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58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48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2559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515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2499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616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258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83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7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09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97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3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3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4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8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D351-D48A-4746-9251-78B036C4221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1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slideLayout" Target="../slideLayouts/slideLayout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334" Type="http://schemas.openxmlformats.org/officeDocument/2006/relationships/tags" Target="../tags/tag334.xml"/><Relationship Id="rId350" Type="http://schemas.openxmlformats.org/officeDocument/2006/relationships/tags" Target="../tags/tag350.xml"/><Relationship Id="rId355" Type="http://schemas.openxmlformats.org/officeDocument/2006/relationships/tags" Target="../tags/tag35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928.xml"/><Relationship Id="rId117" Type="http://schemas.openxmlformats.org/officeDocument/2006/relationships/tags" Target="../tags/tag2019.xml"/><Relationship Id="rId21" Type="http://schemas.openxmlformats.org/officeDocument/2006/relationships/tags" Target="../tags/tag1923.xml"/><Relationship Id="rId42" Type="http://schemas.openxmlformats.org/officeDocument/2006/relationships/tags" Target="../tags/tag1944.xml"/><Relationship Id="rId47" Type="http://schemas.openxmlformats.org/officeDocument/2006/relationships/tags" Target="../tags/tag1949.xml"/><Relationship Id="rId63" Type="http://schemas.openxmlformats.org/officeDocument/2006/relationships/tags" Target="../tags/tag1965.xml"/><Relationship Id="rId68" Type="http://schemas.openxmlformats.org/officeDocument/2006/relationships/tags" Target="../tags/tag1970.xml"/><Relationship Id="rId84" Type="http://schemas.openxmlformats.org/officeDocument/2006/relationships/tags" Target="../tags/tag1986.xml"/><Relationship Id="rId89" Type="http://schemas.openxmlformats.org/officeDocument/2006/relationships/tags" Target="../tags/tag1991.xml"/><Relationship Id="rId112" Type="http://schemas.openxmlformats.org/officeDocument/2006/relationships/tags" Target="../tags/tag2014.xml"/><Relationship Id="rId133" Type="http://schemas.openxmlformats.org/officeDocument/2006/relationships/tags" Target="../tags/tag2035.xml"/><Relationship Id="rId138" Type="http://schemas.openxmlformats.org/officeDocument/2006/relationships/tags" Target="../tags/tag2040.xml"/><Relationship Id="rId154" Type="http://schemas.openxmlformats.org/officeDocument/2006/relationships/tags" Target="../tags/tag2056.xml"/><Relationship Id="rId159" Type="http://schemas.openxmlformats.org/officeDocument/2006/relationships/tags" Target="../tags/tag2061.xml"/><Relationship Id="rId16" Type="http://schemas.openxmlformats.org/officeDocument/2006/relationships/tags" Target="../tags/tag1918.xml"/><Relationship Id="rId107" Type="http://schemas.openxmlformats.org/officeDocument/2006/relationships/tags" Target="../tags/tag2009.xml"/><Relationship Id="rId11" Type="http://schemas.openxmlformats.org/officeDocument/2006/relationships/tags" Target="../tags/tag1913.xml"/><Relationship Id="rId32" Type="http://schemas.openxmlformats.org/officeDocument/2006/relationships/tags" Target="../tags/tag1934.xml"/><Relationship Id="rId37" Type="http://schemas.openxmlformats.org/officeDocument/2006/relationships/tags" Target="../tags/tag1939.xml"/><Relationship Id="rId53" Type="http://schemas.openxmlformats.org/officeDocument/2006/relationships/tags" Target="../tags/tag1955.xml"/><Relationship Id="rId58" Type="http://schemas.openxmlformats.org/officeDocument/2006/relationships/tags" Target="../tags/tag1960.xml"/><Relationship Id="rId74" Type="http://schemas.openxmlformats.org/officeDocument/2006/relationships/tags" Target="../tags/tag1976.xml"/><Relationship Id="rId79" Type="http://schemas.openxmlformats.org/officeDocument/2006/relationships/tags" Target="../tags/tag1981.xml"/><Relationship Id="rId102" Type="http://schemas.openxmlformats.org/officeDocument/2006/relationships/tags" Target="../tags/tag2004.xml"/><Relationship Id="rId123" Type="http://schemas.openxmlformats.org/officeDocument/2006/relationships/tags" Target="../tags/tag2025.xml"/><Relationship Id="rId128" Type="http://schemas.openxmlformats.org/officeDocument/2006/relationships/tags" Target="../tags/tag2030.xml"/><Relationship Id="rId144" Type="http://schemas.openxmlformats.org/officeDocument/2006/relationships/tags" Target="../tags/tag2046.xml"/><Relationship Id="rId149" Type="http://schemas.openxmlformats.org/officeDocument/2006/relationships/tags" Target="../tags/tag2051.xml"/><Relationship Id="rId5" Type="http://schemas.openxmlformats.org/officeDocument/2006/relationships/tags" Target="../tags/tag1907.xml"/><Relationship Id="rId90" Type="http://schemas.openxmlformats.org/officeDocument/2006/relationships/tags" Target="../tags/tag1992.xml"/><Relationship Id="rId95" Type="http://schemas.openxmlformats.org/officeDocument/2006/relationships/tags" Target="../tags/tag1997.xml"/><Relationship Id="rId160" Type="http://schemas.openxmlformats.org/officeDocument/2006/relationships/tags" Target="../tags/tag2062.xml"/><Relationship Id="rId22" Type="http://schemas.openxmlformats.org/officeDocument/2006/relationships/tags" Target="../tags/tag1924.xml"/><Relationship Id="rId27" Type="http://schemas.openxmlformats.org/officeDocument/2006/relationships/tags" Target="../tags/tag1929.xml"/><Relationship Id="rId43" Type="http://schemas.openxmlformats.org/officeDocument/2006/relationships/tags" Target="../tags/tag1945.xml"/><Relationship Id="rId48" Type="http://schemas.openxmlformats.org/officeDocument/2006/relationships/tags" Target="../tags/tag1950.xml"/><Relationship Id="rId64" Type="http://schemas.openxmlformats.org/officeDocument/2006/relationships/tags" Target="../tags/tag1966.xml"/><Relationship Id="rId69" Type="http://schemas.openxmlformats.org/officeDocument/2006/relationships/tags" Target="../tags/tag1971.xml"/><Relationship Id="rId113" Type="http://schemas.openxmlformats.org/officeDocument/2006/relationships/tags" Target="../tags/tag2015.xml"/><Relationship Id="rId118" Type="http://schemas.openxmlformats.org/officeDocument/2006/relationships/tags" Target="../tags/tag2020.xml"/><Relationship Id="rId134" Type="http://schemas.openxmlformats.org/officeDocument/2006/relationships/tags" Target="../tags/tag2036.xml"/><Relationship Id="rId139" Type="http://schemas.openxmlformats.org/officeDocument/2006/relationships/tags" Target="../tags/tag2041.xml"/><Relationship Id="rId80" Type="http://schemas.openxmlformats.org/officeDocument/2006/relationships/tags" Target="../tags/tag1982.xml"/><Relationship Id="rId85" Type="http://schemas.openxmlformats.org/officeDocument/2006/relationships/tags" Target="../tags/tag1987.xml"/><Relationship Id="rId150" Type="http://schemas.openxmlformats.org/officeDocument/2006/relationships/tags" Target="../tags/tag2052.xml"/><Relationship Id="rId155" Type="http://schemas.openxmlformats.org/officeDocument/2006/relationships/tags" Target="../tags/tag2057.xml"/><Relationship Id="rId12" Type="http://schemas.openxmlformats.org/officeDocument/2006/relationships/tags" Target="../tags/tag1914.xml"/><Relationship Id="rId17" Type="http://schemas.openxmlformats.org/officeDocument/2006/relationships/tags" Target="../tags/tag1919.xml"/><Relationship Id="rId33" Type="http://schemas.openxmlformats.org/officeDocument/2006/relationships/tags" Target="../tags/tag1935.xml"/><Relationship Id="rId38" Type="http://schemas.openxmlformats.org/officeDocument/2006/relationships/tags" Target="../tags/tag1940.xml"/><Relationship Id="rId59" Type="http://schemas.openxmlformats.org/officeDocument/2006/relationships/tags" Target="../tags/tag1961.xml"/><Relationship Id="rId103" Type="http://schemas.openxmlformats.org/officeDocument/2006/relationships/tags" Target="../tags/tag2005.xml"/><Relationship Id="rId108" Type="http://schemas.openxmlformats.org/officeDocument/2006/relationships/tags" Target="../tags/tag2010.xml"/><Relationship Id="rId124" Type="http://schemas.openxmlformats.org/officeDocument/2006/relationships/tags" Target="../tags/tag2026.xml"/><Relationship Id="rId129" Type="http://schemas.openxmlformats.org/officeDocument/2006/relationships/tags" Target="../tags/tag2031.xml"/><Relationship Id="rId20" Type="http://schemas.openxmlformats.org/officeDocument/2006/relationships/tags" Target="../tags/tag1922.xml"/><Relationship Id="rId41" Type="http://schemas.openxmlformats.org/officeDocument/2006/relationships/tags" Target="../tags/tag1943.xml"/><Relationship Id="rId54" Type="http://schemas.openxmlformats.org/officeDocument/2006/relationships/tags" Target="../tags/tag1956.xml"/><Relationship Id="rId62" Type="http://schemas.openxmlformats.org/officeDocument/2006/relationships/tags" Target="../tags/tag1964.xml"/><Relationship Id="rId70" Type="http://schemas.openxmlformats.org/officeDocument/2006/relationships/tags" Target="../tags/tag1972.xml"/><Relationship Id="rId75" Type="http://schemas.openxmlformats.org/officeDocument/2006/relationships/tags" Target="../tags/tag1977.xml"/><Relationship Id="rId83" Type="http://schemas.openxmlformats.org/officeDocument/2006/relationships/tags" Target="../tags/tag1985.xml"/><Relationship Id="rId88" Type="http://schemas.openxmlformats.org/officeDocument/2006/relationships/tags" Target="../tags/tag1990.xml"/><Relationship Id="rId91" Type="http://schemas.openxmlformats.org/officeDocument/2006/relationships/tags" Target="../tags/tag1993.xml"/><Relationship Id="rId96" Type="http://schemas.openxmlformats.org/officeDocument/2006/relationships/tags" Target="../tags/tag1998.xml"/><Relationship Id="rId111" Type="http://schemas.openxmlformats.org/officeDocument/2006/relationships/tags" Target="../tags/tag2013.xml"/><Relationship Id="rId132" Type="http://schemas.openxmlformats.org/officeDocument/2006/relationships/tags" Target="../tags/tag2034.xml"/><Relationship Id="rId140" Type="http://schemas.openxmlformats.org/officeDocument/2006/relationships/tags" Target="../tags/tag2042.xml"/><Relationship Id="rId145" Type="http://schemas.openxmlformats.org/officeDocument/2006/relationships/tags" Target="../tags/tag2047.xml"/><Relationship Id="rId153" Type="http://schemas.openxmlformats.org/officeDocument/2006/relationships/tags" Target="../tags/tag2055.xml"/><Relationship Id="rId161" Type="http://schemas.openxmlformats.org/officeDocument/2006/relationships/tags" Target="../tags/tag2063.xml"/><Relationship Id="rId1" Type="http://schemas.openxmlformats.org/officeDocument/2006/relationships/tags" Target="../tags/tag1903.xml"/><Relationship Id="rId6" Type="http://schemas.openxmlformats.org/officeDocument/2006/relationships/tags" Target="../tags/tag1908.xml"/><Relationship Id="rId15" Type="http://schemas.openxmlformats.org/officeDocument/2006/relationships/tags" Target="../tags/tag1917.xml"/><Relationship Id="rId23" Type="http://schemas.openxmlformats.org/officeDocument/2006/relationships/tags" Target="../tags/tag1925.xml"/><Relationship Id="rId28" Type="http://schemas.openxmlformats.org/officeDocument/2006/relationships/tags" Target="../tags/tag1930.xml"/><Relationship Id="rId36" Type="http://schemas.openxmlformats.org/officeDocument/2006/relationships/tags" Target="../tags/tag1938.xml"/><Relationship Id="rId49" Type="http://schemas.openxmlformats.org/officeDocument/2006/relationships/tags" Target="../tags/tag1951.xml"/><Relationship Id="rId57" Type="http://schemas.openxmlformats.org/officeDocument/2006/relationships/tags" Target="../tags/tag1959.xml"/><Relationship Id="rId106" Type="http://schemas.openxmlformats.org/officeDocument/2006/relationships/tags" Target="../tags/tag2008.xml"/><Relationship Id="rId114" Type="http://schemas.openxmlformats.org/officeDocument/2006/relationships/tags" Target="../tags/tag2016.xml"/><Relationship Id="rId119" Type="http://schemas.openxmlformats.org/officeDocument/2006/relationships/tags" Target="../tags/tag2021.xml"/><Relationship Id="rId127" Type="http://schemas.openxmlformats.org/officeDocument/2006/relationships/tags" Target="../tags/tag2029.xml"/><Relationship Id="rId10" Type="http://schemas.openxmlformats.org/officeDocument/2006/relationships/tags" Target="../tags/tag1912.xml"/><Relationship Id="rId31" Type="http://schemas.openxmlformats.org/officeDocument/2006/relationships/tags" Target="../tags/tag1933.xml"/><Relationship Id="rId44" Type="http://schemas.openxmlformats.org/officeDocument/2006/relationships/tags" Target="../tags/tag1946.xml"/><Relationship Id="rId52" Type="http://schemas.openxmlformats.org/officeDocument/2006/relationships/tags" Target="../tags/tag1954.xml"/><Relationship Id="rId60" Type="http://schemas.openxmlformats.org/officeDocument/2006/relationships/tags" Target="../tags/tag1962.xml"/><Relationship Id="rId65" Type="http://schemas.openxmlformats.org/officeDocument/2006/relationships/tags" Target="../tags/tag1967.xml"/><Relationship Id="rId73" Type="http://schemas.openxmlformats.org/officeDocument/2006/relationships/tags" Target="../tags/tag1975.xml"/><Relationship Id="rId78" Type="http://schemas.openxmlformats.org/officeDocument/2006/relationships/tags" Target="../tags/tag1980.xml"/><Relationship Id="rId81" Type="http://schemas.openxmlformats.org/officeDocument/2006/relationships/tags" Target="../tags/tag1983.xml"/><Relationship Id="rId86" Type="http://schemas.openxmlformats.org/officeDocument/2006/relationships/tags" Target="../tags/tag1988.xml"/><Relationship Id="rId94" Type="http://schemas.openxmlformats.org/officeDocument/2006/relationships/tags" Target="../tags/tag1996.xml"/><Relationship Id="rId99" Type="http://schemas.openxmlformats.org/officeDocument/2006/relationships/tags" Target="../tags/tag2001.xml"/><Relationship Id="rId101" Type="http://schemas.openxmlformats.org/officeDocument/2006/relationships/tags" Target="../tags/tag2003.xml"/><Relationship Id="rId122" Type="http://schemas.openxmlformats.org/officeDocument/2006/relationships/tags" Target="../tags/tag2024.xml"/><Relationship Id="rId130" Type="http://schemas.openxmlformats.org/officeDocument/2006/relationships/tags" Target="../tags/tag2032.xml"/><Relationship Id="rId135" Type="http://schemas.openxmlformats.org/officeDocument/2006/relationships/tags" Target="../tags/tag2037.xml"/><Relationship Id="rId143" Type="http://schemas.openxmlformats.org/officeDocument/2006/relationships/tags" Target="../tags/tag2045.xml"/><Relationship Id="rId148" Type="http://schemas.openxmlformats.org/officeDocument/2006/relationships/tags" Target="../tags/tag2050.xml"/><Relationship Id="rId151" Type="http://schemas.openxmlformats.org/officeDocument/2006/relationships/tags" Target="../tags/tag2053.xml"/><Relationship Id="rId156" Type="http://schemas.openxmlformats.org/officeDocument/2006/relationships/tags" Target="../tags/tag2058.xml"/><Relationship Id="rId4" Type="http://schemas.openxmlformats.org/officeDocument/2006/relationships/tags" Target="../tags/tag1906.xml"/><Relationship Id="rId9" Type="http://schemas.openxmlformats.org/officeDocument/2006/relationships/tags" Target="../tags/tag1911.xml"/><Relationship Id="rId13" Type="http://schemas.openxmlformats.org/officeDocument/2006/relationships/tags" Target="../tags/tag1915.xml"/><Relationship Id="rId18" Type="http://schemas.openxmlformats.org/officeDocument/2006/relationships/tags" Target="../tags/tag1920.xml"/><Relationship Id="rId39" Type="http://schemas.openxmlformats.org/officeDocument/2006/relationships/tags" Target="../tags/tag1941.xml"/><Relationship Id="rId109" Type="http://schemas.openxmlformats.org/officeDocument/2006/relationships/tags" Target="../tags/tag2011.xml"/><Relationship Id="rId34" Type="http://schemas.openxmlformats.org/officeDocument/2006/relationships/tags" Target="../tags/tag1936.xml"/><Relationship Id="rId50" Type="http://schemas.openxmlformats.org/officeDocument/2006/relationships/tags" Target="../tags/tag1952.xml"/><Relationship Id="rId55" Type="http://schemas.openxmlformats.org/officeDocument/2006/relationships/tags" Target="../tags/tag1957.xml"/><Relationship Id="rId76" Type="http://schemas.openxmlformats.org/officeDocument/2006/relationships/tags" Target="../tags/tag1978.xml"/><Relationship Id="rId97" Type="http://schemas.openxmlformats.org/officeDocument/2006/relationships/tags" Target="../tags/tag1999.xml"/><Relationship Id="rId104" Type="http://schemas.openxmlformats.org/officeDocument/2006/relationships/tags" Target="../tags/tag2006.xml"/><Relationship Id="rId120" Type="http://schemas.openxmlformats.org/officeDocument/2006/relationships/tags" Target="../tags/tag2022.xml"/><Relationship Id="rId125" Type="http://schemas.openxmlformats.org/officeDocument/2006/relationships/tags" Target="../tags/tag2027.xml"/><Relationship Id="rId141" Type="http://schemas.openxmlformats.org/officeDocument/2006/relationships/tags" Target="../tags/tag2043.xml"/><Relationship Id="rId146" Type="http://schemas.openxmlformats.org/officeDocument/2006/relationships/tags" Target="../tags/tag2048.xml"/><Relationship Id="rId7" Type="http://schemas.openxmlformats.org/officeDocument/2006/relationships/tags" Target="../tags/tag1909.xml"/><Relationship Id="rId71" Type="http://schemas.openxmlformats.org/officeDocument/2006/relationships/tags" Target="../tags/tag1973.xml"/><Relationship Id="rId92" Type="http://schemas.openxmlformats.org/officeDocument/2006/relationships/tags" Target="../tags/tag1994.xml"/><Relationship Id="rId162" Type="http://schemas.openxmlformats.org/officeDocument/2006/relationships/slideLayout" Target="../slideLayouts/slideLayout1.xml"/><Relationship Id="rId2" Type="http://schemas.openxmlformats.org/officeDocument/2006/relationships/tags" Target="../tags/tag1904.xml"/><Relationship Id="rId29" Type="http://schemas.openxmlformats.org/officeDocument/2006/relationships/tags" Target="../tags/tag1931.xml"/><Relationship Id="rId24" Type="http://schemas.openxmlformats.org/officeDocument/2006/relationships/tags" Target="../tags/tag1926.xml"/><Relationship Id="rId40" Type="http://schemas.openxmlformats.org/officeDocument/2006/relationships/tags" Target="../tags/tag1942.xml"/><Relationship Id="rId45" Type="http://schemas.openxmlformats.org/officeDocument/2006/relationships/tags" Target="../tags/tag1947.xml"/><Relationship Id="rId66" Type="http://schemas.openxmlformats.org/officeDocument/2006/relationships/tags" Target="../tags/tag1968.xml"/><Relationship Id="rId87" Type="http://schemas.openxmlformats.org/officeDocument/2006/relationships/tags" Target="../tags/tag1989.xml"/><Relationship Id="rId110" Type="http://schemas.openxmlformats.org/officeDocument/2006/relationships/tags" Target="../tags/tag2012.xml"/><Relationship Id="rId115" Type="http://schemas.openxmlformats.org/officeDocument/2006/relationships/tags" Target="../tags/tag2017.xml"/><Relationship Id="rId131" Type="http://schemas.openxmlformats.org/officeDocument/2006/relationships/tags" Target="../tags/tag2033.xml"/><Relationship Id="rId136" Type="http://schemas.openxmlformats.org/officeDocument/2006/relationships/tags" Target="../tags/tag2038.xml"/><Relationship Id="rId157" Type="http://schemas.openxmlformats.org/officeDocument/2006/relationships/tags" Target="../tags/tag2059.xml"/><Relationship Id="rId61" Type="http://schemas.openxmlformats.org/officeDocument/2006/relationships/tags" Target="../tags/tag1963.xml"/><Relationship Id="rId82" Type="http://schemas.openxmlformats.org/officeDocument/2006/relationships/tags" Target="../tags/tag1984.xml"/><Relationship Id="rId152" Type="http://schemas.openxmlformats.org/officeDocument/2006/relationships/tags" Target="../tags/tag2054.xml"/><Relationship Id="rId19" Type="http://schemas.openxmlformats.org/officeDocument/2006/relationships/tags" Target="../tags/tag1921.xml"/><Relationship Id="rId14" Type="http://schemas.openxmlformats.org/officeDocument/2006/relationships/tags" Target="../tags/tag1916.xml"/><Relationship Id="rId30" Type="http://schemas.openxmlformats.org/officeDocument/2006/relationships/tags" Target="../tags/tag1932.xml"/><Relationship Id="rId35" Type="http://schemas.openxmlformats.org/officeDocument/2006/relationships/tags" Target="../tags/tag1937.xml"/><Relationship Id="rId56" Type="http://schemas.openxmlformats.org/officeDocument/2006/relationships/tags" Target="../tags/tag1958.xml"/><Relationship Id="rId77" Type="http://schemas.openxmlformats.org/officeDocument/2006/relationships/tags" Target="../tags/tag1979.xml"/><Relationship Id="rId100" Type="http://schemas.openxmlformats.org/officeDocument/2006/relationships/tags" Target="../tags/tag2002.xml"/><Relationship Id="rId105" Type="http://schemas.openxmlformats.org/officeDocument/2006/relationships/tags" Target="../tags/tag2007.xml"/><Relationship Id="rId126" Type="http://schemas.openxmlformats.org/officeDocument/2006/relationships/tags" Target="../tags/tag2028.xml"/><Relationship Id="rId147" Type="http://schemas.openxmlformats.org/officeDocument/2006/relationships/tags" Target="../tags/tag2049.xml"/><Relationship Id="rId8" Type="http://schemas.openxmlformats.org/officeDocument/2006/relationships/tags" Target="../tags/tag1910.xml"/><Relationship Id="rId51" Type="http://schemas.openxmlformats.org/officeDocument/2006/relationships/tags" Target="../tags/tag1953.xml"/><Relationship Id="rId72" Type="http://schemas.openxmlformats.org/officeDocument/2006/relationships/tags" Target="../tags/tag1974.xml"/><Relationship Id="rId93" Type="http://schemas.openxmlformats.org/officeDocument/2006/relationships/tags" Target="../tags/tag1995.xml"/><Relationship Id="rId98" Type="http://schemas.openxmlformats.org/officeDocument/2006/relationships/tags" Target="../tags/tag2000.xml"/><Relationship Id="rId121" Type="http://schemas.openxmlformats.org/officeDocument/2006/relationships/tags" Target="../tags/tag2023.xml"/><Relationship Id="rId142" Type="http://schemas.openxmlformats.org/officeDocument/2006/relationships/tags" Target="../tags/tag2044.xml"/><Relationship Id="rId3" Type="http://schemas.openxmlformats.org/officeDocument/2006/relationships/tags" Target="../tags/tag1905.xml"/><Relationship Id="rId25" Type="http://schemas.openxmlformats.org/officeDocument/2006/relationships/tags" Target="../tags/tag1927.xml"/><Relationship Id="rId46" Type="http://schemas.openxmlformats.org/officeDocument/2006/relationships/tags" Target="../tags/tag1948.xml"/><Relationship Id="rId67" Type="http://schemas.openxmlformats.org/officeDocument/2006/relationships/tags" Target="../tags/tag1969.xml"/><Relationship Id="rId116" Type="http://schemas.openxmlformats.org/officeDocument/2006/relationships/tags" Target="../tags/tag2018.xml"/><Relationship Id="rId137" Type="http://schemas.openxmlformats.org/officeDocument/2006/relationships/tags" Target="../tags/tag2039.xml"/><Relationship Id="rId158" Type="http://schemas.openxmlformats.org/officeDocument/2006/relationships/tags" Target="../tags/tag206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089.xml"/><Relationship Id="rId117" Type="http://schemas.openxmlformats.org/officeDocument/2006/relationships/tags" Target="../tags/tag2180.xml"/><Relationship Id="rId21" Type="http://schemas.openxmlformats.org/officeDocument/2006/relationships/tags" Target="../tags/tag2084.xml"/><Relationship Id="rId42" Type="http://schemas.openxmlformats.org/officeDocument/2006/relationships/tags" Target="../tags/tag2105.xml"/><Relationship Id="rId47" Type="http://schemas.openxmlformats.org/officeDocument/2006/relationships/tags" Target="../tags/tag2110.xml"/><Relationship Id="rId63" Type="http://schemas.openxmlformats.org/officeDocument/2006/relationships/tags" Target="../tags/tag2126.xml"/><Relationship Id="rId68" Type="http://schemas.openxmlformats.org/officeDocument/2006/relationships/tags" Target="../tags/tag2131.xml"/><Relationship Id="rId84" Type="http://schemas.openxmlformats.org/officeDocument/2006/relationships/tags" Target="../tags/tag2147.xml"/><Relationship Id="rId89" Type="http://schemas.openxmlformats.org/officeDocument/2006/relationships/tags" Target="../tags/tag2152.xml"/><Relationship Id="rId112" Type="http://schemas.openxmlformats.org/officeDocument/2006/relationships/tags" Target="../tags/tag2175.xml"/><Relationship Id="rId133" Type="http://schemas.openxmlformats.org/officeDocument/2006/relationships/tags" Target="../tags/tag2196.xml"/><Relationship Id="rId138" Type="http://schemas.openxmlformats.org/officeDocument/2006/relationships/tags" Target="../tags/tag2201.xml"/><Relationship Id="rId154" Type="http://schemas.openxmlformats.org/officeDocument/2006/relationships/tags" Target="../tags/tag2217.xml"/><Relationship Id="rId159" Type="http://schemas.openxmlformats.org/officeDocument/2006/relationships/tags" Target="../tags/tag2222.xml"/><Relationship Id="rId175" Type="http://schemas.openxmlformats.org/officeDocument/2006/relationships/slideLayout" Target="../slideLayouts/slideLayout1.xml"/><Relationship Id="rId170" Type="http://schemas.openxmlformats.org/officeDocument/2006/relationships/tags" Target="../tags/tag2233.xml"/><Relationship Id="rId16" Type="http://schemas.openxmlformats.org/officeDocument/2006/relationships/tags" Target="../tags/tag2079.xml"/><Relationship Id="rId107" Type="http://schemas.openxmlformats.org/officeDocument/2006/relationships/tags" Target="../tags/tag2170.xml"/><Relationship Id="rId11" Type="http://schemas.openxmlformats.org/officeDocument/2006/relationships/tags" Target="../tags/tag2074.xml"/><Relationship Id="rId32" Type="http://schemas.openxmlformats.org/officeDocument/2006/relationships/tags" Target="../tags/tag2095.xml"/><Relationship Id="rId37" Type="http://schemas.openxmlformats.org/officeDocument/2006/relationships/tags" Target="../tags/tag2100.xml"/><Relationship Id="rId53" Type="http://schemas.openxmlformats.org/officeDocument/2006/relationships/tags" Target="../tags/tag2116.xml"/><Relationship Id="rId58" Type="http://schemas.openxmlformats.org/officeDocument/2006/relationships/tags" Target="../tags/tag2121.xml"/><Relationship Id="rId74" Type="http://schemas.openxmlformats.org/officeDocument/2006/relationships/tags" Target="../tags/tag2137.xml"/><Relationship Id="rId79" Type="http://schemas.openxmlformats.org/officeDocument/2006/relationships/tags" Target="../tags/tag2142.xml"/><Relationship Id="rId102" Type="http://schemas.openxmlformats.org/officeDocument/2006/relationships/tags" Target="../tags/tag2165.xml"/><Relationship Id="rId123" Type="http://schemas.openxmlformats.org/officeDocument/2006/relationships/tags" Target="../tags/tag2186.xml"/><Relationship Id="rId128" Type="http://schemas.openxmlformats.org/officeDocument/2006/relationships/tags" Target="../tags/tag2191.xml"/><Relationship Id="rId144" Type="http://schemas.openxmlformats.org/officeDocument/2006/relationships/tags" Target="../tags/tag2207.xml"/><Relationship Id="rId149" Type="http://schemas.openxmlformats.org/officeDocument/2006/relationships/tags" Target="../tags/tag2212.xml"/><Relationship Id="rId5" Type="http://schemas.openxmlformats.org/officeDocument/2006/relationships/tags" Target="../tags/tag2068.xml"/><Relationship Id="rId90" Type="http://schemas.openxmlformats.org/officeDocument/2006/relationships/tags" Target="../tags/tag2153.xml"/><Relationship Id="rId95" Type="http://schemas.openxmlformats.org/officeDocument/2006/relationships/tags" Target="../tags/tag2158.xml"/><Relationship Id="rId160" Type="http://schemas.openxmlformats.org/officeDocument/2006/relationships/tags" Target="../tags/tag2223.xml"/><Relationship Id="rId165" Type="http://schemas.openxmlformats.org/officeDocument/2006/relationships/tags" Target="../tags/tag2228.xml"/><Relationship Id="rId22" Type="http://schemas.openxmlformats.org/officeDocument/2006/relationships/tags" Target="../tags/tag2085.xml"/><Relationship Id="rId27" Type="http://schemas.openxmlformats.org/officeDocument/2006/relationships/tags" Target="../tags/tag2090.xml"/><Relationship Id="rId43" Type="http://schemas.openxmlformats.org/officeDocument/2006/relationships/tags" Target="../tags/tag2106.xml"/><Relationship Id="rId48" Type="http://schemas.openxmlformats.org/officeDocument/2006/relationships/tags" Target="../tags/tag2111.xml"/><Relationship Id="rId64" Type="http://schemas.openxmlformats.org/officeDocument/2006/relationships/tags" Target="../tags/tag2127.xml"/><Relationship Id="rId69" Type="http://schemas.openxmlformats.org/officeDocument/2006/relationships/tags" Target="../tags/tag2132.xml"/><Relationship Id="rId113" Type="http://schemas.openxmlformats.org/officeDocument/2006/relationships/tags" Target="../tags/tag2176.xml"/><Relationship Id="rId118" Type="http://schemas.openxmlformats.org/officeDocument/2006/relationships/tags" Target="../tags/tag2181.xml"/><Relationship Id="rId134" Type="http://schemas.openxmlformats.org/officeDocument/2006/relationships/tags" Target="../tags/tag2197.xml"/><Relationship Id="rId139" Type="http://schemas.openxmlformats.org/officeDocument/2006/relationships/tags" Target="../tags/tag2202.xml"/><Relationship Id="rId80" Type="http://schemas.openxmlformats.org/officeDocument/2006/relationships/tags" Target="../tags/tag2143.xml"/><Relationship Id="rId85" Type="http://schemas.openxmlformats.org/officeDocument/2006/relationships/tags" Target="../tags/tag2148.xml"/><Relationship Id="rId150" Type="http://schemas.openxmlformats.org/officeDocument/2006/relationships/tags" Target="../tags/tag2213.xml"/><Relationship Id="rId155" Type="http://schemas.openxmlformats.org/officeDocument/2006/relationships/tags" Target="../tags/tag2218.xml"/><Relationship Id="rId171" Type="http://schemas.openxmlformats.org/officeDocument/2006/relationships/tags" Target="../tags/tag2234.xml"/><Relationship Id="rId12" Type="http://schemas.openxmlformats.org/officeDocument/2006/relationships/tags" Target="../tags/tag2075.xml"/><Relationship Id="rId17" Type="http://schemas.openxmlformats.org/officeDocument/2006/relationships/tags" Target="../tags/tag2080.xml"/><Relationship Id="rId33" Type="http://schemas.openxmlformats.org/officeDocument/2006/relationships/tags" Target="../tags/tag2096.xml"/><Relationship Id="rId38" Type="http://schemas.openxmlformats.org/officeDocument/2006/relationships/tags" Target="../tags/tag2101.xml"/><Relationship Id="rId59" Type="http://schemas.openxmlformats.org/officeDocument/2006/relationships/tags" Target="../tags/tag2122.xml"/><Relationship Id="rId103" Type="http://schemas.openxmlformats.org/officeDocument/2006/relationships/tags" Target="../tags/tag2166.xml"/><Relationship Id="rId108" Type="http://schemas.openxmlformats.org/officeDocument/2006/relationships/tags" Target="../tags/tag2171.xml"/><Relationship Id="rId124" Type="http://schemas.openxmlformats.org/officeDocument/2006/relationships/tags" Target="../tags/tag2187.xml"/><Relationship Id="rId129" Type="http://schemas.openxmlformats.org/officeDocument/2006/relationships/tags" Target="../tags/tag2192.xml"/><Relationship Id="rId54" Type="http://schemas.openxmlformats.org/officeDocument/2006/relationships/tags" Target="../tags/tag2117.xml"/><Relationship Id="rId70" Type="http://schemas.openxmlformats.org/officeDocument/2006/relationships/tags" Target="../tags/tag2133.xml"/><Relationship Id="rId75" Type="http://schemas.openxmlformats.org/officeDocument/2006/relationships/tags" Target="../tags/tag2138.xml"/><Relationship Id="rId91" Type="http://schemas.openxmlformats.org/officeDocument/2006/relationships/tags" Target="../tags/tag2154.xml"/><Relationship Id="rId96" Type="http://schemas.openxmlformats.org/officeDocument/2006/relationships/tags" Target="../tags/tag2159.xml"/><Relationship Id="rId140" Type="http://schemas.openxmlformats.org/officeDocument/2006/relationships/tags" Target="../tags/tag2203.xml"/><Relationship Id="rId145" Type="http://schemas.openxmlformats.org/officeDocument/2006/relationships/tags" Target="../tags/tag2208.xml"/><Relationship Id="rId161" Type="http://schemas.openxmlformats.org/officeDocument/2006/relationships/tags" Target="../tags/tag2224.xml"/><Relationship Id="rId166" Type="http://schemas.openxmlformats.org/officeDocument/2006/relationships/tags" Target="../tags/tag2229.xml"/><Relationship Id="rId1" Type="http://schemas.openxmlformats.org/officeDocument/2006/relationships/tags" Target="../tags/tag2064.xml"/><Relationship Id="rId6" Type="http://schemas.openxmlformats.org/officeDocument/2006/relationships/tags" Target="../tags/tag2069.xml"/><Relationship Id="rId23" Type="http://schemas.openxmlformats.org/officeDocument/2006/relationships/tags" Target="../tags/tag2086.xml"/><Relationship Id="rId28" Type="http://schemas.openxmlformats.org/officeDocument/2006/relationships/tags" Target="../tags/tag2091.xml"/><Relationship Id="rId49" Type="http://schemas.openxmlformats.org/officeDocument/2006/relationships/tags" Target="../tags/tag2112.xml"/><Relationship Id="rId114" Type="http://schemas.openxmlformats.org/officeDocument/2006/relationships/tags" Target="../tags/tag2177.xml"/><Relationship Id="rId119" Type="http://schemas.openxmlformats.org/officeDocument/2006/relationships/tags" Target="../tags/tag2182.xml"/><Relationship Id="rId10" Type="http://schemas.openxmlformats.org/officeDocument/2006/relationships/tags" Target="../tags/tag2073.xml"/><Relationship Id="rId31" Type="http://schemas.openxmlformats.org/officeDocument/2006/relationships/tags" Target="../tags/tag2094.xml"/><Relationship Id="rId44" Type="http://schemas.openxmlformats.org/officeDocument/2006/relationships/tags" Target="../tags/tag2107.xml"/><Relationship Id="rId52" Type="http://schemas.openxmlformats.org/officeDocument/2006/relationships/tags" Target="../tags/tag2115.xml"/><Relationship Id="rId60" Type="http://schemas.openxmlformats.org/officeDocument/2006/relationships/tags" Target="../tags/tag2123.xml"/><Relationship Id="rId65" Type="http://schemas.openxmlformats.org/officeDocument/2006/relationships/tags" Target="../tags/tag2128.xml"/><Relationship Id="rId73" Type="http://schemas.openxmlformats.org/officeDocument/2006/relationships/tags" Target="../tags/tag2136.xml"/><Relationship Id="rId78" Type="http://schemas.openxmlformats.org/officeDocument/2006/relationships/tags" Target="../tags/tag2141.xml"/><Relationship Id="rId81" Type="http://schemas.openxmlformats.org/officeDocument/2006/relationships/tags" Target="../tags/tag2144.xml"/><Relationship Id="rId86" Type="http://schemas.openxmlformats.org/officeDocument/2006/relationships/tags" Target="../tags/tag2149.xml"/><Relationship Id="rId94" Type="http://schemas.openxmlformats.org/officeDocument/2006/relationships/tags" Target="../tags/tag2157.xml"/><Relationship Id="rId99" Type="http://schemas.openxmlformats.org/officeDocument/2006/relationships/tags" Target="../tags/tag2162.xml"/><Relationship Id="rId101" Type="http://schemas.openxmlformats.org/officeDocument/2006/relationships/tags" Target="../tags/tag2164.xml"/><Relationship Id="rId122" Type="http://schemas.openxmlformats.org/officeDocument/2006/relationships/tags" Target="../tags/tag2185.xml"/><Relationship Id="rId130" Type="http://schemas.openxmlformats.org/officeDocument/2006/relationships/tags" Target="../tags/tag2193.xml"/><Relationship Id="rId135" Type="http://schemas.openxmlformats.org/officeDocument/2006/relationships/tags" Target="../tags/tag2198.xml"/><Relationship Id="rId143" Type="http://schemas.openxmlformats.org/officeDocument/2006/relationships/tags" Target="../tags/tag2206.xml"/><Relationship Id="rId148" Type="http://schemas.openxmlformats.org/officeDocument/2006/relationships/tags" Target="../tags/tag2211.xml"/><Relationship Id="rId151" Type="http://schemas.openxmlformats.org/officeDocument/2006/relationships/tags" Target="../tags/tag2214.xml"/><Relationship Id="rId156" Type="http://schemas.openxmlformats.org/officeDocument/2006/relationships/tags" Target="../tags/tag2219.xml"/><Relationship Id="rId164" Type="http://schemas.openxmlformats.org/officeDocument/2006/relationships/tags" Target="../tags/tag2227.xml"/><Relationship Id="rId169" Type="http://schemas.openxmlformats.org/officeDocument/2006/relationships/tags" Target="../tags/tag2232.xml"/><Relationship Id="rId4" Type="http://schemas.openxmlformats.org/officeDocument/2006/relationships/tags" Target="../tags/tag2067.xml"/><Relationship Id="rId9" Type="http://schemas.openxmlformats.org/officeDocument/2006/relationships/tags" Target="../tags/tag2072.xml"/><Relationship Id="rId172" Type="http://schemas.openxmlformats.org/officeDocument/2006/relationships/tags" Target="../tags/tag2235.xml"/><Relationship Id="rId13" Type="http://schemas.openxmlformats.org/officeDocument/2006/relationships/tags" Target="../tags/tag2076.xml"/><Relationship Id="rId18" Type="http://schemas.openxmlformats.org/officeDocument/2006/relationships/tags" Target="../tags/tag2081.xml"/><Relationship Id="rId39" Type="http://schemas.openxmlformats.org/officeDocument/2006/relationships/tags" Target="../tags/tag2102.xml"/><Relationship Id="rId109" Type="http://schemas.openxmlformats.org/officeDocument/2006/relationships/tags" Target="../tags/tag2172.xml"/><Relationship Id="rId34" Type="http://schemas.openxmlformats.org/officeDocument/2006/relationships/tags" Target="../tags/tag2097.xml"/><Relationship Id="rId50" Type="http://schemas.openxmlformats.org/officeDocument/2006/relationships/tags" Target="../tags/tag2113.xml"/><Relationship Id="rId55" Type="http://schemas.openxmlformats.org/officeDocument/2006/relationships/tags" Target="../tags/tag2118.xml"/><Relationship Id="rId76" Type="http://schemas.openxmlformats.org/officeDocument/2006/relationships/tags" Target="../tags/tag2139.xml"/><Relationship Id="rId97" Type="http://schemas.openxmlformats.org/officeDocument/2006/relationships/tags" Target="../tags/tag2160.xml"/><Relationship Id="rId104" Type="http://schemas.openxmlformats.org/officeDocument/2006/relationships/tags" Target="../tags/tag2167.xml"/><Relationship Id="rId120" Type="http://schemas.openxmlformats.org/officeDocument/2006/relationships/tags" Target="../tags/tag2183.xml"/><Relationship Id="rId125" Type="http://schemas.openxmlformats.org/officeDocument/2006/relationships/tags" Target="../tags/tag2188.xml"/><Relationship Id="rId141" Type="http://schemas.openxmlformats.org/officeDocument/2006/relationships/tags" Target="../tags/tag2204.xml"/><Relationship Id="rId146" Type="http://schemas.openxmlformats.org/officeDocument/2006/relationships/tags" Target="../tags/tag2209.xml"/><Relationship Id="rId167" Type="http://schemas.openxmlformats.org/officeDocument/2006/relationships/tags" Target="../tags/tag2230.xml"/><Relationship Id="rId7" Type="http://schemas.openxmlformats.org/officeDocument/2006/relationships/tags" Target="../tags/tag2070.xml"/><Relationship Id="rId71" Type="http://schemas.openxmlformats.org/officeDocument/2006/relationships/tags" Target="../tags/tag2134.xml"/><Relationship Id="rId92" Type="http://schemas.openxmlformats.org/officeDocument/2006/relationships/tags" Target="../tags/tag2155.xml"/><Relationship Id="rId162" Type="http://schemas.openxmlformats.org/officeDocument/2006/relationships/tags" Target="../tags/tag2225.xml"/><Relationship Id="rId2" Type="http://schemas.openxmlformats.org/officeDocument/2006/relationships/tags" Target="../tags/tag2065.xml"/><Relationship Id="rId29" Type="http://schemas.openxmlformats.org/officeDocument/2006/relationships/tags" Target="../tags/tag2092.xml"/><Relationship Id="rId24" Type="http://schemas.openxmlformats.org/officeDocument/2006/relationships/tags" Target="../tags/tag2087.xml"/><Relationship Id="rId40" Type="http://schemas.openxmlformats.org/officeDocument/2006/relationships/tags" Target="../tags/tag2103.xml"/><Relationship Id="rId45" Type="http://schemas.openxmlformats.org/officeDocument/2006/relationships/tags" Target="../tags/tag2108.xml"/><Relationship Id="rId66" Type="http://schemas.openxmlformats.org/officeDocument/2006/relationships/tags" Target="../tags/tag2129.xml"/><Relationship Id="rId87" Type="http://schemas.openxmlformats.org/officeDocument/2006/relationships/tags" Target="../tags/tag2150.xml"/><Relationship Id="rId110" Type="http://schemas.openxmlformats.org/officeDocument/2006/relationships/tags" Target="../tags/tag2173.xml"/><Relationship Id="rId115" Type="http://schemas.openxmlformats.org/officeDocument/2006/relationships/tags" Target="../tags/tag2178.xml"/><Relationship Id="rId131" Type="http://schemas.openxmlformats.org/officeDocument/2006/relationships/tags" Target="../tags/tag2194.xml"/><Relationship Id="rId136" Type="http://schemas.openxmlformats.org/officeDocument/2006/relationships/tags" Target="../tags/tag2199.xml"/><Relationship Id="rId157" Type="http://schemas.openxmlformats.org/officeDocument/2006/relationships/tags" Target="../tags/tag2220.xml"/><Relationship Id="rId61" Type="http://schemas.openxmlformats.org/officeDocument/2006/relationships/tags" Target="../tags/tag2124.xml"/><Relationship Id="rId82" Type="http://schemas.openxmlformats.org/officeDocument/2006/relationships/tags" Target="../tags/tag2145.xml"/><Relationship Id="rId152" Type="http://schemas.openxmlformats.org/officeDocument/2006/relationships/tags" Target="../tags/tag2215.xml"/><Relationship Id="rId173" Type="http://schemas.openxmlformats.org/officeDocument/2006/relationships/tags" Target="../tags/tag2236.xml"/><Relationship Id="rId19" Type="http://schemas.openxmlformats.org/officeDocument/2006/relationships/tags" Target="../tags/tag2082.xml"/><Relationship Id="rId14" Type="http://schemas.openxmlformats.org/officeDocument/2006/relationships/tags" Target="../tags/tag2077.xml"/><Relationship Id="rId30" Type="http://schemas.openxmlformats.org/officeDocument/2006/relationships/tags" Target="../tags/tag2093.xml"/><Relationship Id="rId35" Type="http://schemas.openxmlformats.org/officeDocument/2006/relationships/tags" Target="../tags/tag2098.xml"/><Relationship Id="rId56" Type="http://schemas.openxmlformats.org/officeDocument/2006/relationships/tags" Target="../tags/tag2119.xml"/><Relationship Id="rId77" Type="http://schemas.openxmlformats.org/officeDocument/2006/relationships/tags" Target="../tags/tag2140.xml"/><Relationship Id="rId100" Type="http://schemas.openxmlformats.org/officeDocument/2006/relationships/tags" Target="../tags/tag2163.xml"/><Relationship Id="rId105" Type="http://schemas.openxmlformats.org/officeDocument/2006/relationships/tags" Target="../tags/tag2168.xml"/><Relationship Id="rId126" Type="http://schemas.openxmlformats.org/officeDocument/2006/relationships/tags" Target="../tags/tag2189.xml"/><Relationship Id="rId147" Type="http://schemas.openxmlformats.org/officeDocument/2006/relationships/tags" Target="../tags/tag2210.xml"/><Relationship Id="rId168" Type="http://schemas.openxmlformats.org/officeDocument/2006/relationships/tags" Target="../tags/tag2231.xml"/><Relationship Id="rId8" Type="http://schemas.openxmlformats.org/officeDocument/2006/relationships/tags" Target="../tags/tag2071.xml"/><Relationship Id="rId51" Type="http://schemas.openxmlformats.org/officeDocument/2006/relationships/tags" Target="../tags/tag2114.xml"/><Relationship Id="rId72" Type="http://schemas.openxmlformats.org/officeDocument/2006/relationships/tags" Target="../tags/tag2135.xml"/><Relationship Id="rId93" Type="http://schemas.openxmlformats.org/officeDocument/2006/relationships/tags" Target="../tags/tag2156.xml"/><Relationship Id="rId98" Type="http://schemas.openxmlformats.org/officeDocument/2006/relationships/tags" Target="../tags/tag2161.xml"/><Relationship Id="rId121" Type="http://schemas.openxmlformats.org/officeDocument/2006/relationships/tags" Target="../tags/tag2184.xml"/><Relationship Id="rId142" Type="http://schemas.openxmlformats.org/officeDocument/2006/relationships/tags" Target="../tags/tag2205.xml"/><Relationship Id="rId163" Type="http://schemas.openxmlformats.org/officeDocument/2006/relationships/tags" Target="../tags/tag2226.xml"/><Relationship Id="rId3" Type="http://schemas.openxmlformats.org/officeDocument/2006/relationships/tags" Target="../tags/tag2066.xml"/><Relationship Id="rId25" Type="http://schemas.openxmlformats.org/officeDocument/2006/relationships/tags" Target="../tags/tag2088.xml"/><Relationship Id="rId46" Type="http://schemas.openxmlformats.org/officeDocument/2006/relationships/tags" Target="../tags/tag2109.xml"/><Relationship Id="rId67" Type="http://schemas.openxmlformats.org/officeDocument/2006/relationships/tags" Target="../tags/tag2130.xml"/><Relationship Id="rId116" Type="http://schemas.openxmlformats.org/officeDocument/2006/relationships/tags" Target="../tags/tag2179.xml"/><Relationship Id="rId137" Type="http://schemas.openxmlformats.org/officeDocument/2006/relationships/tags" Target="../tags/tag2200.xml"/><Relationship Id="rId158" Type="http://schemas.openxmlformats.org/officeDocument/2006/relationships/tags" Target="../tags/tag2221.xml"/><Relationship Id="rId20" Type="http://schemas.openxmlformats.org/officeDocument/2006/relationships/tags" Target="../tags/tag2083.xml"/><Relationship Id="rId41" Type="http://schemas.openxmlformats.org/officeDocument/2006/relationships/tags" Target="../tags/tag2104.xml"/><Relationship Id="rId62" Type="http://schemas.openxmlformats.org/officeDocument/2006/relationships/tags" Target="../tags/tag2125.xml"/><Relationship Id="rId83" Type="http://schemas.openxmlformats.org/officeDocument/2006/relationships/tags" Target="../tags/tag2146.xml"/><Relationship Id="rId88" Type="http://schemas.openxmlformats.org/officeDocument/2006/relationships/tags" Target="../tags/tag2151.xml"/><Relationship Id="rId111" Type="http://schemas.openxmlformats.org/officeDocument/2006/relationships/tags" Target="../tags/tag2174.xml"/><Relationship Id="rId132" Type="http://schemas.openxmlformats.org/officeDocument/2006/relationships/tags" Target="../tags/tag2195.xml"/><Relationship Id="rId153" Type="http://schemas.openxmlformats.org/officeDocument/2006/relationships/tags" Target="../tags/tag2216.xml"/><Relationship Id="rId174" Type="http://schemas.openxmlformats.org/officeDocument/2006/relationships/tags" Target="../tags/tag2237.xml"/><Relationship Id="rId15" Type="http://schemas.openxmlformats.org/officeDocument/2006/relationships/tags" Target="../tags/tag2078.xml"/><Relationship Id="rId36" Type="http://schemas.openxmlformats.org/officeDocument/2006/relationships/tags" Target="../tags/tag2099.xml"/><Relationship Id="rId57" Type="http://schemas.openxmlformats.org/officeDocument/2006/relationships/tags" Target="../tags/tag2120.xml"/><Relationship Id="rId106" Type="http://schemas.openxmlformats.org/officeDocument/2006/relationships/tags" Target="../tags/tag2169.xml"/><Relationship Id="rId127" Type="http://schemas.openxmlformats.org/officeDocument/2006/relationships/tags" Target="../tags/tag2190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354.xml"/><Relationship Id="rId21" Type="http://schemas.openxmlformats.org/officeDocument/2006/relationships/tags" Target="../tags/tag2258.xml"/><Relationship Id="rId42" Type="http://schemas.openxmlformats.org/officeDocument/2006/relationships/tags" Target="../tags/tag2279.xml"/><Relationship Id="rId63" Type="http://schemas.openxmlformats.org/officeDocument/2006/relationships/tags" Target="../tags/tag2300.xml"/><Relationship Id="rId84" Type="http://schemas.openxmlformats.org/officeDocument/2006/relationships/tags" Target="../tags/tag2321.xml"/><Relationship Id="rId138" Type="http://schemas.openxmlformats.org/officeDocument/2006/relationships/tags" Target="../tags/tag2375.xml"/><Relationship Id="rId159" Type="http://schemas.openxmlformats.org/officeDocument/2006/relationships/tags" Target="../tags/tag2396.xml"/><Relationship Id="rId170" Type="http://schemas.openxmlformats.org/officeDocument/2006/relationships/tags" Target="../tags/tag2407.xml"/><Relationship Id="rId191" Type="http://schemas.openxmlformats.org/officeDocument/2006/relationships/tags" Target="../tags/tag2428.xml"/><Relationship Id="rId205" Type="http://schemas.openxmlformats.org/officeDocument/2006/relationships/tags" Target="../tags/tag2442.xml"/><Relationship Id="rId107" Type="http://schemas.openxmlformats.org/officeDocument/2006/relationships/tags" Target="../tags/tag2344.xml"/><Relationship Id="rId11" Type="http://schemas.openxmlformats.org/officeDocument/2006/relationships/tags" Target="../tags/tag2248.xml"/><Relationship Id="rId32" Type="http://schemas.openxmlformats.org/officeDocument/2006/relationships/tags" Target="../tags/tag2269.xml"/><Relationship Id="rId37" Type="http://schemas.openxmlformats.org/officeDocument/2006/relationships/tags" Target="../tags/tag2274.xml"/><Relationship Id="rId53" Type="http://schemas.openxmlformats.org/officeDocument/2006/relationships/tags" Target="../tags/tag2290.xml"/><Relationship Id="rId58" Type="http://schemas.openxmlformats.org/officeDocument/2006/relationships/tags" Target="../tags/tag2295.xml"/><Relationship Id="rId74" Type="http://schemas.openxmlformats.org/officeDocument/2006/relationships/tags" Target="../tags/tag2311.xml"/><Relationship Id="rId79" Type="http://schemas.openxmlformats.org/officeDocument/2006/relationships/tags" Target="../tags/tag2316.xml"/><Relationship Id="rId102" Type="http://schemas.openxmlformats.org/officeDocument/2006/relationships/tags" Target="../tags/tag2339.xml"/><Relationship Id="rId123" Type="http://schemas.openxmlformats.org/officeDocument/2006/relationships/tags" Target="../tags/tag2360.xml"/><Relationship Id="rId128" Type="http://schemas.openxmlformats.org/officeDocument/2006/relationships/tags" Target="../tags/tag2365.xml"/><Relationship Id="rId144" Type="http://schemas.openxmlformats.org/officeDocument/2006/relationships/tags" Target="../tags/tag2381.xml"/><Relationship Id="rId149" Type="http://schemas.openxmlformats.org/officeDocument/2006/relationships/tags" Target="../tags/tag2386.xml"/><Relationship Id="rId5" Type="http://schemas.openxmlformats.org/officeDocument/2006/relationships/tags" Target="../tags/tag2242.xml"/><Relationship Id="rId90" Type="http://schemas.openxmlformats.org/officeDocument/2006/relationships/tags" Target="../tags/tag2327.xml"/><Relationship Id="rId95" Type="http://schemas.openxmlformats.org/officeDocument/2006/relationships/tags" Target="../tags/tag2332.xml"/><Relationship Id="rId160" Type="http://schemas.openxmlformats.org/officeDocument/2006/relationships/tags" Target="../tags/tag2397.xml"/><Relationship Id="rId165" Type="http://schemas.openxmlformats.org/officeDocument/2006/relationships/tags" Target="../tags/tag2402.xml"/><Relationship Id="rId181" Type="http://schemas.openxmlformats.org/officeDocument/2006/relationships/tags" Target="../tags/tag2418.xml"/><Relationship Id="rId186" Type="http://schemas.openxmlformats.org/officeDocument/2006/relationships/tags" Target="../tags/tag2423.xml"/><Relationship Id="rId211" Type="http://schemas.openxmlformats.org/officeDocument/2006/relationships/tags" Target="../tags/tag2448.xml"/><Relationship Id="rId22" Type="http://schemas.openxmlformats.org/officeDocument/2006/relationships/tags" Target="../tags/tag2259.xml"/><Relationship Id="rId27" Type="http://schemas.openxmlformats.org/officeDocument/2006/relationships/tags" Target="../tags/tag2264.xml"/><Relationship Id="rId43" Type="http://schemas.openxmlformats.org/officeDocument/2006/relationships/tags" Target="../tags/tag2280.xml"/><Relationship Id="rId48" Type="http://schemas.openxmlformats.org/officeDocument/2006/relationships/tags" Target="../tags/tag2285.xml"/><Relationship Id="rId64" Type="http://schemas.openxmlformats.org/officeDocument/2006/relationships/tags" Target="../tags/tag2301.xml"/><Relationship Id="rId69" Type="http://schemas.openxmlformats.org/officeDocument/2006/relationships/tags" Target="../tags/tag2306.xml"/><Relationship Id="rId113" Type="http://schemas.openxmlformats.org/officeDocument/2006/relationships/tags" Target="../tags/tag2350.xml"/><Relationship Id="rId118" Type="http://schemas.openxmlformats.org/officeDocument/2006/relationships/tags" Target="../tags/tag2355.xml"/><Relationship Id="rId134" Type="http://schemas.openxmlformats.org/officeDocument/2006/relationships/tags" Target="../tags/tag2371.xml"/><Relationship Id="rId139" Type="http://schemas.openxmlformats.org/officeDocument/2006/relationships/tags" Target="../tags/tag2376.xml"/><Relationship Id="rId80" Type="http://schemas.openxmlformats.org/officeDocument/2006/relationships/tags" Target="../tags/tag2317.xml"/><Relationship Id="rId85" Type="http://schemas.openxmlformats.org/officeDocument/2006/relationships/tags" Target="../tags/tag2322.xml"/><Relationship Id="rId150" Type="http://schemas.openxmlformats.org/officeDocument/2006/relationships/tags" Target="../tags/tag2387.xml"/><Relationship Id="rId155" Type="http://schemas.openxmlformats.org/officeDocument/2006/relationships/tags" Target="../tags/tag2392.xml"/><Relationship Id="rId171" Type="http://schemas.openxmlformats.org/officeDocument/2006/relationships/tags" Target="../tags/tag2408.xml"/><Relationship Id="rId176" Type="http://schemas.openxmlformats.org/officeDocument/2006/relationships/tags" Target="../tags/tag2413.xml"/><Relationship Id="rId192" Type="http://schemas.openxmlformats.org/officeDocument/2006/relationships/tags" Target="../tags/tag2429.xml"/><Relationship Id="rId197" Type="http://schemas.openxmlformats.org/officeDocument/2006/relationships/tags" Target="../tags/tag2434.xml"/><Relationship Id="rId206" Type="http://schemas.openxmlformats.org/officeDocument/2006/relationships/tags" Target="../tags/tag2443.xml"/><Relationship Id="rId201" Type="http://schemas.openxmlformats.org/officeDocument/2006/relationships/tags" Target="../tags/tag2438.xml"/><Relationship Id="rId12" Type="http://schemas.openxmlformats.org/officeDocument/2006/relationships/tags" Target="../tags/tag2249.xml"/><Relationship Id="rId17" Type="http://schemas.openxmlformats.org/officeDocument/2006/relationships/tags" Target="../tags/tag2254.xml"/><Relationship Id="rId33" Type="http://schemas.openxmlformats.org/officeDocument/2006/relationships/tags" Target="../tags/tag2270.xml"/><Relationship Id="rId38" Type="http://schemas.openxmlformats.org/officeDocument/2006/relationships/tags" Target="../tags/tag2275.xml"/><Relationship Id="rId59" Type="http://schemas.openxmlformats.org/officeDocument/2006/relationships/tags" Target="../tags/tag2296.xml"/><Relationship Id="rId103" Type="http://schemas.openxmlformats.org/officeDocument/2006/relationships/tags" Target="../tags/tag2340.xml"/><Relationship Id="rId108" Type="http://schemas.openxmlformats.org/officeDocument/2006/relationships/tags" Target="../tags/tag2345.xml"/><Relationship Id="rId124" Type="http://schemas.openxmlformats.org/officeDocument/2006/relationships/tags" Target="../tags/tag2361.xml"/><Relationship Id="rId129" Type="http://schemas.openxmlformats.org/officeDocument/2006/relationships/tags" Target="../tags/tag2366.xml"/><Relationship Id="rId54" Type="http://schemas.openxmlformats.org/officeDocument/2006/relationships/tags" Target="../tags/tag2291.xml"/><Relationship Id="rId70" Type="http://schemas.openxmlformats.org/officeDocument/2006/relationships/tags" Target="../tags/tag2307.xml"/><Relationship Id="rId75" Type="http://schemas.openxmlformats.org/officeDocument/2006/relationships/tags" Target="../tags/tag2312.xml"/><Relationship Id="rId91" Type="http://schemas.openxmlformats.org/officeDocument/2006/relationships/tags" Target="../tags/tag2328.xml"/><Relationship Id="rId96" Type="http://schemas.openxmlformats.org/officeDocument/2006/relationships/tags" Target="../tags/tag2333.xml"/><Relationship Id="rId140" Type="http://schemas.openxmlformats.org/officeDocument/2006/relationships/tags" Target="../tags/tag2377.xml"/><Relationship Id="rId145" Type="http://schemas.openxmlformats.org/officeDocument/2006/relationships/tags" Target="../tags/tag2382.xml"/><Relationship Id="rId161" Type="http://schemas.openxmlformats.org/officeDocument/2006/relationships/tags" Target="../tags/tag2398.xml"/><Relationship Id="rId166" Type="http://schemas.openxmlformats.org/officeDocument/2006/relationships/tags" Target="../tags/tag2403.xml"/><Relationship Id="rId182" Type="http://schemas.openxmlformats.org/officeDocument/2006/relationships/tags" Target="../tags/tag2419.xml"/><Relationship Id="rId187" Type="http://schemas.openxmlformats.org/officeDocument/2006/relationships/tags" Target="../tags/tag2424.xml"/><Relationship Id="rId1" Type="http://schemas.openxmlformats.org/officeDocument/2006/relationships/tags" Target="../tags/tag2238.xml"/><Relationship Id="rId6" Type="http://schemas.openxmlformats.org/officeDocument/2006/relationships/tags" Target="../tags/tag2243.xml"/><Relationship Id="rId212" Type="http://schemas.openxmlformats.org/officeDocument/2006/relationships/tags" Target="../tags/tag2449.xml"/><Relationship Id="rId23" Type="http://schemas.openxmlformats.org/officeDocument/2006/relationships/tags" Target="../tags/tag2260.xml"/><Relationship Id="rId28" Type="http://schemas.openxmlformats.org/officeDocument/2006/relationships/tags" Target="../tags/tag2265.xml"/><Relationship Id="rId49" Type="http://schemas.openxmlformats.org/officeDocument/2006/relationships/tags" Target="../tags/tag2286.xml"/><Relationship Id="rId114" Type="http://schemas.openxmlformats.org/officeDocument/2006/relationships/tags" Target="../tags/tag2351.xml"/><Relationship Id="rId119" Type="http://schemas.openxmlformats.org/officeDocument/2006/relationships/tags" Target="../tags/tag2356.xml"/><Relationship Id="rId44" Type="http://schemas.openxmlformats.org/officeDocument/2006/relationships/tags" Target="../tags/tag2281.xml"/><Relationship Id="rId60" Type="http://schemas.openxmlformats.org/officeDocument/2006/relationships/tags" Target="../tags/tag2297.xml"/><Relationship Id="rId65" Type="http://schemas.openxmlformats.org/officeDocument/2006/relationships/tags" Target="../tags/tag2302.xml"/><Relationship Id="rId81" Type="http://schemas.openxmlformats.org/officeDocument/2006/relationships/tags" Target="../tags/tag2318.xml"/><Relationship Id="rId86" Type="http://schemas.openxmlformats.org/officeDocument/2006/relationships/tags" Target="../tags/tag2323.xml"/><Relationship Id="rId130" Type="http://schemas.openxmlformats.org/officeDocument/2006/relationships/tags" Target="../tags/tag2367.xml"/><Relationship Id="rId135" Type="http://schemas.openxmlformats.org/officeDocument/2006/relationships/tags" Target="../tags/tag2372.xml"/><Relationship Id="rId151" Type="http://schemas.openxmlformats.org/officeDocument/2006/relationships/tags" Target="../tags/tag2388.xml"/><Relationship Id="rId156" Type="http://schemas.openxmlformats.org/officeDocument/2006/relationships/tags" Target="../tags/tag2393.xml"/><Relationship Id="rId177" Type="http://schemas.openxmlformats.org/officeDocument/2006/relationships/tags" Target="../tags/tag2414.xml"/><Relationship Id="rId198" Type="http://schemas.openxmlformats.org/officeDocument/2006/relationships/tags" Target="../tags/tag2435.xml"/><Relationship Id="rId172" Type="http://schemas.openxmlformats.org/officeDocument/2006/relationships/tags" Target="../tags/tag2409.xml"/><Relationship Id="rId193" Type="http://schemas.openxmlformats.org/officeDocument/2006/relationships/tags" Target="../tags/tag2430.xml"/><Relationship Id="rId202" Type="http://schemas.openxmlformats.org/officeDocument/2006/relationships/tags" Target="../tags/tag2439.xml"/><Relationship Id="rId207" Type="http://schemas.openxmlformats.org/officeDocument/2006/relationships/tags" Target="../tags/tag2444.xml"/><Relationship Id="rId13" Type="http://schemas.openxmlformats.org/officeDocument/2006/relationships/tags" Target="../tags/tag2250.xml"/><Relationship Id="rId18" Type="http://schemas.openxmlformats.org/officeDocument/2006/relationships/tags" Target="../tags/tag2255.xml"/><Relationship Id="rId39" Type="http://schemas.openxmlformats.org/officeDocument/2006/relationships/tags" Target="../tags/tag2276.xml"/><Relationship Id="rId109" Type="http://schemas.openxmlformats.org/officeDocument/2006/relationships/tags" Target="../tags/tag2346.xml"/><Relationship Id="rId34" Type="http://schemas.openxmlformats.org/officeDocument/2006/relationships/tags" Target="../tags/tag2271.xml"/><Relationship Id="rId50" Type="http://schemas.openxmlformats.org/officeDocument/2006/relationships/tags" Target="../tags/tag2287.xml"/><Relationship Id="rId55" Type="http://schemas.openxmlformats.org/officeDocument/2006/relationships/tags" Target="../tags/tag2292.xml"/><Relationship Id="rId76" Type="http://schemas.openxmlformats.org/officeDocument/2006/relationships/tags" Target="../tags/tag2313.xml"/><Relationship Id="rId97" Type="http://schemas.openxmlformats.org/officeDocument/2006/relationships/tags" Target="../tags/tag2334.xml"/><Relationship Id="rId104" Type="http://schemas.openxmlformats.org/officeDocument/2006/relationships/tags" Target="../tags/tag2341.xml"/><Relationship Id="rId120" Type="http://schemas.openxmlformats.org/officeDocument/2006/relationships/tags" Target="../tags/tag2357.xml"/><Relationship Id="rId125" Type="http://schemas.openxmlformats.org/officeDocument/2006/relationships/tags" Target="../tags/tag2362.xml"/><Relationship Id="rId141" Type="http://schemas.openxmlformats.org/officeDocument/2006/relationships/tags" Target="../tags/tag2378.xml"/><Relationship Id="rId146" Type="http://schemas.openxmlformats.org/officeDocument/2006/relationships/tags" Target="../tags/tag2383.xml"/><Relationship Id="rId167" Type="http://schemas.openxmlformats.org/officeDocument/2006/relationships/tags" Target="../tags/tag2404.xml"/><Relationship Id="rId188" Type="http://schemas.openxmlformats.org/officeDocument/2006/relationships/tags" Target="../tags/tag2425.xml"/><Relationship Id="rId7" Type="http://schemas.openxmlformats.org/officeDocument/2006/relationships/tags" Target="../tags/tag2244.xml"/><Relationship Id="rId71" Type="http://schemas.openxmlformats.org/officeDocument/2006/relationships/tags" Target="../tags/tag2308.xml"/><Relationship Id="rId92" Type="http://schemas.openxmlformats.org/officeDocument/2006/relationships/tags" Target="../tags/tag2329.xml"/><Relationship Id="rId162" Type="http://schemas.openxmlformats.org/officeDocument/2006/relationships/tags" Target="../tags/tag2399.xml"/><Relationship Id="rId183" Type="http://schemas.openxmlformats.org/officeDocument/2006/relationships/tags" Target="../tags/tag2420.xml"/><Relationship Id="rId213" Type="http://schemas.openxmlformats.org/officeDocument/2006/relationships/slideLayout" Target="../slideLayouts/slideLayout1.xml"/><Relationship Id="rId2" Type="http://schemas.openxmlformats.org/officeDocument/2006/relationships/tags" Target="../tags/tag2239.xml"/><Relationship Id="rId29" Type="http://schemas.openxmlformats.org/officeDocument/2006/relationships/tags" Target="../tags/tag2266.xml"/><Relationship Id="rId24" Type="http://schemas.openxmlformats.org/officeDocument/2006/relationships/tags" Target="../tags/tag2261.xml"/><Relationship Id="rId40" Type="http://schemas.openxmlformats.org/officeDocument/2006/relationships/tags" Target="../tags/tag2277.xml"/><Relationship Id="rId45" Type="http://schemas.openxmlformats.org/officeDocument/2006/relationships/tags" Target="../tags/tag2282.xml"/><Relationship Id="rId66" Type="http://schemas.openxmlformats.org/officeDocument/2006/relationships/tags" Target="../tags/tag2303.xml"/><Relationship Id="rId87" Type="http://schemas.openxmlformats.org/officeDocument/2006/relationships/tags" Target="../tags/tag2324.xml"/><Relationship Id="rId110" Type="http://schemas.openxmlformats.org/officeDocument/2006/relationships/tags" Target="../tags/tag2347.xml"/><Relationship Id="rId115" Type="http://schemas.openxmlformats.org/officeDocument/2006/relationships/tags" Target="../tags/tag2352.xml"/><Relationship Id="rId131" Type="http://schemas.openxmlformats.org/officeDocument/2006/relationships/tags" Target="../tags/tag2368.xml"/><Relationship Id="rId136" Type="http://schemas.openxmlformats.org/officeDocument/2006/relationships/tags" Target="../tags/tag2373.xml"/><Relationship Id="rId157" Type="http://schemas.openxmlformats.org/officeDocument/2006/relationships/tags" Target="../tags/tag2394.xml"/><Relationship Id="rId178" Type="http://schemas.openxmlformats.org/officeDocument/2006/relationships/tags" Target="../tags/tag2415.xml"/><Relationship Id="rId61" Type="http://schemas.openxmlformats.org/officeDocument/2006/relationships/tags" Target="../tags/tag2298.xml"/><Relationship Id="rId82" Type="http://schemas.openxmlformats.org/officeDocument/2006/relationships/tags" Target="../tags/tag2319.xml"/><Relationship Id="rId152" Type="http://schemas.openxmlformats.org/officeDocument/2006/relationships/tags" Target="../tags/tag2389.xml"/><Relationship Id="rId173" Type="http://schemas.openxmlformats.org/officeDocument/2006/relationships/tags" Target="../tags/tag2410.xml"/><Relationship Id="rId194" Type="http://schemas.openxmlformats.org/officeDocument/2006/relationships/tags" Target="../tags/tag2431.xml"/><Relationship Id="rId199" Type="http://schemas.openxmlformats.org/officeDocument/2006/relationships/tags" Target="../tags/tag2436.xml"/><Relationship Id="rId203" Type="http://schemas.openxmlformats.org/officeDocument/2006/relationships/tags" Target="../tags/tag2440.xml"/><Relationship Id="rId208" Type="http://schemas.openxmlformats.org/officeDocument/2006/relationships/tags" Target="../tags/tag2445.xml"/><Relationship Id="rId19" Type="http://schemas.openxmlformats.org/officeDocument/2006/relationships/tags" Target="../tags/tag2256.xml"/><Relationship Id="rId14" Type="http://schemas.openxmlformats.org/officeDocument/2006/relationships/tags" Target="../tags/tag2251.xml"/><Relationship Id="rId30" Type="http://schemas.openxmlformats.org/officeDocument/2006/relationships/tags" Target="../tags/tag2267.xml"/><Relationship Id="rId35" Type="http://schemas.openxmlformats.org/officeDocument/2006/relationships/tags" Target="../tags/tag2272.xml"/><Relationship Id="rId56" Type="http://schemas.openxmlformats.org/officeDocument/2006/relationships/tags" Target="../tags/tag2293.xml"/><Relationship Id="rId77" Type="http://schemas.openxmlformats.org/officeDocument/2006/relationships/tags" Target="../tags/tag2314.xml"/><Relationship Id="rId100" Type="http://schemas.openxmlformats.org/officeDocument/2006/relationships/tags" Target="../tags/tag2337.xml"/><Relationship Id="rId105" Type="http://schemas.openxmlformats.org/officeDocument/2006/relationships/tags" Target="../tags/tag2342.xml"/><Relationship Id="rId126" Type="http://schemas.openxmlformats.org/officeDocument/2006/relationships/tags" Target="../tags/tag2363.xml"/><Relationship Id="rId147" Type="http://schemas.openxmlformats.org/officeDocument/2006/relationships/tags" Target="../tags/tag2384.xml"/><Relationship Id="rId168" Type="http://schemas.openxmlformats.org/officeDocument/2006/relationships/tags" Target="../tags/tag2405.xml"/><Relationship Id="rId8" Type="http://schemas.openxmlformats.org/officeDocument/2006/relationships/tags" Target="../tags/tag2245.xml"/><Relationship Id="rId51" Type="http://schemas.openxmlformats.org/officeDocument/2006/relationships/tags" Target="../tags/tag2288.xml"/><Relationship Id="rId72" Type="http://schemas.openxmlformats.org/officeDocument/2006/relationships/tags" Target="../tags/tag2309.xml"/><Relationship Id="rId93" Type="http://schemas.openxmlformats.org/officeDocument/2006/relationships/tags" Target="../tags/tag2330.xml"/><Relationship Id="rId98" Type="http://schemas.openxmlformats.org/officeDocument/2006/relationships/tags" Target="../tags/tag2335.xml"/><Relationship Id="rId121" Type="http://schemas.openxmlformats.org/officeDocument/2006/relationships/tags" Target="../tags/tag2358.xml"/><Relationship Id="rId142" Type="http://schemas.openxmlformats.org/officeDocument/2006/relationships/tags" Target="../tags/tag2379.xml"/><Relationship Id="rId163" Type="http://schemas.openxmlformats.org/officeDocument/2006/relationships/tags" Target="../tags/tag2400.xml"/><Relationship Id="rId184" Type="http://schemas.openxmlformats.org/officeDocument/2006/relationships/tags" Target="../tags/tag2421.xml"/><Relationship Id="rId189" Type="http://schemas.openxmlformats.org/officeDocument/2006/relationships/tags" Target="../tags/tag2426.xml"/><Relationship Id="rId3" Type="http://schemas.openxmlformats.org/officeDocument/2006/relationships/tags" Target="../tags/tag2240.xml"/><Relationship Id="rId25" Type="http://schemas.openxmlformats.org/officeDocument/2006/relationships/tags" Target="../tags/tag2262.xml"/><Relationship Id="rId46" Type="http://schemas.openxmlformats.org/officeDocument/2006/relationships/tags" Target="../tags/tag2283.xml"/><Relationship Id="rId67" Type="http://schemas.openxmlformats.org/officeDocument/2006/relationships/tags" Target="../tags/tag2304.xml"/><Relationship Id="rId116" Type="http://schemas.openxmlformats.org/officeDocument/2006/relationships/tags" Target="../tags/tag2353.xml"/><Relationship Id="rId137" Type="http://schemas.openxmlformats.org/officeDocument/2006/relationships/tags" Target="../tags/tag2374.xml"/><Relationship Id="rId158" Type="http://schemas.openxmlformats.org/officeDocument/2006/relationships/tags" Target="../tags/tag2395.xml"/><Relationship Id="rId20" Type="http://schemas.openxmlformats.org/officeDocument/2006/relationships/tags" Target="../tags/tag2257.xml"/><Relationship Id="rId41" Type="http://schemas.openxmlformats.org/officeDocument/2006/relationships/tags" Target="../tags/tag2278.xml"/><Relationship Id="rId62" Type="http://schemas.openxmlformats.org/officeDocument/2006/relationships/tags" Target="../tags/tag2299.xml"/><Relationship Id="rId83" Type="http://schemas.openxmlformats.org/officeDocument/2006/relationships/tags" Target="../tags/tag2320.xml"/><Relationship Id="rId88" Type="http://schemas.openxmlformats.org/officeDocument/2006/relationships/tags" Target="../tags/tag2325.xml"/><Relationship Id="rId111" Type="http://schemas.openxmlformats.org/officeDocument/2006/relationships/tags" Target="../tags/tag2348.xml"/><Relationship Id="rId132" Type="http://schemas.openxmlformats.org/officeDocument/2006/relationships/tags" Target="../tags/tag2369.xml"/><Relationship Id="rId153" Type="http://schemas.openxmlformats.org/officeDocument/2006/relationships/tags" Target="../tags/tag2390.xml"/><Relationship Id="rId174" Type="http://schemas.openxmlformats.org/officeDocument/2006/relationships/tags" Target="../tags/tag2411.xml"/><Relationship Id="rId179" Type="http://schemas.openxmlformats.org/officeDocument/2006/relationships/tags" Target="../tags/tag2416.xml"/><Relationship Id="rId195" Type="http://schemas.openxmlformats.org/officeDocument/2006/relationships/tags" Target="../tags/tag2432.xml"/><Relationship Id="rId209" Type="http://schemas.openxmlformats.org/officeDocument/2006/relationships/tags" Target="../tags/tag2446.xml"/><Relationship Id="rId190" Type="http://schemas.openxmlformats.org/officeDocument/2006/relationships/tags" Target="../tags/tag2427.xml"/><Relationship Id="rId204" Type="http://schemas.openxmlformats.org/officeDocument/2006/relationships/tags" Target="../tags/tag2441.xml"/><Relationship Id="rId15" Type="http://schemas.openxmlformats.org/officeDocument/2006/relationships/tags" Target="../tags/tag2252.xml"/><Relationship Id="rId36" Type="http://schemas.openxmlformats.org/officeDocument/2006/relationships/tags" Target="../tags/tag2273.xml"/><Relationship Id="rId57" Type="http://schemas.openxmlformats.org/officeDocument/2006/relationships/tags" Target="../tags/tag2294.xml"/><Relationship Id="rId106" Type="http://schemas.openxmlformats.org/officeDocument/2006/relationships/tags" Target="../tags/tag2343.xml"/><Relationship Id="rId127" Type="http://schemas.openxmlformats.org/officeDocument/2006/relationships/tags" Target="../tags/tag2364.xml"/><Relationship Id="rId10" Type="http://schemas.openxmlformats.org/officeDocument/2006/relationships/tags" Target="../tags/tag2247.xml"/><Relationship Id="rId31" Type="http://schemas.openxmlformats.org/officeDocument/2006/relationships/tags" Target="../tags/tag2268.xml"/><Relationship Id="rId52" Type="http://schemas.openxmlformats.org/officeDocument/2006/relationships/tags" Target="../tags/tag2289.xml"/><Relationship Id="rId73" Type="http://schemas.openxmlformats.org/officeDocument/2006/relationships/tags" Target="../tags/tag2310.xml"/><Relationship Id="rId78" Type="http://schemas.openxmlformats.org/officeDocument/2006/relationships/tags" Target="../tags/tag2315.xml"/><Relationship Id="rId94" Type="http://schemas.openxmlformats.org/officeDocument/2006/relationships/tags" Target="../tags/tag2331.xml"/><Relationship Id="rId99" Type="http://schemas.openxmlformats.org/officeDocument/2006/relationships/tags" Target="../tags/tag2336.xml"/><Relationship Id="rId101" Type="http://schemas.openxmlformats.org/officeDocument/2006/relationships/tags" Target="../tags/tag2338.xml"/><Relationship Id="rId122" Type="http://schemas.openxmlformats.org/officeDocument/2006/relationships/tags" Target="../tags/tag2359.xml"/><Relationship Id="rId143" Type="http://schemas.openxmlformats.org/officeDocument/2006/relationships/tags" Target="../tags/tag2380.xml"/><Relationship Id="rId148" Type="http://schemas.openxmlformats.org/officeDocument/2006/relationships/tags" Target="../tags/tag2385.xml"/><Relationship Id="rId164" Type="http://schemas.openxmlformats.org/officeDocument/2006/relationships/tags" Target="../tags/tag2401.xml"/><Relationship Id="rId169" Type="http://schemas.openxmlformats.org/officeDocument/2006/relationships/tags" Target="../tags/tag2406.xml"/><Relationship Id="rId185" Type="http://schemas.openxmlformats.org/officeDocument/2006/relationships/tags" Target="../tags/tag2422.xml"/><Relationship Id="rId4" Type="http://schemas.openxmlformats.org/officeDocument/2006/relationships/tags" Target="../tags/tag2241.xml"/><Relationship Id="rId9" Type="http://schemas.openxmlformats.org/officeDocument/2006/relationships/tags" Target="../tags/tag2246.xml"/><Relationship Id="rId180" Type="http://schemas.openxmlformats.org/officeDocument/2006/relationships/tags" Target="../tags/tag2417.xml"/><Relationship Id="rId210" Type="http://schemas.openxmlformats.org/officeDocument/2006/relationships/tags" Target="../tags/tag2447.xml"/><Relationship Id="rId26" Type="http://schemas.openxmlformats.org/officeDocument/2006/relationships/tags" Target="../tags/tag2263.xml"/><Relationship Id="rId47" Type="http://schemas.openxmlformats.org/officeDocument/2006/relationships/tags" Target="../tags/tag2284.xml"/><Relationship Id="rId68" Type="http://schemas.openxmlformats.org/officeDocument/2006/relationships/tags" Target="../tags/tag2305.xml"/><Relationship Id="rId89" Type="http://schemas.openxmlformats.org/officeDocument/2006/relationships/tags" Target="../tags/tag2326.xml"/><Relationship Id="rId112" Type="http://schemas.openxmlformats.org/officeDocument/2006/relationships/tags" Target="../tags/tag2349.xml"/><Relationship Id="rId133" Type="http://schemas.openxmlformats.org/officeDocument/2006/relationships/tags" Target="../tags/tag2370.xml"/><Relationship Id="rId154" Type="http://schemas.openxmlformats.org/officeDocument/2006/relationships/tags" Target="../tags/tag2391.xml"/><Relationship Id="rId175" Type="http://schemas.openxmlformats.org/officeDocument/2006/relationships/tags" Target="../tags/tag2412.xml"/><Relationship Id="rId196" Type="http://schemas.openxmlformats.org/officeDocument/2006/relationships/tags" Target="../tags/tag2433.xml"/><Relationship Id="rId200" Type="http://schemas.openxmlformats.org/officeDocument/2006/relationships/tags" Target="../tags/tag2437.xml"/><Relationship Id="rId16" Type="http://schemas.openxmlformats.org/officeDocument/2006/relationships/tags" Target="../tags/tag2253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566.xml"/><Relationship Id="rId21" Type="http://schemas.openxmlformats.org/officeDocument/2006/relationships/tags" Target="../tags/tag2470.xml"/><Relationship Id="rId42" Type="http://schemas.openxmlformats.org/officeDocument/2006/relationships/tags" Target="../tags/tag2491.xml"/><Relationship Id="rId47" Type="http://schemas.openxmlformats.org/officeDocument/2006/relationships/tags" Target="../tags/tag2496.xml"/><Relationship Id="rId63" Type="http://schemas.openxmlformats.org/officeDocument/2006/relationships/tags" Target="../tags/tag2512.xml"/><Relationship Id="rId68" Type="http://schemas.openxmlformats.org/officeDocument/2006/relationships/tags" Target="../tags/tag2517.xml"/><Relationship Id="rId84" Type="http://schemas.openxmlformats.org/officeDocument/2006/relationships/tags" Target="../tags/tag2533.xml"/><Relationship Id="rId89" Type="http://schemas.openxmlformats.org/officeDocument/2006/relationships/tags" Target="../tags/tag2538.xml"/><Relationship Id="rId112" Type="http://schemas.openxmlformats.org/officeDocument/2006/relationships/tags" Target="../tags/tag2561.xml"/><Relationship Id="rId133" Type="http://schemas.openxmlformats.org/officeDocument/2006/relationships/tags" Target="../tags/tag2582.xml"/><Relationship Id="rId138" Type="http://schemas.openxmlformats.org/officeDocument/2006/relationships/tags" Target="../tags/tag2587.xml"/><Relationship Id="rId154" Type="http://schemas.openxmlformats.org/officeDocument/2006/relationships/tags" Target="../tags/tag2603.xml"/><Relationship Id="rId159" Type="http://schemas.openxmlformats.org/officeDocument/2006/relationships/tags" Target="../tags/tag2608.xml"/><Relationship Id="rId175" Type="http://schemas.openxmlformats.org/officeDocument/2006/relationships/tags" Target="../tags/tag2624.xml"/><Relationship Id="rId170" Type="http://schemas.openxmlformats.org/officeDocument/2006/relationships/tags" Target="../tags/tag2619.xml"/><Relationship Id="rId191" Type="http://schemas.openxmlformats.org/officeDocument/2006/relationships/tags" Target="../tags/tag2640.xml"/><Relationship Id="rId196" Type="http://schemas.openxmlformats.org/officeDocument/2006/relationships/tags" Target="../tags/tag2645.xml"/><Relationship Id="rId16" Type="http://schemas.openxmlformats.org/officeDocument/2006/relationships/tags" Target="../tags/tag2465.xml"/><Relationship Id="rId107" Type="http://schemas.openxmlformats.org/officeDocument/2006/relationships/tags" Target="../tags/tag2556.xml"/><Relationship Id="rId11" Type="http://schemas.openxmlformats.org/officeDocument/2006/relationships/tags" Target="../tags/tag2460.xml"/><Relationship Id="rId32" Type="http://schemas.openxmlformats.org/officeDocument/2006/relationships/tags" Target="../tags/tag2481.xml"/><Relationship Id="rId37" Type="http://schemas.openxmlformats.org/officeDocument/2006/relationships/tags" Target="../tags/tag2486.xml"/><Relationship Id="rId53" Type="http://schemas.openxmlformats.org/officeDocument/2006/relationships/tags" Target="../tags/tag2502.xml"/><Relationship Id="rId58" Type="http://schemas.openxmlformats.org/officeDocument/2006/relationships/tags" Target="../tags/tag2507.xml"/><Relationship Id="rId74" Type="http://schemas.openxmlformats.org/officeDocument/2006/relationships/tags" Target="../tags/tag2523.xml"/><Relationship Id="rId79" Type="http://schemas.openxmlformats.org/officeDocument/2006/relationships/tags" Target="../tags/tag2528.xml"/><Relationship Id="rId102" Type="http://schemas.openxmlformats.org/officeDocument/2006/relationships/tags" Target="../tags/tag2551.xml"/><Relationship Id="rId123" Type="http://schemas.openxmlformats.org/officeDocument/2006/relationships/tags" Target="../tags/tag2572.xml"/><Relationship Id="rId128" Type="http://schemas.openxmlformats.org/officeDocument/2006/relationships/tags" Target="../tags/tag2577.xml"/><Relationship Id="rId144" Type="http://schemas.openxmlformats.org/officeDocument/2006/relationships/tags" Target="../tags/tag2593.xml"/><Relationship Id="rId149" Type="http://schemas.openxmlformats.org/officeDocument/2006/relationships/tags" Target="../tags/tag2598.xml"/><Relationship Id="rId5" Type="http://schemas.openxmlformats.org/officeDocument/2006/relationships/tags" Target="../tags/tag2454.xml"/><Relationship Id="rId90" Type="http://schemas.openxmlformats.org/officeDocument/2006/relationships/tags" Target="../tags/tag2539.xml"/><Relationship Id="rId95" Type="http://schemas.openxmlformats.org/officeDocument/2006/relationships/tags" Target="../tags/tag2544.xml"/><Relationship Id="rId160" Type="http://schemas.openxmlformats.org/officeDocument/2006/relationships/tags" Target="../tags/tag2609.xml"/><Relationship Id="rId165" Type="http://schemas.openxmlformats.org/officeDocument/2006/relationships/tags" Target="../tags/tag2614.xml"/><Relationship Id="rId181" Type="http://schemas.openxmlformats.org/officeDocument/2006/relationships/tags" Target="../tags/tag2630.xml"/><Relationship Id="rId186" Type="http://schemas.openxmlformats.org/officeDocument/2006/relationships/tags" Target="../tags/tag2635.xml"/><Relationship Id="rId22" Type="http://schemas.openxmlformats.org/officeDocument/2006/relationships/tags" Target="../tags/tag2471.xml"/><Relationship Id="rId27" Type="http://schemas.openxmlformats.org/officeDocument/2006/relationships/tags" Target="../tags/tag2476.xml"/><Relationship Id="rId43" Type="http://schemas.openxmlformats.org/officeDocument/2006/relationships/tags" Target="../tags/tag2492.xml"/><Relationship Id="rId48" Type="http://schemas.openxmlformats.org/officeDocument/2006/relationships/tags" Target="../tags/tag2497.xml"/><Relationship Id="rId64" Type="http://schemas.openxmlformats.org/officeDocument/2006/relationships/tags" Target="../tags/tag2513.xml"/><Relationship Id="rId69" Type="http://schemas.openxmlformats.org/officeDocument/2006/relationships/tags" Target="../tags/tag2518.xml"/><Relationship Id="rId113" Type="http://schemas.openxmlformats.org/officeDocument/2006/relationships/tags" Target="../tags/tag2562.xml"/><Relationship Id="rId118" Type="http://schemas.openxmlformats.org/officeDocument/2006/relationships/tags" Target="../tags/tag2567.xml"/><Relationship Id="rId134" Type="http://schemas.openxmlformats.org/officeDocument/2006/relationships/tags" Target="../tags/tag2583.xml"/><Relationship Id="rId139" Type="http://schemas.openxmlformats.org/officeDocument/2006/relationships/tags" Target="../tags/tag2588.xml"/><Relationship Id="rId80" Type="http://schemas.openxmlformats.org/officeDocument/2006/relationships/tags" Target="../tags/tag2529.xml"/><Relationship Id="rId85" Type="http://schemas.openxmlformats.org/officeDocument/2006/relationships/tags" Target="../tags/tag2534.xml"/><Relationship Id="rId150" Type="http://schemas.openxmlformats.org/officeDocument/2006/relationships/tags" Target="../tags/tag2599.xml"/><Relationship Id="rId155" Type="http://schemas.openxmlformats.org/officeDocument/2006/relationships/tags" Target="../tags/tag2604.xml"/><Relationship Id="rId171" Type="http://schemas.openxmlformats.org/officeDocument/2006/relationships/tags" Target="../tags/tag2620.xml"/><Relationship Id="rId176" Type="http://schemas.openxmlformats.org/officeDocument/2006/relationships/tags" Target="../tags/tag2625.xml"/><Relationship Id="rId192" Type="http://schemas.openxmlformats.org/officeDocument/2006/relationships/tags" Target="../tags/tag2641.xml"/><Relationship Id="rId197" Type="http://schemas.openxmlformats.org/officeDocument/2006/relationships/slideLayout" Target="../slideLayouts/slideLayout1.xml"/><Relationship Id="rId12" Type="http://schemas.openxmlformats.org/officeDocument/2006/relationships/tags" Target="../tags/tag2461.xml"/><Relationship Id="rId17" Type="http://schemas.openxmlformats.org/officeDocument/2006/relationships/tags" Target="../tags/tag2466.xml"/><Relationship Id="rId33" Type="http://schemas.openxmlformats.org/officeDocument/2006/relationships/tags" Target="../tags/tag2482.xml"/><Relationship Id="rId38" Type="http://schemas.openxmlformats.org/officeDocument/2006/relationships/tags" Target="../tags/tag2487.xml"/><Relationship Id="rId59" Type="http://schemas.openxmlformats.org/officeDocument/2006/relationships/tags" Target="../tags/tag2508.xml"/><Relationship Id="rId103" Type="http://schemas.openxmlformats.org/officeDocument/2006/relationships/tags" Target="../tags/tag2552.xml"/><Relationship Id="rId108" Type="http://schemas.openxmlformats.org/officeDocument/2006/relationships/tags" Target="../tags/tag2557.xml"/><Relationship Id="rId124" Type="http://schemas.openxmlformats.org/officeDocument/2006/relationships/tags" Target="../tags/tag2573.xml"/><Relationship Id="rId129" Type="http://schemas.openxmlformats.org/officeDocument/2006/relationships/tags" Target="../tags/tag2578.xml"/><Relationship Id="rId54" Type="http://schemas.openxmlformats.org/officeDocument/2006/relationships/tags" Target="../tags/tag2503.xml"/><Relationship Id="rId70" Type="http://schemas.openxmlformats.org/officeDocument/2006/relationships/tags" Target="../tags/tag2519.xml"/><Relationship Id="rId75" Type="http://schemas.openxmlformats.org/officeDocument/2006/relationships/tags" Target="../tags/tag2524.xml"/><Relationship Id="rId91" Type="http://schemas.openxmlformats.org/officeDocument/2006/relationships/tags" Target="../tags/tag2540.xml"/><Relationship Id="rId96" Type="http://schemas.openxmlformats.org/officeDocument/2006/relationships/tags" Target="../tags/tag2545.xml"/><Relationship Id="rId140" Type="http://schemas.openxmlformats.org/officeDocument/2006/relationships/tags" Target="../tags/tag2589.xml"/><Relationship Id="rId145" Type="http://schemas.openxmlformats.org/officeDocument/2006/relationships/tags" Target="../tags/tag2594.xml"/><Relationship Id="rId161" Type="http://schemas.openxmlformats.org/officeDocument/2006/relationships/tags" Target="../tags/tag2610.xml"/><Relationship Id="rId166" Type="http://schemas.openxmlformats.org/officeDocument/2006/relationships/tags" Target="../tags/tag2615.xml"/><Relationship Id="rId182" Type="http://schemas.openxmlformats.org/officeDocument/2006/relationships/tags" Target="../tags/tag2631.xml"/><Relationship Id="rId187" Type="http://schemas.openxmlformats.org/officeDocument/2006/relationships/tags" Target="../tags/tag2636.xml"/><Relationship Id="rId1" Type="http://schemas.openxmlformats.org/officeDocument/2006/relationships/tags" Target="../tags/tag2450.xml"/><Relationship Id="rId6" Type="http://schemas.openxmlformats.org/officeDocument/2006/relationships/tags" Target="../tags/tag2455.xml"/><Relationship Id="rId23" Type="http://schemas.openxmlformats.org/officeDocument/2006/relationships/tags" Target="../tags/tag2472.xml"/><Relationship Id="rId28" Type="http://schemas.openxmlformats.org/officeDocument/2006/relationships/tags" Target="../tags/tag2477.xml"/><Relationship Id="rId49" Type="http://schemas.openxmlformats.org/officeDocument/2006/relationships/tags" Target="../tags/tag2498.xml"/><Relationship Id="rId114" Type="http://schemas.openxmlformats.org/officeDocument/2006/relationships/tags" Target="../tags/tag2563.xml"/><Relationship Id="rId119" Type="http://schemas.openxmlformats.org/officeDocument/2006/relationships/tags" Target="../tags/tag2568.xml"/><Relationship Id="rId44" Type="http://schemas.openxmlformats.org/officeDocument/2006/relationships/tags" Target="../tags/tag2493.xml"/><Relationship Id="rId60" Type="http://schemas.openxmlformats.org/officeDocument/2006/relationships/tags" Target="../tags/tag2509.xml"/><Relationship Id="rId65" Type="http://schemas.openxmlformats.org/officeDocument/2006/relationships/tags" Target="../tags/tag2514.xml"/><Relationship Id="rId81" Type="http://schemas.openxmlformats.org/officeDocument/2006/relationships/tags" Target="../tags/tag2530.xml"/><Relationship Id="rId86" Type="http://schemas.openxmlformats.org/officeDocument/2006/relationships/tags" Target="../tags/tag2535.xml"/><Relationship Id="rId130" Type="http://schemas.openxmlformats.org/officeDocument/2006/relationships/tags" Target="../tags/tag2579.xml"/><Relationship Id="rId135" Type="http://schemas.openxmlformats.org/officeDocument/2006/relationships/tags" Target="../tags/tag2584.xml"/><Relationship Id="rId151" Type="http://schemas.openxmlformats.org/officeDocument/2006/relationships/tags" Target="../tags/tag2600.xml"/><Relationship Id="rId156" Type="http://schemas.openxmlformats.org/officeDocument/2006/relationships/tags" Target="../tags/tag2605.xml"/><Relationship Id="rId177" Type="http://schemas.openxmlformats.org/officeDocument/2006/relationships/tags" Target="../tags/tag2626.xml"/><Relationship Id="rId172" Type="http://schemas.openxmlformats.org/officeDocument/2006/relationships/tags" Target="../tags/tag2621.xml"/><Relationship Id="rId193" Type="http://schemas.openxmlformats.org/officeDocument/2006/relationships/tags" Target="../tags/tag2642.xml"/><Relationship Id="rId13" Type="http://schemas.openxmlformats.org/officeDocument/2006/relationships/tags" Target="../tags/tag2462.xml"/><Relationship Id="rId18" Type="http://schemas.openxmlformats.org/officeDocument/2006/relationships/tags" Target="../tags/tag2467.xml"/><Relationship Id="rId39" Type="http://schemas.openxmlformats.org/officeDocument/2006/relationships/tags" Target="../tags/tag2488.xml"/><Relationship Id="rId109" Type="http://schemas.openxmlformats.org/officeDocument/2006/relationships/tags" Target="../tags/tag2558.xml"/><Relationship Id="rId34" Type="http://schemas.openxmlformats.org/officeDocument/2006/relationships/tags" Target="../tags/tag2483.xml"/><Relationship Id="rId50" Type="http://schemas.openxmlformats.org/officeDocument/2006/relationships/tags" Target="../tags/tag2499.xml"/><Relationship Id="rId55" Type="http://schemas.openxmlformats.org/officeDocument/2006/relationships/tags" Target="../tags/tag2504.xml"/><Relationship Id="rId76" Type="http://schemas.openxmlformats.org/officeDocument/2006/relationships/tags" Target="../tags/tag2525.xml"/><Relationship Id="rId97" Type="http://schemas.openxmlformats.org/officeDocument/2006/relationships/tags" Target="../tags/tag2546.xml"/><Relationship Id="rId104" Type="http://schemas.openxmlformats.org/officeDocument/2006/relationships/tags" Target="../tags/tag2553.xml"/><Relationship Id="rId120" Type="http://schemas.openxmlformats.org/officeDocument/2006/relationships/tags" Target="../tags/tag2569.xml"/><Relationship Id="rId125" Type="http://schemas.openxmlformats.org/officeDocument/2006/relationships/tags" Target="../tags/tag2574.xml"/><Relationship Id="rId141" Type="http://schemas.openxmlformats.org/officeDocument/2006/relationships/tags" Target="../tags/tag2590.xml"/><Relationship Id="rId146" Type="http://schemas.openxmlformats.org/officeDocument/2006/relationships/tags" Target="../tags/tag2595.xml"/><Relationship Id="rId167" Type="http://schemas.openxmlformats.org/officeDocument/2006/relationships/tags" Target="../tags/tag2616.xml"/><Relationship Id="rId188" Type="http://schemas.openxmlformats.org/officeDocument/2006/relationships/tags" Target="../tags/tag2637.xml"/><Relationship Id="rId7" Type="http://schemas.openxmlformats.org/officeDocument/2006/relationships/tags" Target="../tags/tag2456.xml"/><Relationship Id="rId71" Type="http://schemas.openxmlformats.org/officeDocument/2006/relationships/tags" Target="../tags/tag2520.xml"/><Relationship Id="rId92" Type="http://schemas.openxmlformats.org/officeDocument/2006/relationships/tags" Target="../tags/tag2541.xml"/><Relationship Id="rId162" Type="http://schemas.openxmlformats.org/officeDocument/2006/relationships/tags" Target="../tags/tag2611.xml"/><Relationship Id="rId183" Type="http://schemas.openxmlformats.org/officeDocument/2006/relationships/tags" Target="../tags/tag2632.xml"/><Relationship Id="rId2" Type="http://schemas.openxmlformats.org/officeDocument/2006/relationships/tags" Target="../tags/tag2451.xml"/><Relationship Id="rId29" Type="http://schemas.openxmlformats.org/officeDocument/2006/relationships/tags" Target="../tags/tag2478.xml"/><Relationship Id="rId24" Type="http://schemas.openxmlformats.org/officeDocument/2006/relationships/tags" Target="../tags/tag2473.xml"/><Relationship Id="rId40" Type="http://schemas.openxmlformats.org/officeDocument/2006/relationships/tags" Target="../tags/tag2489.xml"/><Relationship Id="rId45" Type="http://schemas.openxmlformats.org/officeDocument/2006/relationships/tags" Target="../tags/tag2494.xml"/><Relationship Id="rId66" Type="http://schemas.openxmlformats.org/officeDocument/2006/relationships/tags" Target="../tags/tag2515.xml"/><Relationship Id="rId87" Type="http://schemas.openxmlformats.org/officeDocument/2006/relationships/tags" Target="../tags/tag2536.xml"/><Relationship Id="rId110" Type="http://schemas.openxmlformats.org/officeDocument/2006/relationships/tags" Target="../tags/tag2559.xml"/><Relationship Id="rId115" Type="http://schemas.openxmlformats.org/officeDocument/2006/relationships/tags" Target="../tags/tag2564.xml"/><Relationship Id="rId131" Type="http://schemas.openxmlformats.org/officeDocument/2006/relationships/tags" Target="../tags/tag2580.xml"/><Relationship Id="rId136" Type="http://schemas.openxmlformats.org/officeDocument/2006/relationships/tags" Target="../tags/tag2585.xml"/><Relationship Id="rId157" Type="http://schemas.openxmlformats.org/officeDocument/2006/relationships/tags" Target="../tags/tag2606.xml"/><Relationship Id="rId178" Type="http://schemas.openxmlformats.org/officeDocument/2006/relationships/tags" Target="../tags/tag2627.xml"/><Relationship Id="rId61" Type="http://schemas.openxmlformats.org/officeDocument/2006/relationships/tags" Target="../tags/tag2510.xml"/><Relationship Id="rId82" Type="http://schemas.openxmlformats.org/officeDocument/2006/relationships/tags" Target="../tags/tag2531.xml"/><Relationship Id="rId152" Type="http://schemas.openxmlformats.org/officeDocument/2006/relationships/tags" Target="../tags/tag2601.xml"/><Relationship Id="rId173" Type="http://schemas.openxmlformats.org/officeDocument/2006/relationships/tags" Target="../tags/tag2622.xml"/><Relationship Id="rId194" Type="http://schemas.openxmlformats.org/officeDocument/2006/relationships/tags" Target="../tags/tag2643.xml"/><Relationship Id="rId19" Type="http://schemas.openxmlformats.org/officeDocument/2006/relationships/tags" Target="../tags/tag2468.xml"/><Relationship Id="rId14" Type="http://schemas.openxmlformats.org/officeDocument/2006/relationships/tags" Target="../tags/tag2463.xml"/><Relationship Id="rId30" Type="http://schemas.openxmlformats.org/officeDocument/2006/relationships/tags" Target="../tags/tag2479.xml"/><Relationship Id="rId35" Type="http://schemas.openxmlformats.org/officeDocument/2006/relationships/tags" Target="../tags/tag2484.xml"/><Relationship Id="rId56" Type="http://schemas.openxmlformats.org/officeDocument/2006/relationships/tags" Target="../tags/tag2505.xml"/><Relationship Id="rId77" Type="http://schemas.openxmlformats.org/officeDocument/2006/relationships/tags" Target="../tags/tag2526.xml"/><Relationship Id="rId100" Type="http://schemas.openxmlformats.org/officeDocument/2006/relationships/tags" Target="../tags/tag2549.xml"/><Relationship Id="rId105" Type="http://schemas.openxmlformats.org/officeDocument/2006/relationships/tags" Target="../tags/tag2554.xml"/><Relationship Id="rId126" Type="http://schemas.openxmlformats.org/officeDocument/2006/relationships/tags" Target="../tags/tag2575.xml"/><Relationship Id="rId147" Type="http://schemas.openxmlformats.org/officeDocument/2006/relationships/tags" Target="../tags/tag2596.xml"/><Relationship Id="rId168" Type="http://schemas.openxmlformats.org/officeDocument/2006/relationships/tags" Target="../tags/tag2617.xml"/><Relationship Id="rId8" Type="http://schemas.openxmlformats.org/officeDocument/2006/relationships/tags" Target="../tags/tag2457.xml"/><Relationship Id="rId51" Type="http://schemas.openxmlformats.org/officeDocument/2006/relationships/tags" Target="../tags/tag2500.xml"/><Relationship Id="rId72" Type="http://schemas.openxmlformats.org/officeDocument/2006/relationships/tags" Target="../tags/tag2521.xml"/><Relationship Id="rId93" Type="http://schemas.openxmlformats.org/officeDocument/2006/relationships/tags" Target="../tags/tag2542.xml"/><Relationship Id="rId98" Type="http://schemas.openxmlformats.org/officeDocument/2006/relationships/tags" Target="../tags/tag2547.xml"/><Relationship Id="rId121" Type="http://schemas.openxmlformats.org/officeDocument/2006/relationships/tags" Target="../tags/tag2570.xml"/><Relationship Id="rId142" Type="http://schemas.openxmlformats.org/officeDocument/2006/relationships/tags" Target="../tags/tag2591.xml"/><Relationship Id="rId163" Type="http://schemas.openxmlformats.org/officeDocument/2006/relationships/tags" Target="../tags/tag2612.xml"/><Relationship Id="rId184" Type="http://schemas.openxmlformats.org/officeDocument/2006/relationships/tags" Target="../tags/tag2633.xml"/><Relationship Id="rId189" Type="http://schemas.openxmlformats.org/officeDocument/2006/relationships/tags" Target="../tags/tag2638.xml"/><Relationship Id="rId3" Type="http://schemas.openxmlformats.org/officeDocument/2006/relationships/tags" Target="../tags/tag2452.xml"/><Relationship Id="rId25" Type="http://schemas.openxmlformats.org/officeDocument/2006/relationships/tags" Target="../tags/tag2474.xml"/><Relationship Id="rId46" Type="http://schemas.openxmlformats.org/officeDocument/2006/relationships/tags" Target="../tags/tag2495.xml"/><Relationship Id="rId67" Type="http://schemas.openxmlformats.org/officeDocument/2006/relationships/tags" Target="../tags/tag2516.xml"/><Relationship Id="rId116" Type="http://schemas.openxmlformats.org/officeDocument/2006/relationships/tags" Target="../tags/tag2565.xml"/><Relationship Id="rId137" Type="http://schemas.openxmlformats.org/officeDocument/2006/relationships/tags" Target="../tags/tag2586.xml"/><Relationship Id="rId158" Type="http://schemas.openxmlformats.org/officeDocument/2006/relationships/tags" Target="../tags/tag2607.xml"/><Relationship Id="rId20" Type="http://schemas.openxmlformats.org/officeDocument/2006/relationships/tags" Target="../tags/tag2469.xml"/><Relationship Id="rId41" Type="http://schemas.openxmlformats.org/officeDocument/2006/relationships/tags" Target="../tags/tag2490.xml"/><Relationship Id="rId62" Type="http://schemas.openxmlformats.org/officeDocument/2006/relationships/tags" Target="../tags/tag2511.xml"/><Relationship Id="rId83" Type="http://schemas.openxmlformats.org/officeDocument/2006/relationships/tags" Target="../tags/tag2532.xml"/><Relationship Id="rId88" Type="http://schemas.openxmlformats.org/officeDocument/2006/relationships/tags" Target="../tags/tag2537.xml"/><Relationship Id="rId111" Type="http://schemas.openxmlformats.org/officeDocument/2006/relationships/tags" Target="../tags/tag2560.xml"/><Relationship Id="rId132" Type="http://schemas.openxmlformats.org/officeDocument/2006/relationships/tags" Target="../tags/tag2581.xml"/><Relationship Id="rId153" Type="http://schemas.openxmlformats.org/officeDocument/2006/relationships/tags" Target="../tags/tag2602.xml"/><Relationship Id="rId174" Type="http://schemas.openxmlformats.org/officeDocument/2006/relationships/tags" Target="../tags/tag2623.xml"/><Relationship Id="rId179" Type="http://schemas.openxmlformats.org/officeDocument/2006/relationships/tags" Target="../tags/tag2628.xml"/><Relationship Id="rId195" Type="http://schemas.openxmlformats.org/officeDocument/2006/relationships/tags" Target="../tags/tag2644.xml"/><Relationship Id="rId190" Type="http://schemas.openxmlformats.org/officeDocument/2006/relationships/tags" Target="../tags/tag2639.xml"/><Relationship Id="rId15" Type="http://schemas.openxmlformats.org/officeDocument/2006/relationships/tags" Target="../tags/tag2464.xml"/><Relationship Id="rId36" Type="http://schemas.openxmlformats.org/officeDocument/2006/relationships/tags" Target="../tags/tag2485.xml"/><Relationship Id="rId57" Type="http://schemas.openxmlformats.org/officeDocument/2006/relationships/tags" Target="../tags/tag2506.xml"/><Relationship Id="rId106" Type="http://schemas.openxmlformats.org/officeDocument/2006/relationships/tags" Target="../tags/tag2555.xml"/><Relationship Id="rId127" Type="http://schemas.openxmlformats.org/officeDocument/2006/relationships/tags" Target="../tags/tag2576.xml"/><Relationship Id="rId10" Type="http://schemas.openxmlformats.org/officeDocument/2006/relationships/tags" Target="../tags/tag2459.xml"/><Relationship Id="rId31" Type="http://schemas.openxmlformats.org/officeDocument/2006/relationships/tags" Target="../tags/tag2480.xml"/><Relationship Id="rId52" Type="http://schemas.openxmlformats.org/officeDocument/2006/relationships/tags" Target="../tags/tag2501.xml"/><Relationship Id="rId73" Type="http://schemas.openxmlformats.org/officeDocument/2006/relationships/tags" Target="../tags/tag2522.xml"/><Relationship Id="rId78" Type="http://schemas.openxmlformats.org/officeDocument/2006/relationships/tags" Target="../tags/tag2527.xml"/><Relationship Id="rId94" Type="http://schemas.openxmlformats.org/officeDocument/2006/relationships/tags" Target="../tags/tag2543.xml"/><Relationship Id="rId99" Type="http://schemas.openxmlformats.org/officeDocument/2006/relationships/tags" Target="../tags/tag2548.xml"/><Relationship Id="rId101" Type="http://schemas.openxmlformats.org/officeDocument/2006/relationships/tags" Target="../tags/tag2550.xml"/><Relationship Id="rId122" Type="http://schemas.openxmlformats.org/officeDocument/2006/relationships/tags" Target="../tags/tag2571.xml"/><Relationship Id="rId143" Type="http://schemas.openxmlformats.org/officeDocument/2006/relationships/tags" Target="../tags/tag2592.xml"/><Relationship Id="rId148" Type="http://schemas.openxmlformats.org/officeDocument/2006/relationships/tags" Target="../tags/tag2597.xml"/><Relationship Id="rId164" Type="http://schemas.openxmlformats.org/officeDocument/2006/relationships/tags" Target="../tags/tag2613.xml"/><Relationship Id="rId169" Type="http://schemas.openxmlformats.org/officeDocument/2006/relationships/tags" Target="../tags/tag2618.xml"/><Relationship Id="rId185" Type="http://schemas.openxmlformats.org/officeDocument/2006/relationships/tags" Target="../tags/tag2634.xml"/><Relationship Id="rId4" Type="http://schemas.openxmlformats.org/officeDocument/2006/relationships/tags" Target="../tags/tag2453.xml"/><Relationship Id="rId9" Type="http://schemas.openxmlformats.org/officeDocument/2006/relationships/tags" Target="../tags/tag2458.xml"/><Relationship Id="rId180" Type="http://schemas.openxmlformats.org/officeDocument/2006/relationships/tags" Target="../tags/tag2629.xml"/><Relationship Id="rId26" Type="http://schemas.openxmlformats.org/officeDocument/2006/relationships/tags" Target="../tags/tag247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393.xml"/><Relationship Id="rId117" Type="http://schemas.openxmlformats.org/officeDocument/2006/relationships/tags" Target="../tags/tag484.xml"/><Relationship Id="rId21" Type="http://schemas.openxmlformats.org/officeDocument/2006/relationships/tags" Target="../tags/tag388.xml"/><Relationship Id="rId42" Type="http://schemas.openxmlformats.org/officeDocument/2006/relationships/tags" Target="../tags/tag409.xml"/><Relationship Id="rId47" Type="http://schemas.openxmlformats.org/officeDocument/2006/relationships/tags" Target="../tags/tag414.xml"/><Relationship Id="rId63" Type="http://schemas.openxmlformats.org/officeDocument/2006/relationships/tags" Target="../tags/tag430.xml"/><Relationship Id="rId68" Type="http://schemas.openxmlformats.org/officeDocument/2006/relationships/tags" Target="../tags/tag435.xml"/><Relationship Id="rId84" Type="http://schemas.openxmlformats.org/officeDocument/2006/relationships/tags" Target="../tags/tag451.xml"/><Relationship Id="rId89" Type="http://schemas.openxmlformats.org/officeDocument/2006/relationships/tags" Target="../tags/tag456.xml"/><Relationship Id="rId112" Type="http://schemas.openxmlformats.org/officeDocument/2006/relationships/tags" Target="../tags/tag479.xml"/><Relationship Id="rId133" Type="http://schemas.openxmlformats.org/officeDocument/2006/relationships/tags" Target="../tags/tag500.xml"/><Relationship Id="rId138" Type="http://schemas.openxmlformats.org/officeDocument/2006/relationships/tags" Target="../tags/tag505.xml"/><Relationship Id="rId154" Type="http://schemas.openxmlformats.org/officeDocument/2006/relationships/tags" Target="../tags/tag521.xml"/><Relationship Id="rId159" Type="http://schemas.openxmlformats.org/officeDocument/2006/relationships/tags" Target="../tags/tag526.xml"/><Relationship Id="rId170" Type="http://schemas.openxmlformats.org/officeDocument/2006/relationships/tags" Target="../tags/tag537.xml"/><Relationship Id="rId16" Type="http://schemas.openxmlformats.org/officeDocument/2006/relationships/tags" Target="../tags/tag383.xml"/><Relationship Id="rId107" Type="http://schemas.openxmlformats.org/officeDocument/2006/relationships/tags" Target="../tags/tag474.xml"/><Relationship Id="rId11" Type="http://schemas.openxmlformats.org/officeDocument/2006/relationships/tags" Target="../tags/tag378.xml"/><Relationship Id="rId32" Type="http://schemas.openxmlformats.org/officeDocument/2006/relationships/tags" Target="../tags/tag399.xml"/><Relationship Id="rId37" Type="http://schemas.openxmlformats.org/officeDocument/2006/relationships/tags" Target="../tags/tag404.xml"/><Relationship Id="rId53" Type="http://schemas.openxmlformats.org/officeDocument/2006/relationships/tags" Target="../tags/tag420.xml"/><Relationship Id="rId58" Type="http://schemas.openxmlformats.org/officeDocument/2006/relationships/tags" Target="../tags/tag425.xml"/><Relationship Id="rId74" Type="http://schemas.openxmlformats.org/officeDocument/2006/relationships/tags" Target="../tags/tag441.xml"/><Relationship Id="rId79" Type="http://schemas.openxmlformats.org/officeDocument/2006/relationships/tags" Target="../tags/tag446.xml"/><Relationship Id="rId102" Type="http://schemas.openxmlformats.org/officeDocument/2006/relationships/tags" Target="../tags/tag469.xml"/><Relationship Id="rId123" Type="http://schemas.openxmlformats.org/officeDocument/2006/relationships/tags" Target="../tags/tag490.xml"/><Relationship Id="rId128" Type="http://schemas.openxmlformats.org/officeDocument/2006/relationships/tags" Target="../tags/tag495.xml"/><Relationship Id="rId144" Type="http://schemas.openxmlformats.org/officeDocument/2006/relationships/tags" Target="../tags/tag511.xml"/><Relationship Id="rId149" Type="http://schemas.openxmlformats.org/officeDocument/2006/relationships/tags" Target="../tags/tag516.xml"/><Relationship Id="rId5" Type="http://schemas.openxmlformats.org/officeDocument/2006/relationships/tags" Target="../tags/tag372.xml"/><Relationship Id="rId90" Type="http://schemas.openxmlformats.org/officeDocument/2006/relationships/tags" Target="../tags/tag457.xml"/><Relationship Id="rId95" Type="http://schemas.openxmlformats.org/officeDocument/2006/relationships/tags" Target="../tags/tag462.xml"/><Relationship Id="rId160" Type="http://schemas.openxmlformats.org/officeDocument/2006/relationships/tags" Target="../tags/tag527.xml"/><Relationship Id="rId165" Type="http://schemas.openxmlformats.org/officeDocument/2006/relationships/tags" Target="../tags/tag532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43" Type="http://schemas.openxmlformats.org/officeDocument/2006/relationships/tags" Target="../tags/tag410.xml"/><Relationship Id="rId48" Type="http://schemas.openxmlformats.org/officeDocument/2006/relationships/tags" Target="../tags/tag415.xml"/><Relationship Id="rId64" Type="http://schemas.openxmlformats.org/officeDocument/2006/relationships/tags" Target="../tags/tag431.xml"/><Relationship Id="rId69" Type="http://schemas.openxmlformats.org/officeDocument/2006/relationships/tags" Target="../tags/tag436.xml"/><Relationship Id="rId113" Type="http://schemas.openxmlformats.org/officeDocument/2006/relationships/tags" Target="../tags/tag480.xml"/><Relationship Id="rId118" Type="http://schemas.openxmlformats.org/officeDocument/2006/relationships/tags" Target="../tags/tag485.xml"/><Relationship Id="rId134" Type="http://schemas.openxmlformats.org/officeDocument/2006/relationships/tags" Target="../tags/tag501.xml"/><Relationship Id="rId139" Type="http://schemas.openxmlformats.org/officeDocument/2006/relationships/tags" Target="../tags/tag506.xml"/><Relationship Id="rId80" Type="http://schemas.openxmlformats.org/officeDocument/2006/relationships/tags" Target="../tags/tag447.xml"/><Relationship Id="rId85" Type="http://schemas.openxmlformats.org/officeDocument/2006/relationships/tags" Target="../tags/tag452.xml"/><Relationship Id="rId150" Type="http://schemas.openxmlformats.org/officeDocument/2006/relationships/tags" Target="../tags/tag517.xml"/><Relationship Id="rId155" Type="http://schemas.openxmlformats.org/officeDocument/2006/relationships/tags" Target="../tags/tag522.xml"/><Relationship Id="rId171" Type="http://schemas.openxmlformats.org/officeDocument/2006/relationships/tags" Target="../tags/tag538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33" Type="http://schemas.openxmlformats.org/officeDocument/2006/relationships/tags" Target="../tags/tag400.xml"/><Relationship Id="rId38" Type="http://schemas.openxmlformats.org/officeDocument/2006/relationships/tags" Target="../tags/tag405.xml"/><Relationship Id="rId59" Type="http://schemas.openxmlformats.org/officeDocument/2006/relationships/tags" Target="../tags/tag426.xml"/><Relationship Id="rId103" Type="http://schemas.openxmlformats.org/officeDocument/2006/relationships/tags" Target="../tags/tag470.xml"/><Relationship Id="rId108" Type="http://schemas.openxmlformats.org/officeDocument/2006/relationships/tags" Target="../tags/tag475.xml"/><Relationship Id="rId124" Type="http://schemas.openxmlformats.org/officeDocument/2006/relationships/tags" Target="../tags/tag491.xml"/><Relationship Id="rId129" Type="http://schemas.openxmlformats.org/officeDocument/2006/relationships/tags" Target="../tags/tag496.xml"/><Relationship Id="rId54" Type="http://schemas.openxmlformats.org/officeDocument/2006/relationships/tags" Target="../tags/tag421.xml"/><Relationship Id="rId70" Type="http://schemas.openxmlformats.org/officeDocument/2006/relationships/tags" Target="../tags/tag437.xml"/><Relationship Id="rId75" Type="http://schemas.openxmlformats.org/officeDocument/2006/relationships/tags" Target="../tags/tag442.xml"/><Relationship Id="rId91" Type="http://schemas.openxmlformats.org/officeDocument/2006/relationships/tags" Target="../tags/tag458.xml"/><Relationship Id="rId96" Type="http://schemas.openxmlformats.org/officeDocument/2006/relationships/tags" Target="../tags/tag463.xml"/><Relationship Id="rId140" Type="http://schemas.openxmlformats.org/officeDocument/2006/relationships/tags" Target="../tags/tag507.xml"/><Relationship Id="rId145" Type="http://schemas.openxmlformats.org/officeDocument/2006/relationships/tags" Target="../tags/tag512.xml"/><Relationship Id="rId161" Type="http://schemas.openxmlformats.org/officeDocument/2006/relationships/tags" Target="../tags/tag528.xml"/><Relationship Id="rId166" Type="http://schemas.openxmlformats.org/officeDocument/2006/relationships/tags" Target="../tags/tag533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36" Type="http://schemas.openxmlformats.org/officeDocument/2006/relationships/tags" Target="../tags/tag403.xml"/><Relationship Id="rId49" Type="http://schemas.openxmlformats.org/officeDocument/2006/relationships/tags" Target="../tags/tag416.xml"/><Relationship Id="rId57" Type="http://schemas.openxmlformats.org/officeDocument/2006/relationships/tags" Target="../tags/tag424.xml"/><Relationship Id="rId106" Type="http://schemas.openxmlformats.org/officeDocument/2006/relationships/tags" Target="../tags/tag473.xml"/><Relationship Id="rId114" Type="http://schemas.openxmlformats.org/officeDocument/2006/relationships/tags" Target="../tags/tag481.xml"/><Relationship Id="rId119" Type="http://schemas.openxmlformats.org/officeDocument/2006/relationships/tags" Target="../tags/tag486.xml"/><Relationship Id="rId127" Type="http://schemas.openxmlformats.org/officeDocument/2006/relationships/tags" Target="../tags/tag494.xml"/><Relationship Id="rId10" Type="http://schemas.openxmlformats.org/officeDocument/2006/relationships/tags" Target="../tags/tag377.xml"/><Relationship Id="rId31" Type="http://schemas.openxmlformats.org/officeDocument/2006/relationships/tags" Target="../tags/tag398.xml"/><Relationship Id="rId44" Type="http://schemas.openxmlformats.org/officeDocument/2006/relationships/tags" Target="../tags/tag411.xml"/><Relationship Id="rId52" Type="http://schemas.openxmlformats.org/officeDocument/2006/relationships/tags" Target="../tags/tag419.xml"/><Relationship Id="rId60" Type="http://schemas.openxmlformats.org/officeDocument/2006/relationships/tags" Target="../tags/tag427.xml"/><Relationship Id="rId65" Type="http://schemas.openxmlformats.org/officeDocument/2006/relationships/tags" Target="../tags/tag432.xml"/><Relationship Id="rId73" Type="http://schemas.openxmlformats.org/officeDocument/2006/relationships/tags" Target="../tags/tag440.xml"/><Relationship Id="rId78" Type="http://schemas.openxmlformats.org/officeDocument/2006/relationships/tags" Target="../tags/tag445.xml"/><Relationship Id="rId81" Type="http://schemas.openxmlformats.org/officeDocument/2006/relationships/tags" Target="../tags/tag448.xml"/><Relationship Id="rId86" Type="http://schemas.openxmlformats.org/officeDocument/2006/relationships/tags" Target="../tags/tag453.xml"/><Relationship Id="rId94" Type="http://schemas.openxmlformats.org/officeDocument/2006/relationships/tags" Target="../tags/tag461.xml"/><Relationship Id="rId99" Type="http://schemas.openxmlformats.org/officeDocument/2006/relationships/tags" Target="../tags/tag466.xml"/><Relationship Id="rId101" Type="http://schemas.openxmlformats.org/officeDocument/2006/relationships/tags" Target="../tags/tag468.xml"/><Relationship Id="rId122" Type="http://schemas.openxmlformats.org/officeDocument/2006/relationships/tags" Target="../tags/tag489.xml"/><Relationship Id="rId130" Type="http://schemas.openxmlformats.org/officeDocument/2006/relationships/tags" Target="../tags/tag497.xml"/><Relationship Id="rId135" Type="http://schemas.openxmlformats.org/officeDocument/2006/relationships/tags" Target="../tags/tag502.xml"/><Relationship Id="rId143" Type="http://schemas.openxmlformats.org/officeDocument/2006/relationships/tags" Target="../tags/tag510.xml"/><Relationship Id="rId148" Type="http://schemas.openxmlformats.org/officeDocument/2006/relationships/tags" Target="../tags/tag515.xml"/><Relationship Id="rId151" Type="http://schemas.openxmlformats.org/officeDocument/2006/relationships/tags" Target="../tags/tag518.xml"/><Relationship Id="rId156" Type="http://schemas.openxmlformats.org/officeDocument/2006/relationships/tags" Target="../tags/tag523.xml"/><Relationship Id="rId164" Type="http://schemas.openxmlformats.org/officeDocument/2006/relationships/tags" Target="../tags/tag531.xml"/><Relationship Id="rId169" Type="http://schemas.openxmlformats.org/officeDocument/2006/relationships/tags" Target="../tags/tag536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72" Type="http://schemas.openxmlformats.org/officeDocument/2006/relationships/slideLayout" Target="../slideLayouts/slideLayout1.xml"/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39" Type="http://schemas.openxmlformats.org/officeDocument/2006/relationships/tags" Target="../tags/tag406.xml"/><Relationship Id="rId109" Type="http://schemas.openxmlformats.org/officeDocument/2006/relationships/tags" Target="../tags/tag476.xml"/><Relationship Id="rId34" Type="http://schemas.openxmlformats.org/officeDocument/2006/relationships/tags" Target="../tags/tag401.xml"/><Relationship Id="rId50" Type="http://schemas.openxmlformats.org/officeDocument/2006/relationships/tags" Target="../tags/tag417.xml"/><Relationship Id="rId55" Type="http://schemas.openxmlformats.org/officeDocument/2006/relationships/tags" Target="../tags/tag422.xml"/><Relationship Id="rId76" Type="http://schemas.openxmlformats.org/officeDocument/2006/relationships/tags" Target="../tags/tag443.xml"/><Relationship Id="rId97" Type="http://schemas.openxmlformats.org/officeDocument/2006/relationships/tags" Target="../tags/tag464.xml"/><Relationship Id="rId104" Type="http://schemas.openxmlformats.org/officeDocument/2006/relationships/tags" Target="../tags/tag471.xml"/><Relationship Id="rId120" Type="http://schemas.openxmlformats.org/officeDocument/2006/relationships/tags" Target="../tags/tag487.xml"/><Relationship Id="rId125" Type="http://schemas.openxmlformats.org/officeDocument/2006/relationships/tags" Target="../tags/tag492.xml"/><Relationship Id="rId141" Type="http://schemas.openxmlformats.org/officeDocument/2006/relationships/tags" Target="../tags/tag508.xml"/><Relationship Id="rId146" Type="http://schemas.openxmlformats.org/officeDocument/2006/relationships/tags" Target="../tags/tag513.xml"/><Relationship Id="rId167" Type="http://schemas.openxmlformats.org/officeDocument/2006/relationships/tags" Target="../tags/tag534.xml"/><Relationship Id="rId7" Type="http://schemas.openxmlformats.org/officeDocument/2006/relationships/tags" Target="../tags/tag374.xml"/><Relationship Id="rId71" Type="http://schemas.openxmlformats.org/officeDocument/2006/relationships/tags" Target="../tags/tag438.xml"/><Relationship Id="rId92" Type="http://schemas.openxmlformats.org/officeDocument/2006/relationships/tags" Target="../tags/tag459.xml"/><Relationship Id="rId162" Type="http://schemas.openxmlformats.org/officeDocument/2006/relationships/tags" Target="../tags/tag529.xml"/><Relationship Id="rId2" Type="http://schemas.openxmlformats.org/officeDocument/2006/relationships/tags" Target="../tags/tag369.xml"/><Relationship Id="rId29" Type="http://schemas.openxmlformats.org/officeDocument/2006/relationships/tags" Target="../tags/tag396.xml"/><Relationship Id="rId24" Type="http://schemas.openxmlformats.org/officeDocument/2006/relationships/tags" Target="../tags/tag391.xml"/><Relationship Id="rId40" Type="http://schemas.openxmlformats.org/officeDocument/2006/relationships/tags" Target="../tags/tag407.xml"/><Relationship Id="rId45" Type="http://schemas.openxmlformats.org/officeDocument/2006/relationships/tags" Target="../tags/tag412.xml"/><Relationship Id="rId66" Type="http://schemas.openxmlformats.org/officeDocument/2006/relationships/tags" Target="../tags/tag433.xml"/><Relationship Id="rId87" Type="http://schemas.openxmlformats.org/officeDocument/2006/relationships/tags" Target="../tags/tag454.xml"/><Relationship Id="rId110" Type="http://schemas.openxmlformats.org/officeDocument/2006/relationships/tags" Target="../tags/tag477.xml"/><Relationship Id="rId115" Type="http://schemas.openxmlformats.org/officeDocument/2006/relationships/tags" Target="../tags/tag482.xml"/><Relationship Id="rId131" Type="http://schemas.openxmlformats.org/officeDocument/2006/relationships/tags" Target="../tags/tag498.xml"/><Relationship Id="rId136" Type="http://schemas.openxmlformats.org/officeDocument/2006/relationships/tags" Target="../tags/tag503.xml"/><Relationship Id="rId157" Type="http://schemas.openxmlformats.org/officeDocument/2006/relationships/tags" Target="../tags/tag524.xml"/><Relationship Id="rId61" Type="http://schemas.openxmlformats.org/officeDocument/2006/relationships/tags" Target="../tags/tag428.xml"/><Relationship Id="rId82" Type="http://schemas.openxmlformats.org/officeDocument/2006/relationships/tags" Target="../tags/tag449.xml"/><Relationship Id="rId152" Type="http://schemas.openxmlformats.org/officeDocument/2006/relationships/tags" Target="../tags/tag519.xml"/><Relationship Id="rId19" Type="http://schemas.openxmlformats.org/officeDocument/2006/relationships/tags" Target="../tags/tag386.xml"/><Relationship Id="rId14" Type="http://schemas.openxmlformats.org/officeDocument/2006/relationships/tags" Target="../tags/tag381.xml"/><Relationship Id="rId30" Type="http://schemas.openxmlformats.org/officeDocument/2006/relationships/tags" Target="../tags/tag397.xml"/><Relationship Id="rId35" Type="http://schemas.openxmlformats.org/officeDocument/2006/relationships/tags" Target="../tags/tag402.xml"/><Relationship Id="rId56" Type="http://schemas.openxmlformats.org/officeDocument/2006/relationships/tags" Target="../tags/tag423.xml"/><Relationship Id="rId77" Type="http://schemas.openxmlformats.org/officeDocument/2006/relationships/tags" Target="../tags/tag444.xml"/><Relationship Id="rId100" Type="http://schemas.openxmlformats.org/officeDocument/2006/relationships/tags" Target="../tags/tag467.xml"/><Relationship Id="rId105" Type="http://schemas.openxmlformats.org/officeDocument/2006/relationships/tags" Target="../tags/tag472.xml"/><Relationship Id="rId126" Type="http://schemas.openxmlformats.org/officeDocument/2006/relationships/tags" Target="../tags/tag493.xml"/><Relationship Id="rId147" Type="http://schemas.openxmlformats.org/officeDocument/2006/relationships/tags" Target="../tags/tag514.xml"/><Relationship Id="rId168" Type="http://schemas.openxmlformats.org/officeDocument/2006/relationships/tags" Target="../tags/tag535.xml"/><Relationship Id="rId8" Type="http://schemas.openxmlformats.org/officeDocument/2006/relationships/tags" Target="../tags/tag375.xml"/><Relationship Id="rId51" Type="http://schemas.openxmlformats.org/officeDocument/2006/relationships/tags" Target="../tags/tag418.xml"/><Relationship Id="rId72" Type="http://schemas.openxmlformats.org/officeDocument/2006/relationships/tags" Target="../tags/tag439.xml"/><Relationship Id="rId93" Type="http://schemas.openxmlformats.org/officeDocument/2006/relationships/tags" Target="../tags/tag460.xml"/><Relationship Id="rId98" Type="http://schemas.openxmlformats.org/officeDocument/2006/relationships/tags" Target="../tags/tag465.xml"/><Relationship Id="rId121" Type="http://schemas.openxmlformats.org/officeDocument/2006/relationships/tags" Target="../tags/tag488.xml"/><Relationship Id="rId142" Type="http://schemas.openxmlformats.org/officeDocument/2006/relationships/tags" Target="../tags/tag509.xml"/><Relationship Id="rId163" Type="http://schemas.openxmlformats.org/officeDocument/2006/relationships/tags" Target="../tags/tag530.xml"/><Relationship Id="rId3" Type="http://schemas.openxmlformats.org/officeDocument/2006/relationships/tags" Target="../tags/tag370.xml"/><Relationship Id="rId25" Type="http://schemas.openxmlformats.org/officeDocument/2006/relationships/tags" Target="../tags/tag392.xml"/><Relationship Id="rId46" Type="http://schemas.openxmlformats.org/officeDocument/2006/relationships/tags" Target="../tags/tag413.xml"/><Relationship Id="rId67" Type="http://schemas.openxmlformats.org/officeDocument/2006/relationships/tags" Target="../tags/tag434.xml"/><Relationship Id="rId116" Type="http://schemas.openxmlformats.org/officeDocument/2006/relationships/tags" Target="../tags/tag483.xml"/><Relationship Id="rId137" Type="http://schemas.openxmlformats.org/officeDocument/2006/relationships/tags" Target="../tags/tag504.xml"/><Relationship Id="rId158" Type="http://schemas.openxmlformats.org/officeDocument/2006/relationships/tags" Target="../tags/tag525.xml"/><Relationship Id="rId20" Type="http://schemas.openxmlformats.org/officeDocument/2006/relationships/tags" Target="../tags/tag387.xml"/><Relationship Id="rId41" Type="http://schemas.openxmlformats.org/officeDocument/2006/relationships/tags" Target="../tags/tag408.xml"/><Relationship Id="rId62" Type="http://schemas.openxmlformats.org/officeDocument/2006/relationships/tags" Target="../tags/tag429.xml"/><Relationship Id="rId83" Type="http://schemas.openxmlformats.org/officeDocument/2006/relationships/tags" Target="../tags/tag450.xml"/><Relationship Id="rId88" Type="http://schemas.openxmlformats.org/officeDocument/2006/relationships/tags" Target="../tags/tag455.xml"/><Relationship Id="rId111" Type="http://schemas.openxmlformats.org/officeDocument/2006/relationships/tags" Target="../tags/tag478.xml"/><Relationship Id="rId132" Type="http://schemas.openxmlformats.org/officeDocument/2006/relationships/tags" Target="../tags/tag499.xml"/><Relationship Id="rId153" Type="http://schemas.openxmlformats.org/officeDocument/2006/relationships/tags" Target="../tags/tag52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655.xml"/><Relationship Id="rId21" Type="http://schemas.openxmlformats.org/officeDocument/2006/relationships/tags" Target="../tags/tag559.xml"/><Relationship Id="rId42" Type="http://schemas.openxmlformats.org/officeDocument/2006/relationships/tags" Target="../tags/tag580.xml"/><Relationship Id="rId63" Type="http://schemas.openxmlformats.org/officeDocument/2006/relationships/tags" Target="../tags/tag601.xml"/><Relationship Id="rId84" Type="http://schemas.openxmlformats.org/officeDocument/2006/relationships/tags" Target="../tags/tag622.xml"/><Relationship Id="rId138" Type="http://schemas.openxmlformats.org/officeDocument/2006/relationships/tags" Target="../tags/tag676.xml"/><Relationship Id="rId159" Type="http://schemas.openxmlformats.org/officeDocument/2006/relationships/tags" Target="../tags/tag697.xml"/><Relationship Id="rId170" Type="http://schemas.openxmlformats.org/officeDocument/2006/relationships/tags" Target="../tags/tag708.xml"/><Relationship Id="rId191" Type="http://schemas.openxmlformats.org/officeDocument/2006/relationships/tags" Target="../tags/tag729.xml"/><Relationship Id="rId205" Type="http://schemas.openxmlformats.org/officeDocument/2006/relationships/tags" Target="../tags/tag743.xml"/><Relationship Id="rId226" Type="http://schemas.openxmlformats.org/officeDocument/2006/relationships/tags" Target="../tags/tag764.xml"/><Relationship Id="rId247" Type="http://schemas.openxmlformats.org/officeDocument/2006/relationships/tags" Target="../tags/tag785.xml"/><Relationship Id="rId107" Type="http://schemas.openxmlformats.org/officeDocument/2006/relationships/tags" Target="../tags/tag645.xml"/><Relationship Id="rId11" Type="http://schemas.openxmlformats.org/officeDocument/2006/relationships/tags" Target="../tags/tag549.xml"/><Relationship Id="rId32" Type="http://schemas.openxmlformats.org/officeDocument/2006/relationships/tags" Target="../tags/tag570.xml"/><Relationship Id="rId53" Type="http://schemas.openxmlformats.org/officeDocument/2006/relationships/tags" Target="../tags/tag591.xml"/><Relationship Id="rId74" Type="http://schemas.openxmlformats.org/officeDocument/2006/relationships/tags" Target="../tags/tag612.xml"/><Relationship Id="rId128" Type="http://schemas.openxmlformats.org/officeDocument/2006/relationships/tags" Target="../tags/tag666.xml"/><Relationship Id="rId149" Type="http://schemas.openxmlformats.org/officeDocument/2006/relationships/tags" Target="../tags/tag687.xml"/><Relationship Id="rId5" Type="http://schemas.openxmlformats.org/officeDocument/2006/relationships/tags" Target="../tags/tag543.xml"/><Relationship Id="rId95" Type="http://schemas.openxmlformats.org/officeDocument/2006/relationships/tags" Target="../tags/tag633.xml"/><Relationship Id="rId160" Type="http://schemas.openxmlformats.org/officeDocument/2006/relationships/tags" Target="../tags/tag698.xml"/><Relationship Id="rId181" Type="http://schemas.openxmlformats.org/officeDocument/2006/relationships/tags" Target="../tags/tag719.xml"/><Relationship Id="rId216" Type="http://schemas.openxmlformats.org/officeDocument/2006/relationships/tags" Target="../tags/tag754.xml"/><Relationship Id="rId237" Type="http://schemas.openxmlformats.org/officeDocument/2006/relationships/tags" Target="../tags/tag775.xml"/><Relationship Id="rId22" Type="http://schemas.openxmlformats.org/officeDocument/2006/relationships/tags" Target="../tags/tag560.xml"/><Relationship Id="rId43" Type="http://schemas.openxmlformats.org/officeDocument/2006/relationships/tags" Target="../tags/tag581.xml"/><Relationship Id="rId64" Type="http://schemas.openxmlformats.org/officeDocument/2006/relationships/tags" Target="../tags/tag602.xml"/><Relationship Id="rId118" Type="http://schemas.openxmlformats.org/officeDocument/2006/relationships/tags" Target="../tags/tag656.xml"/><Relationship Id="rId139" Type="http://schemas.openxmlformats.org/officeDocument/2006/relationships/tags" Target="../tags/tag677.xml"/><Relationship Id="rId85" Type="http://schemas.openxmlformats.org/officeDocument/2006/relationships/tags" Target="../tags/tag623.xml"/><Relationship Id="rId150" Type="http://schemas.openxmlformats.org/officeDocument/2006/relationships/tags" Target="../tags/tag688.xml"/><Relationship Id="rId171" Type="http://schemas.openxmlformats.org/officeDocument/2006/relationships/tags" Target="../tags/tag709.xml"/><Relationship Id="rId192" Type="http://schemas.openxmlformats.org/officeDocument/2006/relationships/tags" Target="../tags/tag730.xml"/><Relationship Id="rId206" Type="http://schemas.openxmlformats.org/officeDocument/2006/relationships/tags" Target="../tags/tag744.xml"/><Relationship Id="rId227" Type="http://schemas.openxmlformats.org/officeDocument/2006/relationships/tags" Target="../tags/tag765.xml"/><Relationship Id="rId248" Type="http://schemas.openxmlformats.org/officeDocument/2006/relationships/tags" Target="../tags/tag786.xml"/><Relationship Id="rId12" Type="http://schemas.openxmlformats.org/officeDocument/2006/relationships/tags" Target="../tags/tag550.xml"/><Relationship Id="rId33" Type="http://schemas.openxmlformats.org/officeDocument/2006/relationships/tags" Target="../tags/tag571.xml"/><Relationship Id="rId108" Type="http://schemas.openxmlformats.org/officeDocument/2006/relationships/tags" Target="../tags/tag646.xml"/><Relationship Id="rId129" Type="http://schemas.openxmlformats.org/officeDocument/2006/relationships/tags" Target="../tags/tag667.xml"/><Relationship Id="rId54" Type="http://schemas.openxmlformats.org/officeDocument/2006/relationships/tags" Target="../tags/tag592.xml"/><Relationship Id="rId70" Type="http://schemas.openxmlformats.org/officeDocument/2006/relationships/tags" Target="../tags/tag608.xml"/><Relationship Id="rId75" Type="http://schemas.openxmlformats.org/officeDocument/2006/relationships/tags" Target="../tags/tag613.xml"/><Relationship Id="rId91" Type="http://schemas.openxmlformats.org/officeDocument/2006/relationships/tags" Target="../tags/tag629.xml"/><Relationship Id="rId96" Type="http://schemas.openxmlformats.org/officeDocument/2006/relationships/tags" Target="../tags/tag634.xml"/><Relationship Id="rId140" Type="http://schemas.openxmlformats.org/officeDocument/2006/relationships/tags" Target="../tags/tag678.xml"/><Relationship Id="rId145" Type="http://schemas.openxmlformats.org/officeDocument/2006/relationships/tags" Target="../tags/tag683.xml"/><Relationship Id="rId161" Type="http://schemas.openxmlformats.org/officeDocument/2006/relationships/tags" Target="../tags/tag699.xml"/><Relationship Id="rId166" Type="http://schemas.openxmlformats.org/officeDocument/2006/relationships/tags" Target="../tags/tag704.xml"/><Relationship Id="rId182" Type="http://schemas.openxmlformats.org/officeDocument/2006/relationships/tags" Target="../tags/tag720.xml"/><Relationship Id="rId187" Type="http://schemas.openxmlformats.org/officeDocument/2006/relationships/tags" Target="../tags/tag725.xml"/><Relationship Id="rId217" Type="http://schemas.openxmlformats.org/officeDocument/2006/relationships/tags" Target="../tags/tag755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212" Type="http://schemas.openxmlformats.org/officeDocument/2006/relationships/tags" Target="../tags/tag750.xml"/><Relationship Id="rId233" Type="http://schemas.openxmlformats.org/officeDocument/2006/relationships/tags" Target="../tags/tag771.xml"/><Relationship Id="rId238" Type="http://schemas.openxmlformats.org/officeDocument/2006/relationships/tags" Target="../tags/tag776.xml"/><Relationship Id="rId23" Type="http://schemas.openxmlformats.org/officeDocument/2006/relationships/tags" Target="../tags/tag561.xml"/><Relationship Id="rId28" Type="http://schemas.openxmlformats.org/officeDocument/2006/relationships/tags" Target="../tags/tag566.xml"/><Relationship Id="rId49" Type="http://schemas.openxmlformats.org/officeDocument/2006/relationships/tags" Target="../tags/tag587.xml"/><Relationship Id="rId114" Type="http://schemas.openxmlformats.org/officeDocument/2006/relationships/tags" Target="../tags/tag652.xml"/><Relationship Id="rId119" Type="http://schemas.openxmlformats.org/officeDocument/2006/relationships/tags" Target="../tags/tag657.xml"/><Relationship Id="rId44" Type="http://schemas.openxmlformats.org/officeDocument/2006/relationships/tags" Target="../tags/tag582.xml"/><Relationship Id="rId60" Type="http://schemas.openxmlformats.org/officeDocument/2006/relationships/tags" Target="../tags/tag598.xml"/><Relationship Id="rId65" Type="http://schemas.openxmlformats.org/officeDocument/2006/relationships/tags" Target="../tags/tag603.xml"/><Relationship Id="rId81" Type="http://schemas.openxmlformats.org/officeDocument/2006/relationships/tags" Target="../tags/tag619.xml"/><Relationship Id="rId86" Type="http://schemas.openxmlformats.org/officeDocument/2006/relationships/tags" Target="../tags/tag624.xml"/><Relationship Id="rId130" Type="http://schemas.openxmlformats.org/officeDocument/2006/relationships/tags" Target="../tags/tag668.xml"/><Relationship Id="rId135" Type="http://schemas.openxmlformats.org/officeDocument/2006/relationships/tags" Target="../tags/tag673.xml"/><Relationship Id="rId151" Type="http://schemas.openxmlformats.org/officeDocument/2006/relationships/tags" Target="../tags/tag689.xml"/><Relationship Id="rId156" Type="http://schemas.openxmlformats.org/officeDocument/2006/relationships/tags" Target="../tags/tag694.xml"/><Relationship Id="rId177" Type="http://schemas.openxmlformats.org/officeDocument/2006/relationships/tags" Target="../tags/tag715.xml"/><Relationship Id="rId198" Type="http://schemas.openxmlformats.org/officeDocument/2006/relationships/tags" Target="../tags/tag736.xml"/><Relationship Id="rId172" Type="http://schemas.openxmlformats.org/officeDocument/2006/relationships/tags" Target="../tags/tag710.xml"/><Relationship Id="rId193" Type="http://schemas.openxmlformats.org/officeDocument/2006/relationships/tags" Target="../tags/tag731.xml"/><Relationship Id="rId202" Type="http://schemas.openxmlformats.org/officeDocument/2006/relationships/tags" Target="../tags/tag740.xml"/><Relationship Id="rId207" Type="http://schemas.openxmlformats.org/officeDocument/2006/relationships/tags" Target="../tags/tag745.xml"/><Relationship Id="rId223" Type="http://schemas.openxmlformats.org/officeDocument/2006/relationships/tags" Target="../tags/tag761.xml"/><Relationship Id="rId228" Type="http://schemas.openxmlformats.org/officeDocument/2006/relationships/tags" Target="../tags/tag766.xml"/><Relationship Id="rId244" Type="http://schemas.openxmlformats.org/officeDocument/2006/relationships/tags" Target="../tags/tag782.xml"/><Relationship Id="rId249" Type="http://schemas.openxmlformats.org/officeDocument/2006/relationships/tags" Target="../tags/tag787.xml"/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39" Type="http://schemas.openxmlformats.org/officeDocument/2006/relationships/tags" Target="../tags/tag577.xml"/><Relationship Id="rId109" Type="http://schemas.openxmlformats.org/officeDocument/2006/relationships/tags" Target="../tags/tag647.xml"/><Relationship Id="rId34" Type="http://schemas.openxmlformats.org/officeDocument/2006/relationships/tags" Target="../tags/tag572.xml"/><Relationship Id="rId50" Type="http://schemas.openxmlformats.org/officeDocument/2006/relationships/tags" Target="../tags/tag588.xml"/><Relationship Id="rId55" Type="http://schemas.openxmlformats.org/officeDocument/2006/relationships/tags" Target="../tags/tag593.xml"/><Relationship Id="rId76" Type="http://schemas.openxmlformats.org/officeDocument/2006/relationships/tags" Target="../tags/tag614.xml"/><Relationship Id="rId97" Type="http://schemas.openxmlformats.org/officeDocument/2006/relationships/tags" Target="../tags/tag635.xml"/><Relationship Id="rId104" Type="http://schemas.openxmlformats.org/officeDocument/2006/relationships/tags" Target="../tags/tag642.xml"/><Relationship Id="rId120" Type="http://schemas.openxmlformats.org/officeDocument/2006/relationships/tags" Target="../tags/tag658.xml"/><Relationship Id="rId125" Type="http://schemas.openxmlformats.org/officeDocument/2006/relationships/tags" Target="../tags/tag663.xml"/><Relationship Id="rId141" Type="http://schemas.openxmlformats.org/officeDocument/2006/relationships/tags" Target="../tags/tag679.xml"/><Relationship Id="rId146" Type="http://schemas.openxmlformats.org/officeDocument/2006/relationships/tags" Target="../tags/tag684.xml"/><Relationship Id="rId167" Type="http://schemas.openxmlformats.org/officeDocument/2006/relationships/tags" Target="../tags/tag705.xml"/><Relationship Id="rId188" Type="http://schemas.openxmlformats.org/officeDocument/2006/relationships/tags" Target="../tags/tag726.xml"/><Relationship Id="rId7" Type="http://schemas.openxmlformats.org/officeDocument/2006/relationships/tags" Target="../tags/tag545.xml"/><Relationship Id="rId71" Type="http://schemas.openxmlformats.org/officeDocument/2006/relationships/tags" Target="../tags/tag609.xml"/><Relationship Id="rId92" Type="http://schemas.openxmlformats.org/officeDocument/2006/relationships/tags" Target="../tags/tag630.xml"/><Relationship Id="rId162" Type="http://schemas.openxmlformats.org/officeDocument/2006/relationships/tags" Target="../tags/tag700.xml"/><Relationship Id="rId183" Type="http://schemas.openxmlformats.org/officeDocument/2006/relationships/tags" Target="../tags/tag721.xml"/><Relationship Id="rId213" Type="http://schemas.openxmlformats.org/officeDocument/2006/relationships/tags" Target="../tags/tag751.xml"/><Relationship Id="rId218" Type="http://schemas.openxmlformats.org/officeDocument/2006/relationships/tags" Target="../tags/tag756.xml"/><Relationship Id="rId234" Type="http://schemas.openxmlformats.org/officeDocument/2006/relationships/tags" Target="../tags/tag772.xml"/><Relationship Id="rId239" Type="http://schemas.openxmlformats.org/officeDocument/2006/relationships/tags" Target="../tags/tag777.xml"/><Relationship Id="rId2" Type="http://schemas.openxmlformats.org/officeDocument/2006/relationships/tags" Target="../tags/tag540.xml"/><Relationship Id="rId29" Type="http://schemas.openxmlformats.org/officeDocument/2006/relationships/tags" Target="../tags/tag567.xml"/><Relationship Id="rId250" Type="http://schemas.openxmlformats.org/officeDocument/2006/relationships/tags" Target="../tags/tag788.xml"/><Relationship Id="rId24" Type="http://schemas.openxmlformats.org/officeDocument/2006/relationships/tags" Target="../tags/tag562.xml"/><Relationship Id="rId40" Type="http://schemas.openxmlformats.org/officeDocument/2006/relationships/tags" Target="../tags/tag578.xml"/><Relationship Id="rId45" Type="http://schemas.openxmlformats.org/officeDocument/2006/relationships/tags" Target="../tags/tag583.xml"/><Relationship Id="rId66" Type="http://schemas.openxmlformats.org/officeDocument/2006/relationships/tags" Target="../tags/tag604.xml"/><Relationship Id="rId87" Type="http://schemas.openxmlformats.org/officeDocument/2006/relationships/tags" Target="../tags/tag625.xml"/><Relationship Id="rId110" Type="http://schemas.openxmlformats.org/officeDocument/2006/relationships/tags" Target="../tags/tag648.xml"/><Relationship Id="rId115" Type="http://schemas.openxmlformats.org/officeDocument/2006/relationships/tags" Target="../tags/tag653.xml"/><Relationship Id="rId131" Type="http://schemas.openxmlformats.org/officeDocument/2006/relationships/tags" Target="../tags/tag669.xml"/><Relationship Id="rId136" Type="http://schemas.openxmlformats.org/officeDocument/2006/relationships/tags" Target="../tags/tag674.xml"/><Relationship Id="rId157" Type="http://schemas.openxmlformats.org/officeDocument/2006/relationships/tags" Target="../tags/tag695.xml"/><Relationship Id="rId178" Type="http://schemas.openxmlformats.org/officeDocument/2006/relationships/tags" Target="../tags/tag716.xml"/><Relationship Id="rId61" Type="http://schemas.openxmlformats.org/officeDocument/2006/relationships/tags" Target="../tags/tag599.xml"/><Relationship Id="rId82" Type="http://schemas.openxmlformats.org/officeDocument/2006/relationships/tags" Target="../tags/tag620.xml"/><Relationship Id="rId152" Type="http://schemas.openxmlformats.org/officeDocument/2006/relationships/tags" Target="../tags/tag690.xml"/><Relationship Id="rId173" Type="http://schemas.openxmlformats.org/officeDocument/2006/relationships/tags" Target="../tags/tag711.xml"/><Relationship Id="rId194" Type="http://schemas.openxmlformats.org/officeDocument/2006/relationships/tags" Target="../tags/tag732.xml"/><Relationship Id="rId199" Type="http://schemas.openxmlformats.org/officeDocument/2006/relationships/tags" Target="../tags/tag737.xml"/><Relationship Id="rId203" Type="http://schemas.openxmlformats.org/officeDocument/2006/relationships/tags" Target="../tags/tag741.xml"/><Relationship Id="rId208" Type="http://schemas.openxmlformats.org/officeDocument/2006/relationships/tags" Target="../tags/tag746.xml"/><Relationship Id="rId229" Type="http://schemas.openxmlformats.org/officeDocument/2006/relationships/tags" Target="../tags/tag767.xml"/><Relationship Id="rId19" Type="http://schemas.openxmlformats.org/officeDocument/2006/relationships/tags" Target="../tags/tag557.xml"/><Relationship Id="rId224" Type="http://schemas.openxmlformats.org/officeDocument/2006/relationships/tags" Target="../tags/tag762.xml"/><Relationship Id="rId240" Type="http://schemas.openxmlformats.org/officeDocument/2006/relationships/tags" Target="../tags/tag778.xml"/><Relationship Id="rId245" Type="http://schemas.openxmlformats.org/officeDocument/2006/relationships/tags" Target="../tags/tag783.xml"/><Relationship Id="rId14" Type="http://schemas.openxmlformats.org/officeDocument/2006/relationships/tags" Target="../tags/tag552.xml"/><Relationship Id="rId30" Type="http://schemas.openxmlformats.org/officeDocument/2006/relationships/tags" Target="../tags/tag568.xml"/><Relationship Id="rId35" Type="http://schemas.openxmlformats.org/officeDocument/2006/relationships/tags" Target="../tags/tag573.xml"/><Relationship Id="rId56" Type="http://schemas.openxmlformats.org/officeDocument/2006/relationships/tags" Target="../tags/tag594.xml"/><Relationship Id="rId77" Type="http://schemas.openxmlformats.org/officeDocument/2006/relationships/tags" Target="../tags/tag615.xml"/><Relationship Id="rId100" Type="http://schemas.openxmlformats.org/officeDocument/2006/relationships/tags" Target="../tags/tag638.xml"/><Relationship Id="rId105" Type="http://schemas.openxmlformats.org/officeDocument/2006/relationships/tags" Target="../tags/tag643.xml"/><Relationship Id="rId126" Type="http://schemas.openxmlformats.org/officeDocument/2006/relationships/tags" Target="../tags/tag664.xml"/><Relationship Id="rId147" Type="http://schemas.openxmlformats.org/officeDocument/2006/relationships/tags" Target="../tags/tag685.xml"/><Relationship Id="rId168" Type="http://schemas.openxmlformats.org/officeDocument/2006/relationships/tags" Target="../tags/tag706.xml"/><Relationship Id="rId8" Type="http://schemas.openxmlformats.org/officeDocument/2006/relationships/tags" Target="../tags/tag546.xml"/><Relationship Id="rId51" Type="http://schemas.openxmlformats.org/officeDocument/2006/relationships/tags" Target="../tags/tag589.xml"/><Relationship Id="rId72" Type="http://schemas.openxmlformats.org/officeDocument/2006/relationships/tags" Target="../tags/tag610.xml"/><Relationship Id="rId93" Type="http://schemas.openxmlformats.org/officeDocument/2006/relationships/tags" Target="../tags/tag631.xml"/><Relationship Id="rId98" Type="http://schemas.openxmlformats.org/officeDocument/2006/relationships/tags" Target="../tags/tag636.xml"/><Relationship Id="rId121" Type="http://schemas.openxmlformats.org/officeDocument/2006/relationships/tags" Target="../tags/tag659.xml"/><Relationship Id="rId142" Type="http://schemas.openxmlformats.org/officeDocument/2006/relationships/tags" Target="../tags/tag680.xml"/><Relationship Id="rId163" Type="http://schemas.openxmlformats.org/officeDocument/2006/relationships/tags" Target="../tags/tag701.xml"/><Relationship Id="rId184" Type="http://schemas.openxmlformats.org/officeDocument/2006/relationships/tags" Target="../tags/tag722.xml"/><Relationship Id="rId189" Type="http://schemas.openxmlformats.org/officeDocument/2006/relationships/tags" Target="../tags/tag727.xml"/><Relationship Id="rId219" Type="http://schemas.openxmlformats.org/officeDocument/2006/relationships/tags" Target="../tags/tag757.xml"/><Relationship Id="rId3" Type="http://schemas.openxmlformats.org/officeDocument/2006/relationships/tags" Target="../tags/tag541.xml"/><Relationship Id="rId214" Type="http://schemas.openxmlformats.org/officeDocument/2006/relationships/tags" Target="../tags/tag752.xml"/><Relationship Id="rId230" Type="http://schemas.openxmlformats.org/officeDocument/2006/relationships/tags" Target="../tags/tag768.xml"/><Relationship Id="rId235" Type="http://schemas.openxmlformats.org/officeDocument/2006/relationships/tags" Target="../tags/tag773.xml"/><Relationship Id="rId251" Type="http://schemas.openxmlformats.org/officeDocument/2006/relationships/tags" Target="../tags/tag789.xml"/><Relationship Id="rId25" Type="http://schemas.openxmlformats.org/officeDocument/2006/relationships/tags" Target="../tags/tag563.xml"/><Relationship Id="rId46" Type="http://schemas.openxmlformats.org/officeDocument/2006/relationships/tags" Target="../tags/tag584.xml"/><Relationship Id="rId67" Type="http://schemas.openxmlformats.org/officeDocument/2006/relationships/tags" Target="../tags/tag605.xml"/><Relationship Id="rId116" Type="http://schemas.openxmlformats.org/officeDocument/2006/relationships/tags" Target="../tags/tag654.xml"/><Relationship Id="rId137" Type="http://schemas.openxmlformats.org/officeDocument/2006/relationships/tags" Target="../tags/tag675.xml"/><Relationship Id="rId158" Type="http://schemas.openxmlformats.org/officeDocument/2006/relationships/tags" Target="../tags/tag696.xml"/><Relationship Id="rId20" Type="http://schemas.openxmlformats.org/officeDocument/2006/relationships/tags" Target="../tags/tag558.xml"/><Relationship Id="rId41" Type="http://schemas.openxmlformats.org/officeDocument/2006/relationships/tags" Target="../tags/tag579.xml"/><Relationship Id="rId62" Type="http://schemas.openxmlformats.org/officeDocument/2006/relationships/tags" Target="../tags/tag600.xml"/><Relationship Id="rId83" Type="http://schemas.openxmlformats.org/officeDocument/2006/relationships/tags" Target="../tags/tag621.xml"/><Relationship Id="rId88" Type="http://schemas.openxmlformats.org/officeDocument/2006/relationships/tags" Target="../tags/tag626.xml"/><Relationship Id="rId111" Type="http://schemas.openxmlformats.org/officeDocument/2006/relationships/tags" Target="../tags/tag649.xml"/><Relationship Id="rId132" Type="http://schemas.openxmlformats.org/officeDocument/2006/relationships/tags" Target="../tags/tag670.xml"/><Relationship Id="rId153" Type="http://schemas.openxmlformats.org/officeDocument/2006/relationships/tags" Target="../tags/tag691.xml"/><Relationship Id="rId174" Type="http://schemas.openxmlformats.org/officeDocument/2006/relationships/tags" Target="../tags/tag712.xml"/><Relationship Id="rId179" Type="http://schemas.openxmlformats.org/officeDocument/2006/relationships/tags" Target="../tags/tag717.xml"/><Relationship Id="rId195" Type="http://schemas.openxmlformats.org/officeDocument/2006/relationships/tags" Target="../tags/tag733.xml"/><Relationship Id="rId209" Type="http://schemas.openxmlformats.org/officeDocument/2006/relationships/tags" Target="../tags/tag747.xml"/><Relationship Id="rId190" Type="http://schemas.openxmlformats.org/officeDocument/2006/relationships/tags" Target="../tags/tag728.xml"/><Relationship Id="rId204" Type="http://schemas.openxmlformats.org/officeDocument/2006/relationships/tags" Target="../tags/tag742.xml"/><Relationship Id="rId220" Type="http://schemas.openxmlformats.org/officeDocument/2006/relationships/tags" Target="../tags/tag758.xml"/><Relationship Id="rId225" Type="http://schemas.openxmlformats.org/officeDocument/2006/relationships/tags" Target="../tags/tag763.xml"/><Relationship Id="rId241" Type="http://schemas.openxmlformats.org/officeDocument/2006/relationships/tags" Target="../tags/tag779.xml"/><Relationship Id="rId246" Type="http://schemas.openxmlformats.org/officeDocument/2006/relationships/tags" Target="../tags/tag784.xml"/><Relationship Id="rId15" Type="http://schemas.openxmlformats.org/officeDocument/2006/relationships/tags" Target="../tags/tag553.xml"/><Relationship Id="rId36" Type="http://schemas.openxmlformats.org/officeDocument/2006/relationships/tags" Target="../tags/tag574.xml"/><Relationship Id="rId57" Type="http://schemas.openxmlformats.org/officeDocument/2006/relationships/tags" Target="../tags/tag595.xml"/><Relationship Id="rId106" Type="http://schemas.openxmlformats.org/officeDocument/2006/relationships/tags" Target="../tags/tag644.xml"/><Relationship Id="rId127" Type="http://schemas.openxmlformats.org/officeDocument/2006/relationships/tags" Target="../tags/tag665.xml"/><Relationship Id="rId10" Type="http://schemas.openxmlformats.org/officeDocument/2006/relationships/tags" Target="../tags/tag548.xml"/><Relationship Id="rId31" Type="http://schemas.openxmlformats.org/officeDocument/2006/relationships/tags" Target="../tags/tag569.xml"/><Relationship Id="rId52" Type="http://schemas.openxmlformats.org/officeDocument/2006/relationships/tags" Target="../tags/tag590.xml"/><Relationship Id="rId73" Type="http://schemas.openxmlformats.org/officeDocument/2006/relationships/tags" Target="../tags/tag611.xml"/><Relationship Id="rId78" Type="http://schemas.openxmlformats.org/officeDocument/2006/relationships/tags" Target="../tags/tag616.xml"/><Relationship Id="rId94" Type="http://schemas.openxmlformats.org/officeDocument/2006/relationships/tags" Target="../tags/tag632.xml"/><Relationship Id="rId99" Type="http://schemas.openxmlformats.org/officeDocument/2006/relationships/tags" Target="../tags/tag637.xml"/><Relationship Id="rId101" Type="http://schemas.openxmlformats.org/officeDocument/2006/relationships/tags" Target="../tags/tag639.xml"/><Relationship Id="rId122" Type="http://schemas.openxmlformats.org/officeDocument/2006/relationships/tags" Target="../tags/tag660.xml"/><Relationship Id="rId143" Type="http://schemas.openxmlformats.org/officeDocument/2006/relationships/tags" Target="../tags/tag681.xml"/><Relationship Id="rId148" Type="http://schemas.openxmlformats.org/officeDocument/2006/relationships/tags" Target="../tags/tag686.xml"/><Relationship Id="rId164" Type="http://schemas.openxmlformats.org/officeDocument/2006/relationships/tags" Target="../tags/tag702.xml"/><Relationship Id="rId169" Type="http://schemas.openxmlformats.org/officeDocument/2006/relationships/tags" Target="../tags/tag707.xml"/><Relationship Id="rId185" Type="http://schemas.openxmlformats.org/officeDocument/2006/relationships/tags" Target="../tags/tag723.xml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80" Type="http://schemas.openxmlformats.org/officeDocument/2006/relationships/tags" Target="../tags/tag718.xml"/><Relationship Id="rId210" Type="http://schemas.openxmlformats.org/officeDocument/2006/relationships/tags" Target="../tags/tag748.xml"/><Relationship Id="rId215" Type="http://schemas.openxmlformats.org/officeDocument/2006/relationships/tags" Target="../tags/tag753.xml"/><Relationship Id="rId236" Type="http://schemas.openxmlformats.org/officeDocument/2006/relationships/tags" Target="../tags/tag774.xml"/><Relationship Id="rId26" Type="http://schemas.openxmlformats.org/officeDocument/2006/relationships/tags" Target="../tags/tag564.xml"/><Relationship Id="rId231" Type="http://schemas.openxmlformats.org/officeDocument/2006/relationships/tags" Target="../tags/tag769.xml"/><Relationship Id="rId252" Type="http://schemas.openxmlformats.org/officeDocument/2006/relationships/tags" Target="../tags/tag790.xml"/><Relationship Id="rId47" Type="http://schemas.openxmlformats.org/officeDocument/2006/relationships/tags" Target="../tags/tag585.xml"/><Relationship Id="rId68" Type="http://schemas.openxmlformats.org/officeDocument/2006/relationships/tags" Target="../tags/tag606.xml"/><Relationship Id="rId89" Type="http://schemas.openxmlformats.org/officeDocument/2006/relationships/tags" Target="../tags/tag627.xml"/><Relationship Id="rId112" Type="http://schemas.openxmlformats.org/officeDocument/2006/relationships/tags" Target="../tags/tag650.xml"/><Relationship Id="rId133" Type="http://schemas.openxmlformats.org/officeDocument/2006/relationships/tags" Target="../tags/tag671.xml"/><Relationship Id="rId154" Type="http://schemas.openxmlformats.org/officeDocument/2006/relationships/tags" Target="../tags/tag692.xml"/><Relationship Id="rId175" Type="http://schemas.openxmlformats.org/officeDocument/2006/relationships/tags" Target="../tags/tag713.xml"/><Relationship Id="rId196" Type="http://schemas.openxmlformats.org/officeDocument/2006/relationships/tags" Target="../tags/tag734.xml"/><Relationship Id="rId200" Type="http://schemas.openxmlformats.org/officeDocument/2006/relationships/tags" Target="../tags/tag738.xml"/><Relationship Id="rId16" Type="http://schemas.openxmlformats.org/officeDocument/2006/relationships/tags" Target="../tags/tag554.xml"/><Relationship Id="rId221" Type="http://schemas.openxmlformats.org/officeDocument/2006/relationships/tags" Target="../tags/tag759.xml"/><Relationship Id="rId242" Type="http://schemas.openxmlformats.org/officeDocument/2006/relationships/tags" Target="../tags/tag780.xml"/><Relationship Id="rId37" Type="http://schemas.openxmlformats.org/officeDocument/2006/relationships/tags" Target="../tags/tag575.xml"/><Relationship Id="rId58" Type="http://schemas.openxmlformats.org/officeDocument/2006/relationships/tags" Target="../tags/tag596.xml"/><Relationship Id="rId79" Type="http://schemas.openxmlformats.org/officeDocument/2006/relationships/tags" Target="../tags/tag617.xml"/><Relationship Id="rId102" Type="http://schemas.openxmlformats.org/officeDocument/2006/relationships/tags" Target="../tags/tag640.xml"/><Relationship Id="rId123" Type="http://schemas.openxmlformats.org/officeDocument/2006/relationships/tags" Target="../tags/tag661.xml"/><Relationship Id="rId144" Type="http://schemas.openxmlformats.org/officeDocument/2006/relationships/tags" Target="../tags/tag682.xml"/><Relationship Id="rId90" Type="http://schemas.openxmlformats.org/officeDocument/2006/relationships/tags" Target="../tags/tag628.xml"/><Relationship Id="rId165" Type="http://schemas.openxmlformats.org/officeDocument/2006/relationships/tags" Target="../tags/tag703.xml"/><Relationship Id="rId186" Type="http://schemas.openxmlformats.org/officeDocument/2006/relationships/tags" Target="../tags/tag724.xml"/><Relationship Id="rId211" Type="http://schemas.openxmlformats.org/officeDocument/2006/relationships/tags" Target="../tags/tag749.xml"/><Relationship Id="rId232" Type="http://schemas.openxmlformats.org/officeDocument/2006/relationships/tags" Target="../tags/tag770.xml"/><Relationship Id="rId253" Type="http://schemas.openxmlformats.org/officeDocument/2006/relationships/slideLayout" Target="../slideLayouts/slideLayout1.xml"/><Relationship Id="rId27" Type="http://schemas.openxmlformats.org/officeDocument/2006/relationships/tags" Target="../tags/tag565.xml"/><Relationship Id="rId48" Type="http://schemas.openxmlformats.org/officeDocument/2006/relationships/tags" Target="../tags/tag586.xml"/><Relationship Id="rId69" Type="http://schemas.openxmlformats.org/officeDocument/2006/relationships/tags" Target="../tags/tag607.xml"/><Relationship Id="rId113" Type="http://schemas.openxmlformats.org/officeDocument/2006/relationships/tags" Target="../tags/tag651.xml"/><Relationship Id="rId134" Type="http://schemas.openxmlformats.org/officeDocument/2006/relationships/tags" Target="../tags/tag672.xml"/><Relationship Id="rId80" Type="http://schemas.openxmlformats.org/officeDocument/2006/relationships/tags" Target="../tags/tag618.xml"/><Relationship Id="rId155" Type="http://schemas.openxmlformats.org/officeDocument/2006/relationships/tags" Target="../tags/tag693.xml"/><Relationship Id="rId176" Type="http://schemas.openxmlformats.org/officeDocument/2006/relationships/tags" Target="../tags/tag714.xml"/><Relationship Id="rId197" Type="http://schemas.openxmlformats.org/officeDocument/2006/relationships/tags" Target="../tags/tag735.xml"/><Relationship Id="rId201" Type="http://schemas.openxmlformats.org/officeDocument/2006/relationships/tags" Target="../tags/tag739.xml"/><Relationship Id="rId222" Type="http://schemas.openxmlformats.org/officeDocument/2006/relationships/tags" Target="../tags/tag760.xml"/><Relationship Id="rId243" Type="http://schemas.openxmlformats.org/officeDocument/2006/relationships/tags" Target="../tags/tag781.xml"/><Relationship Id="rId17" Type="http://schemas.openxmlformats.org/officeDocument/2006/relationships/tags" Target="../tags/tag555.xml"/><Relationship Id="rId38" Type="http://schemas.openxmlformats.org/officeDocument/2006/relationships/tags" Target="../tags/tag576.xml"/><Relationship Id="rId59" Type="http://schemas.openxmlformats.org/officeDocument/2006/relationships/tags" Target="../tags/tag597.xml"/><Relationship Id="rId103" Type="http://schemas.openxmlformats.org/officeDocument/2006/relationships/tags" Target="../tags/tag641.xml"/><Relationship Id="rId124" Type="http://schemas.openxmlformats.org/officeDocument/2006/relationships/tags" Target="../tags/tag66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907.xml"/><Relationship Id="rId21" Type="http://schemas.openxmlformats.org/officeDocument/2006/relationships/tags" Target="../tags/tag811.xml"/><Relationship Id="rId42" Type="http://schemas.openxmlformats.org/officeDocument/2006/relationships/tags" Target="../tags/tag832.xml"/><Relationship Id="rId63" Type="http://schemas.openxmlformats.org/officeDocument/2006/relationships/tags" Target="../tags/tag853.xml"/><Relationship Id="rId84" Type="http://schemas.openxmlformats.org/officeDocument/2006/relationships/tags" Target="../tags/tag874.xml"/><Relationship Id="rId138" Type="http://schemas.openxmlformats.org/officeDocument/2006/relationships/tags" Target="../tags/tag928.xml"/><Relationship Id="rId159" Type="http://schemas.openxmlformats.org/officeDocument/2006/relationships/tags" Target="../tags/tag949.xml"/><Relationship Id="rId170" Type="http://schemas.openxmlformats.org/officeDocument/2006/relationships/tags" Target="../tags/tag960.xml"/><Relationship Id="rId191" Type="http://schemas.openxmlformats.org/officeDocument/2006/relationships/tags" Target="../tags/tag981.xml"/><Relationship Id="rId205" Type="http://schemas.openxmlformats.org/officeDocument/2006/relationships/tags" Target="../tags/tag995.xml"/><Relationship Id="rId226" Type="http://schemas.openxmlformats.org/officeDocument/2006/relationships/tags" Target="../tags/tag1016.xml"/><Relationship Id="rId107" Type="http://schemas.openxmlformats.org/officeDocument/2006/relationships/tags" Target="../tags/tag897.xml"/><Relationship Id="rId11" Type="http://schemas.openxmlformats.org/officeDocument/2006/relationships/tags" Target="../tags/tag801.xml"/><Relationship Id="rId32" Type="http://schemas.openxmlformats.org/officeDocument/2006/relationships/tags" Target="../tags/tag822.xml"/><Relationship Id="rId53" Type="http://schemas.openxmlformats.org/officeDocument/2006/relationships/tags" Target="../tags/tag843.xml"/><Relationship Id="rId74" Type="http://schemas.openxmlformats.org/officeDocument/2006/relationships/tags" Target="../tags/tag864.xml"/><Relationship Id="rId128" Type="http://schemas.openxmlformats.org/officeDocument/2006/relationships/tags" Target="../tags/tag918.xml"/><Relationship Id="rId149" Type="http://schemas.openxmlformats.org/officeDocument/2006/relationships/tags" Target="../tags/tag939.xml"/><Relationship Id="rId5" Type="http://schemas.openxmlformats.org/officeDocument/2006/relationships/tags" Target="../tags/tag795.xml"/><Relationship Id="rId95" Type="http://schemas.openxmlformats.org/officeDocument/2006/relationships/tags" Target="../tags/tag885.xml"/><Relationship Id="rId160" Type="http://schemas.openxmlformats.org/officeDocument/2006/relationships/tags" Target="../tags/tag950.xml"/><Relationship Id="rId181" Type="http://schemas.openxmlformats.org/officeDocument/2006/relationships/tags" Target="../tags/tag971.xml"/><Relationship Id="rId216" Type="http://schemas.openxmlformats.org/officeDocument/2006/relationships/tags" Target="../tags/tag1006.xml"/><Relationship Id="rId22" Type="http://schemas.openxmlformats.org/officeDocument/2006/relationships/tags" Target="../tags/tag812.xml"/><Relationship Id="rId27" Type="http://schemas.openxmlformats.org/officeDocument/2006/relationships/tags" Target="../tags/tag817.xml"/><Relationship Id="rId43" Type="http://schemas.openxmlformats.org/officeDocument/2006/relationships/tags" Target="../tags/tag833.xml"/><Relationship Id="rId48" Type="http://schemas.openxmlformats.org/officeDocument/2006/relationships/tags" Target="../tags/tag838.xml"/><Relationship Id="rId64" Type="http://schemas.openxmlformats.org/officeDocument/2006/relationships/tags" Target="../tags/tag854.xml"/><Relationship Id="rId69" Type="http://schemas.openxmlformats.org/officeDocument/2006/relationships/tags" Target="../tags/tag859.xml"/><Relationship Id="rId113" Type="http://schemas.openxmlformats.org/officeDocument/2006/relationships/tags" Target="../tags/tag903.xml"/><Relationship Id="rId118" Type="http://schemas.openxmlformats.org/officeDocument/2006/relationships/tags" Target="../tags/tag908.xml"/><Relationship Id="rId134" Type="http://schemas.openxmlformats.org/officeDocument/2006/relationships/tags" Target="../tags/tag924.xml"/><Relationship Id="rId139" Type="http://schemas.openxmlformats.org/officeDocument/2006/relationships/tags" Target="../tags/tag929.xml"/><Relationship Id="rId80" Type="http://schemas.openxmlformats.org/officeDocument/2006/relationships/tags" Target="../tags/tag870.xml"/><Relationship Id="rId85" Type="http://schemas.openxmlformats.org/officeDocument/2006/relationships/tags" Target="../tags/tag875.xml"/><Relationship Id="rId150" Type="http://schemas.openxmlformats.org/officeDocument/2006/relationships/tags" Target="../tags/tag940.xml"/><Relationship Id="rId155" Type="http://schemas.openxmlformats.org/officeDocument/2006/relationships/tags" Target="../tags/tag945.xml"/><Relationship Id="rId171" Type="http://schemas.openxmlformats.org/officeDocument/2006/relationships/tags" Target="../tags/tag961.xml"/><Relationship Id="rId176" Type="http://schemas.openxmlformats.org/officeDocument/2006/relationships/tags" Target="../tags/tag966.xml"/><Relationship Id="rId192" Type="http://schemas.openxmlformats.org/officeDocument/2006/relationships/tags" Target="../tags/tag982.xml"/><Relationship Id="rId197" Type="http://schemas.openxmlformats.org/officeDocument/2006/relationships/tags" Target="../tags/tag987.xml"/><Relationship Id="rId206" Type="http://schemas.openxmlformats.org/officeDocument/2006/relationships/tags" Target="../tags/tag996.xml"/><Relationship Id="rId227" Type="http://schemas.openxmlformats.org/officeDocument/2006/relationships/tags" Target="../tags/tag1017.xml"/><Relationship Id="rId201" Type="http://schemas.openxmlformats.org/officeDocument/2006/relationships/tags" Target="../tags/tag991.xml"/><Relationship Id="rId222" Type="http://schemas.openxmlformats.org/officeDocument/2006/relationships/tags" Target="../tags/tag1012.xml"/><Relationship Id="rId12" Type="http://schemas.openxmlformats.org/officeDocument/2006/relationships/tags" Target="../tags/tag802.xml"/><Relationship Id="rId17" Type="http://schemas.openxmlformats.org/officeDocument/2006/relationships/tags" Target="../tags/tag807.xml"/><Relationship Id="rId33" Type="http://schemas.openxmlformats.org/officeDocument/2006/relationships/tags" Target="../tags/tag823.xml"/><Relationship Id="rId38" Type="http://schemas.openxmlformats.org/officeDocument/2006/relationships/tags" Target="../tags/tag828.xml"/><Relationship Id="rId59" Type="http://schemas.openxmlformats.org/officeDocument/2006/relationships/tags" Target="../tags/tag849.xml"/><Relationship Id="rId103" Type="http://schemas.openxmlformats.org/officeDocument/2006/relationships/tags" Target="../tags/tag893.xml"/><Relationship Id="rId108" Type="http://schemas.openxmlformats.org/officeDocument/2006/relationships/tags" Target="../tags/tag898.xml"/><Relationship Id="rId124" Type="http://schemas.openxmlformats.org/officeDocument/2006/relationships/tags" Target="../tags/tag914.xml"/><Relationship Id="rId129" Type="http://schemas.openxmlformats.org/officeDocument/2006/relationships/tags" Target="../tags/tag919.xml"/><Relationship Id="rId54" Type="http://schemas.openxmlformats.org/officeDocument/2006/relationships/tags" Target="../tags/tag844.xml"/><Relationship Id="rId70" Type="http://schemas.openxmlformats.org/officeDocument/2006/relationships/tags" Target="../tags/tag860.xml"/><Relationship Id="rId75" Type="http://schemas.openxmlformats.org/officeDocument/2006/relationships/tags" Target="../tags/tag865.xml"/><Relationship Id="rId91" Type="http://schemas.openxmlformats.org/officeDocument/2006/relationships/tags" Target="../tags/tag881.xml"/><Relationship Id="rId96" Type="http://schemas.openxmlformats.org/officeDocument/2006/relationships/tags" Target="../tags/tag886.xml"/><Relationship Id="rId140" Type="http://schemas.openxmlformats.org/officeDocument/2006/relationships/tags" Target="../tags/tag930.xml"/><Relationship Id="rId145" Type="http://schemas.openxmlformats.org/officeDocument/2006/relationships/tags" Target="../tags/tag935.xml"/><Relationship Id="rId161" Type="http://schemas.openxmlformats.org/officeDocument/2006/relationships/tags" Target="../tags/tag951.xml"/><Relationship Id="rId166" Type="http://schemas.openxmlformats.org/officeDocument/2006/relationships/tags" Target="../tags/tag956.xml"/><Relationship Id="rId182" Type="http://schemas.openxmlformats.org/officeDocument/2006/relationships/tags" Target="../tags/tag972.xml"/><Relationship Id="rId187" Type="http://schemas.openxmlformats.org/officeDocument/2006/relationships/tags" Target="../tags/tag977.xml"/><Relationship Id="rId217" Type="http://schemas.openxmlformats.org/officeDocument/2006/relationships/tags" Target="../tags/tag1007.xml"/><Relationship Id="rId1" Type="http://schemas.openxmlformats.org/officeDocument/2006/relationships/tags" Target="../tags/tag791.xml"/><Relationship Id="rId6" Type="http://schemas.openxmlformats.org/officeDocument/2006/relationships/tags" Target="../tags/tag796.xml"/><Relationship Id="rId212" Type="http://schemas.openxmlformats.org/officeDocument/2006/relationships/tags" Target="../tags/tag1002.xml"/><Relationship Id="rId23" Type="http://schemas.openxmlformats.org/officeDocument/2006/relationships/tags" Target="../tags/tag813.xml"/><Relationship Id="rId28" Type="http://schemas.openxmlformats.org/officeDocument/2006/relationships/tags" Target="../tags/tag818.xml"/><Relationship Id="rId49" Type="http://schemas.openxmlformats.org/officeDocument/2006/relationships/tags" Target="../tags/tag839.xml"/><Relationship Id="rId114" Type="http://schemas.openxmlformats.org/officeDocument/2006/relationships/tags" Target="../tags/tag904.xml"/><Relationship Id="rId119" Type="http://schemas.openxmlformats.org/officeDocument/2006/relationships/tags" Target="../tags/tag909.xml"/><Relationship Id="rId44" Type="http://schemas.openxmlformats.org/officeDocument/2006/relationships/tags" Target="../tags/tag834.xml"/><Relationship Id="rId60" Type="http://schemas.openxmlformats.org/officeDocument/2006/relationships/tags" Target="../tags/tag850.xml"/><Relationship Id="rId65" Type="http://schemas.openxmlformats.org/officeDocument/2006/relationships/tags" Target="../tags/tag855.xml"/><Relationship Id="rId81" Type="http://schemas.openxmlformats.org/officeDocument/2006/relationships/tags" Target="../tags/tag871.xml"/><Relationship Id="rId86" Type="http://schemas.openxmlformats.org/officeDocument/2006/relationships/tags" Target="../tags/tag876.xml"/><Relationship Id="rId130" Type="http://schemas.openxmlformats.org/officeDocument/2006/relationships/tags" Target="../tags/tag920.xml"/><Relationship Id="rId135" Type="http://schemas.openxmlformats.org/officeDocument/2006/relationships/tags" Target="../tags/tag925.xml"/><Relationship Id="rId151" Type="http://schemas.openxmlformats.org/officeDocument/2006/relationships/tags" Target="../tags/tag941.xml"/><Relationship Id="rId156" Type="http://schemas.openxmlformats.org/officeDocument/2006/relationships/tags" Target="../tags/tag946.xml"/><Relationship Id="rId177" Type="http://schemas.openxmlformats.org/officeDocument/2006/relationships/tags" Target="../tags/tag967.xml"/><Relationship Id="rId198" Type="http://schemas.openxmlformats.org/officeDocument/2006/relationships/tags" Target="../tags/tag988.xml"/><Relationship Id="rId172" Type="http://schemas.openxmlformats.org/officeDocument/2006/relationships/tags" Target="../tags/tag962.xml"/><Relationship Id="rId193" Type="http://schemas.openxmlformats.org/officeDocument/2006/relationships/tags" Target="../tags/tag983.xml"/><Relationship Id="rId202" Type="http://schemas.openxmlformats.org/officeDocument/2006/relationships/tags" Target="../tags/tag992.xml"/><Relationship Id="rId207" Type="http://schemas.openxmlformats.org/officeDocument/2006/relationships/tags" Target="../tags/tag997.xml"/><Relationship Id="rId223" Type="http://schemas.openxmlformats.org/officeDocument/2006/relationships/tags" Target="../tags/tag1013.xml"/><Relationship Id="rId228" Type="http://schemas.openxmlformats.org/officeDocument/2006/relationships/tags" Target="../tags/tag1018.xml"/><Relationship Id="rId13" Type="http://schemas.openxmlformats.org/officeDocument/2006/relationships/tags" Target="../tags/tag803.xml"/><Relationship Id="rId18" Type="http://schemas.openxmlformats.org/officeDocument/2006/relationships/tags" Target="../tags/tag808.xml"/><Relationship Id="rId39" Type="http://schemas.openxmlformats.org/officeDocument/2006/relationships/tags" Target="../tags/tag829.xml"/><Relationship Id="rId109" Type="http://schemas.openxmlformats.org/officeDocument/2006/relationships/tags" Target="../tags/tag899.xml"/><Relationship Id="rId34" Type="http://schemas.openxmlformats.org/officeDocument/2006/relationships/tags" Target="../tags/tag824.xml"/><Relationship Id="rId50" Type="http://schemas.openxmlformats.org/officeDocument/2006/relationships/tags" Target="../tags/tag840.xml"/><Relationship Id="rId55" Type="http://schemas.openxmlformats.org/officeDocument/2006/relationships/tags" Target="../tags/tag845.xml"/><Relationship Id="rId76" Type="http://schemas.openxmlformats.org/officeDocument/2006/relationships/tags" Target="../tags/tag866.xml"/><Relationship Id="rId97" Type="http://schemas.openxmlformats.org/officeDocument/2006/relationships/tags" Target="../tags/tag887.xml"/><Relationship Id="rId104" Type="http://schemas.openxmlformats.org/officeDocument/2006/relationships/tags" Target="../tags/tag894.xml"/><Relationship Id="rId120" Type="http://schemas.openxmlformats.org/officeDocument/2006/relationships/tags" Target="../tags/tag910.xml"/><Relationship Id="rId125" Type="http://schemas.openxmlformats.org/officeDocument/2006/relationships/tags" Target="../tags/tag915.xml"/><Relationship Id="rId141" Type="http://schemas.openxmlformats.org/officeDocument/2006/relationships/tags" Target="../tags/tag931.xml"/><Relationship Id="rId146" Type="http://schemas.openxmlformats.org/officeDocument/2006/relationships/tags" Target="../tags/tag936.xml"/><Relationship Id="rId167" Type="http://schemas.openxmlformats.org/officeDocument/2006/relationships/tags" Target="../tags/tag957.xml"/><Relationship Id="rId188" Type="http://schemas.openxmlformats.org/officeDocument/2006/relationships/tags" Target="../tags/tag978.xml"/><Relationship Id="rId7" Type="http://schemas.openxmlformats.org/officeDocument/2006/relationships/tags" Target="../tags/tag797.xml"/><Relationship Id="rId71" Type="http://schemas.openxmlformats.org/officeDocument/2006/relationships/tags" Target="../tags/tag861.xml"/><Relationship Id="rId92" Type="http://schemas.openxmlformats.org/officeDocument/2006/relationships/tags" Target="../tags/tag882.xml"/><Relationship Id="rId162" Type="http://schemas.openxmlformats.org/officeDocument/2006/relationships/tags" Target="../tags/tag952.xml"/><Relationship Id="rId183" Type="http://schemas.openxmlformats.org/officeDocument/2006/relationships/tags" Target="../tags/tag973.xml"/><Relationship Id="rId213" Type="http://schemas.openxmlformats.org/officeDocument/2006/relationships/tags" Target="../tags/tag1003.xml"/><Relationship Id="rId218" Type="http://schemas.openxmlformats.org/officeDocument/2006/relationships/tags" Target="../tags/tag1008.xml"/><Relationship Id="rId2" Type="http://schemas.openxmlformats.org/officeDocument/2006/relationships/tags" Target="../tags/tag792.xml"/><Relationship Id="rId29" Type="http://schemas.openxmlformats.org/officeDocument/2006/relationships/tags" Target="../tags/tag819.xml"/><Relationship Id="rId24" Type="http://schemas.openxmlformats.org/officeDocument/2006/relationships/tags" Target="../tags/tag814.xml"/><Relationship Id="rId40" Type="http://schemas.openxmlformats.org/officeDocument/2006/relationships/tags" Target="../tags/tag830.xml"/><Relationship Id="rId45" Type="http://schemas.openxmlformats.org/officeDocument/2006/relationships/tags" Target="../tags/tag835.xml"/><Relationship Id="rId66" Type="http://schemas.openxmlformats.org/officeDocument/2006/relationships/tags" Target="../tags/tag856.xml"/><Relationship Id="rId87" Type="http://schemas.openxmlformats.org/officeDocument/2006/relationships/tags" Target="../tags/tag877.xml"/><Relationship Id="rId110" Type="http://schemas.openxmlformats.org/officeDocument/2006/relationships/tags" Target="../tags/tag900.xml"/><Relationship Id="rId115" Type="http://schemas.openxmlformats.org/officeDocument/2006/relationships/tags" Target="../tags/tag905.xml"/><Relationship Id="rId131" Type="http://schemas.openxmlformats.org/officeDocument/2006/relationships/tags" Target="../tags/tag921.xml"/><Relationship Id="rId136" Type="http://schemas.openxmlformats.org/officeDocument/2006/relationships/tags" Target="../tags/tag926.xml"/><Relationship Id="rId157" Type="http://schemas.openxmlformats.org/officeDocument/2006/relationships/tags" Target="../tags/tag947.xml"/><Relationship Id="rId178" Type="http://schemas.openxmlformats.org/officeDocument/2006/relationships/tags" Target="../tags/tag968.xml"/><Relationship Id="rId61" Type="http://schemas.openxmlformats.org/officeDocument/2006/relationships/tags" Target="../tags/tag851.xml"/><Relationship Id="rId82" Type="http://schemas.openxmlformats.org/officeDocument/2006/relationships/tags" Target="../tags/tag872.xml"/><Relationship Id="rId152" Type="http://schemas.openxmlformats.org/officeDocument/2006/relationships/tags" Target="../tags/tag942.xml"/><Relationship Id="rId173" Type="http://schemas.openxmlformats.org/officeDocument/2006/relationships/tags" Target="../tags/tag963.xml"/><Relationship Id="rId194" Type="http://schemas.openxmlformats.org/officeDocument/2006/relationships/tags" Target="../tags/tag984.xml"/><Relationship Id="rId199" Type="http://schemas.openxmlformats.org/officeDocument/2006/relationships/tags" Target="../tags/tag989.xml"/><Relationship Id="rId203" Type="http://schemas.openxmlformats.org/officeDocument/2006/relationships/tags" Target="../tags/tag993.xml"/><Relationship Id="rId208" Type="http://schemas.openxmlformats.org/officeDocument/2006/relationships/tags" Target="../tags/tag998.xml"/><Relationship Id="rId229" Type="http://schemas.openxmlformats.org/officeDocument/2006/relationships/tags" Target="../tags/tag1019.xml"/><Relationship Id="rId19" Type="http://schemas.openxmlformats.org/officeDocument/2006/relationships/tags" Target="../tags/tag809.xml"/><Relationship Id="rId224" Type="http://schemas.openxmlformats.org/officeDocument/2006/relationships/tags" Target="../tags/tag1014.xml"/><Relationship Id="rId14" Type="http://schemas.openxmlformats.org/officeDocument/2006/relationships/tags" Target="../tags/tag804.xml"/><Relationship Id="rId30" Type="http://schemas.openxmlformats.org/officeDocument/2006/relationships/tags" Target="../tags/tag820.xml"/><Relationship Id="rId35" Type="http://schemas.openxmlformats.org/officeDocument/2006/relationships/tags" Target="../tags/tag825.xml"/><Relationship Id="rId56" Type="http://schemas.openxmlformats.org/officeDocument/2006/relationships/tags" Target="../tags/tag846.xml"/><Relationship Id="rId77" Type="http://schemas.openxmlformats.org/officeDocument/2006/relationships/tags" Target="../tags/tag867.xml"/><Relationship Id="rId100" Type="http://schemas.openxmlformats.org/officeDocument/2006/relationships/tags" Target="../tags/tag890.xml"/><Relationship Id="rId105" Type="http://schemas.openxmlformats.org/officeDocument/2006/relationships/tags" Target="../tags/tag895.xml"/><Relationship Id="rId126" Type="http://schemas.openxmlformats.org/officeDocument/2006/relationships/tags" Target="../tags/tag916.xml"/><Relationship Id="rId147" Type="http://schemas.openxmlformats.org/officeDocument/2006/relationships/tags" Target="../tags/tag937.xml"/><Relationship Id="rId168" Type="http://schemas.openxmlformats.org/officeDocument/2006/relationships/tags" Target="../tags/tag958.xml"/><Relationship Id="rId8" Type="http://schemas.openxmlformats.org/officeDocument/2006/relationships/tags" Target="../tags/tag798.xml"/><Relationship Id="rId51" Type="http://schemas.openxmlformats.org/officeDocument/2006/relationships/tags" Target="../tags/tag841.xml"/><Relationship Id="rId72" Type="http://schemas.openxmlformats.org/officeDocument/2006/relationships/tags" Target="../tags/tag862.xml"/><Relationship Id="rId93" Type="http://schemas.openxmlformats.org/officeDocument/2006/relationships/tags" Target="../tags/tag883.xml"/><Relationship Id="rId98" Type="http://schemas.openxmlformats.org/officeDocument/2006/relationships/tags" Target="../tags/tag888.xml"/><Relationship Id="rId121" Type="http://schemas.openxmlformats.org/officeDocument/2006/relationships/tags" Target="../tags/tag911.xml"/><Relationship Id="rId142" Type="http://schemas.openxmlformats.org/officeDocument/2006/relationships/tags" Target="../tags/tag932.xml"/><Relationship Id="rId163" Type="http://schemas.openxmlformats.org/officeDocument/2006/relationships/tags" Target="../tags/tag953.xml"/><Relationship Id="rId184" Type="http://schemas.openxmlformats.org/officeDocument/2006/relationships/tags" Target="../tags/tag974.xml"/><Relationship Id="rId189" Type="http://schemas.openxmlformats.org/officeDocument/2006/relationships/tags" Target="../tags/tag979.xml"/><Relationship Id="rId219" Type="http://schemas.openxmlformats.org/officeDocument/2006/relationships/tags" Target="../tags/tag1009.xml"/><Relationship Id="rId3" Type="http://schemas.openxmlformats.org/officeDocument/2006/relationships/tags" Target="../tags/tag793.xml"/><Relationship Id="rId214" Type="http://schemas.openxmlformats.org/officeDocument/2006/relationships/tags" Target="../tags/tag1004.xml"/><Relationship Id="rId230" Type="http://schemas.openxmlformats.org/officeDocument/2006/relationships/slideLayout" Target="../slideLayouts/slideLayout1.xml"/><Relationship Id="rId25" Type="http://schemas.openxmlformats.org/officeDocument/2006/relationships/tags" Target="../tags/tag815.xml"/><Relationship Id="rId46" Type="http://schemas.openxmlformats.org/officeDocument/2006/relationships/tags" Target="../tags/tag836.xml"/><Relationship Id="rId67" Type="http://schemas.openxmlformats.org/officeDocument/2006/relationships/tags" Target="../tags/tag857.xml"/><Relationship Id="rId116" Type="http://schemas.openxmlformats.org/officeDocument/2006/relationships/tags" Target="../tags/tag906.xml"/><Relationship Id="rId137" Type="http://schemas.openxmlformats.org/officeDocument/2006/relationships/tags" Target="../tags/tag927.xml"/><Relationship Id="rId158" Type="http://schemas.openxmlformats.org/officeDocument/2006/relationships/tags" Target="../tags/tag948.xml"/><Relationship Id="rId20" Type="http://schemas.openxmlformats.org/officeDocument/2006/relationships/tags" Target="../tags/tag810.xml"/><Relationship Id="rId41" Type="http://schemas.openxmlformats.org/officeDocument/2006/relationships/tags" Target="../tags/tag831.xml"/><Relationship Id="rId62" Type="http://schemas.openxmlformats.org/officeDocument/2006/relationships/tags" Target="../tags/tag852.xml"/><Relationship Id="rId83" Type="http://schemas.openxmlformats.org/officeDocument/2006/relationships/tags" Target="../tags/tag873.xml"/><Relationship Id="rId88" Type="http://schemas.openxmlformats.org/officeDocument/2006/relationships/tags" Target="../tags/tag878.xml"/><Relationship Id="rId111" Type="http://schemas.openxmlformats.org/officeDocument/2006/relationships/tags" Target="../tags/tag901.xml"/><Relationship Id="rId132" Type="http://schemas.openxmlformats.org/officeDocument/2006/relationships/tags" Target="../tags/tag922.xml"/><Relationship Id="rId153" Type="http://schemas.openxmlformats.org/officeDocument/2006/relationships/tags" Target="../tags/tag943.xml"/><Relationship Id="rId174" Type="http://schemas.openxmlformats.org/officeDocument/2006/relationships/tags" Target="../tags/tag964.xml"/><Relationship Id="rId179" Type="http://schemas.openxmlformats.org/officeDocument/2006/relationships/tags" Target="../tags/tag969.xml"/><Relationship Id="rId195" Type="http://schemas.openxmlformats.org/officeDocument/2006/relationships/tags" Target="../tags/tag985.xml"/><Relationship Id="rId209" Type="http://schemas.openxmlformats.org/officeDocument/2006/relationships/tags" Target="../tags/tag999.xml"/><Relationship Id="rId190" Type="http://schemas.openxmlformats.org/officeDocument/2006/relationships/tags" Target="../tags/tag980.xml"/><Relationship Id="rId204" Type="http://schemas.openxmlformats.org/officeDocument/2006/relationships/tags" Target="../tags/tag994.xml"/><Relationship Id="rId220" Type="http://schemas.openxmlformats.org/officeDocument/2006/relationships/tags" Target="../tags/tag1010.xml"/><Relationship Id="rId225" Type="http://schemas.openxmlformats.org/officeDocument/2006/relationships/tags" Target="../tags/tag1015.xml"/><Relationship Id="rId15" Type="http://schemas.openxmlformats.org/officeDocument/2006/relationships/tags" Target="../tags/tag805.xml"/><Relationship Id="rId36" Type="http://schemas.openxmlformats.org/officeDocument/2006/relationships/tags" Target="../tags/tag826.xml"/><Relationship Id="rId57" Type="http://schemas.openxmlformats.org/officeDocument/2006/relationships/tags" Target="../tags/tag847.xml"/><Relationship Id="rId106" Type="http://schemas.openxmlformats.org/officeDocument/2006/relationships/tags" Target="../tags/tag896.xml"/><Relationship Id="rId127" Type="http://schemas.openxmlformats.org/officeDocument/2006/relationships/tags" Target="../tags/tag917.xml"/><Relationship Id="rId10" Type="http://schemas.openxmlformats.org/officeDocument/2006/relationships/tags" Target="../tags/tag800.xml"/><Relationship Id="rId31" Type="http://schemas.openxmlformats.org/officeDocument/2006/relationships/tags" Target="../tags/tag821.xml"/><Relationship Id="rId52" Type="http://schemas.openxmlformats.org/officeDocument/2006/relationships/tags" Target="../tags/tag842.xml"/><Relationship Id="rId73" Type="http://schemas.openxmlformats.org/officeDocument/2006/relationships/tags" Target="../tags/tag863.xml"/><Relationship Id="rId78" Type="http://schemas.openxmlformats.org/officeDocument/2006/relationships/tags" Target="../tags/tag868.xml"/><Relationship Id="rId94" Type="http://schemas.openxmlformats.org/officeDocument/2006/relationships/tags" Target="../tags/tag884.xml"/><Relationship Id="rId99" Type="http://schemas.openxmlformats.org/officeDocument/2006/relationships/tags" Target="../tags/tag889.xml"/><Relationship Id="rId101" Type="http://schemas.openxmlformats.org/officeDocument/2006/relationships/tags" Target="../tags/tag891.xml"/><Relationship Id="rId122" Type="http://schemas.openxmlformats.org/officeDocument/2006/relationships/tags" Target="../tags/tag912.xml"/><Relationship Id="rId143" Type="http://schemas.openxmlformats.org/officeDocument/2006/relationships/tags" Target="../tags/tag933.xml"/><Relationship Id="rId148" Type="http://schemas.openxmlformats.org/officeDocument/2006/relationships/tags" Target="../tags/tag938.xml"/><Relationship Id="rId164" Type="http://schemas.openxmlformats.org/officeDocument/2006/relationships/tags" Target="../tags/tag954.xml"/><Relationship Id="rId169" Type="http://schemas.openxmlformats.org/officeDocument/2006/relationships/tags" Target="../tags/tag959.xml"/><Relationship Id="rId185" Type="http://schemas.openxmlformats.org/officeDocument/2006/relationships/tags" Target="../tags/tag975.xml"/><Relationship Id="rId4" Type="http://schemas.openxmlformats.org/officeDocument/2006/relationships/tags" Target="../tags/tag794.xml"/><Relationship Id="rId9" Type="http://schemas.openxmlformats.org/officeDocument/2006/relationships/tags" Target="../tags/tag799.xml"/><Relationship Id="rId180" Type="http://schemas.openxmlformats.org/officeDocument/2006/relationships/tags" Target="../tags/tag970.xml"/><Relationship Id="rId210" Type="http://schemas.openxmlformats.org/officeDocument/2006/relationships/tags" Target="../tags/tag1000.xml"/><Relationship Id="rId215" Type="http://schemas.openxmlformats.org/officeDocument/2006/relationships/tags" Target="../tags/tag1005.xml"/><Relationship Id="rId26" Type="http://schemas.openxmlformats.org/officeDocument/2006/relationships/tags" Target="../tags/tag816.xml"/><Relationship Id="rId47" Type="http://schemas.openxmlformats.org/officeDocument/2006/relationships/tags" Target="../tags/tag837.xml"/><Relationship Id="rId68" Type="http://schemas.openxmlformats.org/officeDocument/2006/relationships/tags" Target="../tags/tag858.xml"/><Relationship Id="rId89" Type="http://schemas.openxmlformats.org/officeDocument/2006/relationships/tags" Target="../tags/tag879.xml"/><Relationship Id="rId112" Type="http://schemas.openxmlformats.org/officeDocument/2006/relationships/tags" Target="../tags/tag902.xml"/><Relationship Id="rId133" Type="http://schemas.openxmlformats.org/officeDocument/2006/relationships/tags" Target="../tags/tag923.xml"/><Relationship Id="rId154" Type="http://schemas.openxmlformats.org/officeDocument/2006/relationships/tags" Target="../tags/tag944.xml"/><Relationship Id="rId175" Type="http://schemas.openxmlformats.org/officeDocument/2006/relationships/tags" Target="../tags/tag965.xml"/><Relationship Id="rId196" Type="http://schemas.openxmlformats.org/officeDocument/2006/relationships/tags" Target="../tags/tag986.xml"/><Relationship Id="rId200" Type="http://schemas.openxmlformats.org/officeDocument/2006/relationships/tags" Target="../tags/tag990.xml"/><Relationship Id="rId16" Type="http://schemas.openxmlformats.org/officeDocument/2006/relationships/tags" Target="../tags/tag806.xml"/><Relationship Id="rId221" Type="http://schemas.openxmlformats.org/officeDocument/2006/relationships/tags" Target="../tags/tag1011.xml"/><Relationship Id="rId37" Type="http://schemas.openxmlformats.org/officeDocument/2006/relationships/tags" Target="../tags/tag827.xml"/><Relationship Id="rId58" Type="http://schemas.openxmlformats.org/officeDocument/2006/relationships/tags" Target="../tags/tag848.xml"/><Relationship Id="rId79" Type="http://schemas.openxmlformats.org/officeDocument/2006/relationships/tags" Target="../tags/tag869.xml"/><Relationship Id="rId102" Type="http://schemas.openxmlformats.org/officeDocument/2006/relationships/tags" Target="../tags/tag892.xml"/><Relationship Id="rId123" Type="http://schemas.openxmlformats.org/officeDocument/2006/relationships/tags" Target="../tags/tag913.xml"/><Relationship Id="rId144" Type="http://schemas.openxmlformats.org/officeDocument/2006/relationships/tags" Target="../tags/tag934.xml"/><Relationship Id="rId90" Type="http://schemas.openxmlformats.org/officeDocument/2006/relationships/tags" Target="../tags/tag880.xml"/><Relationship Id="rId165" Type="http://schemas.openxmlformats.org/officeDocument/2006/relationships/tags" Target="../tags/tag955.xml"/><Relationship Id="rId186" Type="http://schemas.openxmlformats.org/officeDocument/2006/relationships/tags" Target="../tags/tag976.xml"/><Relationship Id="rId211" Type="http://schemas.openxmlformats.org/officeDocument/2006/relationships/tags" Target="../tags/tag100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36.xml"/><Relationship Id="rId21" Type="http://schemas.openxmlformats.org/officeDocument/2006/relationships/tags" Target="../tags/tag1040.xml"/><Relationship Id="rId42" Type="http://schemas.openxmlformats.org/officeDocument/2006/relationships/tags" Target="../tags/tag1061.xml"/><Relationship Id="rId63" Type="http://schemas.openxmlformats.org/officeDocument/2006/relationships/tags" Target="../tags/tag1082.xml"/><Relationship Id="rId84" Type="http://schemas.openxmlformats.org/officeDocument/2006/relationships/tags" Target="../tags/tag1103.xml"/><Relationship Id="rId138" Type="http://schemas.openxmlformats.org/officeDocument/2006/relationships/tags" Target="../tags/tag1157.xml"/><Relationship Id="rId159" Type="http://schemas.openxmlformats.org/officeDocument/2006/relationships/tags" Target="../tags/tag1178.xml"/><Relationship Id="rId170" Type="http://schemas.openxmlformats.org/officeDocument/2006/relationships/tags" Target="../tags/tag1189.xml"/><Relationship Id="rId191" Type="http://schemas.openxmlformats.org/officeDocument/2006/relationships/tags" Target="../tags/tag1210.xml"/><Relationship Id="rId205" Type="http://schemas.openxmlformats.org/officeDocument/2006/relationships/tags" Target="../tags/tag1224.xml"/><Relationship Id="rId226" Type="http://schemas.openxmlformats.org/officeDocument/2006/relationships/tags" Target="../tags/tag1245.xml"/><Relationship Id="rId247" Type="http://schemas.openxmlformats.org/officeDocument/2006/relationships/tags" Target="../tags/tag1266.xml"/><Relationship Id="rId107" Type="http://schemas.openxmlformats.org/officeDocument/2006/relationships/tags" Target="../tags/tag1126.xml"/><Relationship Id="rId268" Type="http://schemas.openxmlformats.org/officeDocument/2006/relationships/tags" Target="../tags/tag1287.xml"/><Relationship Id="rId11" Type="http://schemas.openxmlformats.org/officeDocument/2006/relationships/tags" Target="../tags/tag1030.xml"/><Relationship Id="rId32" Type="http://schemas.openxmlformats.org/officeDocument/2006/relationships/tags" Target="../tags/tag1051.xml"/><Relationship Id="rId53" Type="http://schemas.openxmlformats.org/officeDocument/2006/relationships/tags" Target="../tags/tag1072.xml"/><Relationship Id="rId74" Type="http://schemas.openxmlformats.org/officeDocument/2006/relationships/tags" Target="../tags/tag1093.xml"/><Relationship Id="rId128" Type="http://schemas.openxmlformats.org/officeDocument/2006/relationships/tags" Target="../tags/tag1147.xml"/><Relationship Id="rId149" Type="http://schemas.openxmlformats.org/officeDocument/2006/relationships/tags" Target="../tags/tag1168.xml"/><Relationship Id="rId5" Type="http://schemas.openxmlformats.org/officeDocument/2006/relationships/tags" Target="../tags/tag1024.xml"/><Relationship Id="rId95" Type="http://schemas.openxmlformats.org/officeDocument/2006/relationships/tags" Target="../tags/tag1114.xml"/><Relationship Id="rId160" Type="http://schemas.openxmlformats.org/officeDocument/2006/relationships/tags" Target="../tags/tag1179.xml"/><Relationship Id="rId181" Type="http://schemas.openxmlformats.org/officeDocument/2006/relationships/tags" Target="../tags/tag1200.xml"/><Relationship Id="rId216" Type="http://schemas.openxmlformats.org/officeDocument/2006/relationships/tags" Target="../tags/tag1235.xml"/><Relationship Id="rId237" Type="http://schemas.openxmlformats.org/officeDocument/2006/relationships/tags" Target="../tags/tag1256.xml"/><Relationship Id="rId258" Type="http://schemas.openxmlformats.org/officeDocument/2006/relationships/tags" Target="../tags/tag1277.xml"/><Relationship Id="rId22" Type="http://schemas.openxmlformats.org/officeDocument/2006/relationships/tags" Target="../tags/tag1041.xml"/><Relationship Id="rId43" Type="http://schemas.openxmlformats.org/officeDocument/2006/relationships/tags" Target="../tags/tag1062.xml"/><Relationship Id="rId64" Type="http://schemas.openxmlformats.org/officeDocument/2006/relationships/tags" Target="../tags/tag1083.xml"/><Relationship Id="rId118" Type="http://schemas.openxmlformats.org/officeDocument/2006/relationships/tags" Target="../tags/tag1137.xml"/><Relationship Id="rId139" Type="http://schemas.openxmlformats.org/officeDocument/2006/relationships/tags" Target="../tags/tag1158.xml"/><Relationship Id="rId85" Type="http://schemas.openxmlformats.org/officeDocument/2006/relationships/tags" Target="../tags/tag1104.xml"/><Relationship Id="rId150" Type="http://schemas.openxmlformats.org/officeDocument/2006/relationships/tags" Target="../tags/tag1169.xml"/><Relationship Id="rId171" Type="http://schemas.openxmlformats.org/officeDocument/2006/relationships/tags" Target="../tags/tag1190.xml"/><Relationship Id="rId192" Type="http://schemas.openxmlformats.org/officeDocument/2006/relationships/tags" Target="../tags/tag1211.xml"/><Relationship Id="rId206" Type="http://schemas.openxmlformats.org/officeDocument/2006/relationships/tags" Target="../tags/tag1225.xml"/><Relationship Id="rId227" Type="http://schemas.openxmlformats.org/officeDocument/2006/relationships/tags" Target="../tags/tag1246.xml"/><Relationship Id="rId248" Type="http://schemas.openxmlformats.org/officeDocument/2006/relationships/tags" Target="../tags/tag1267.xml"/><Relationship Id="rId269" Type="http://schemas.openxmlformats.org/officeDocument/2006/relationships/tags" Target="../tags/tag1288.xml"/><Relationship Id="rId12" Type="http://schemas.openxmlformats.org/officeDocument/2006/relationships/tags" Target="../tags/tag1031.xml"/><Relationship Id="rId33" Type="http://schemas.openxmlformats.org/officeDocument/2006/relationships/tags" Target="../tags/tag1052.xml"/><Relationship Id="rId108" Type="http://schemas.openxmlformats.org/officeDocument/2006/relationships/tags" Target="../tags/tag1127.xml"/><Relationship Id="rId129" Type="http://schemas.openxmlformats.org/officeDocument/2006/relationships/tags" Target="../tags/tag1148.xml"/><Relationship Id="rId54" Type="http://schemas.openxmlformats.org/officeDocument/2006/relationships/tags" Target="../tags/tag1073.xml"/><Relationship Id="rId75" Type="http://schemas.openxmlformats.org/officeDocument/2006/relationships/tags" Target="../tags/tag1094.xml"/><Relationship Id="rId96" Type="http://schemas.openxmlformats.org/officeDocument/2006/relationships/tags" Target="../tags/tag1115.xml"/><Relationship Id="rId140" Type="http://schemas.openxmlformats.org/officeDocument/2006/relationships/tags" Target="../tags/tag1159.xml"/><Relationship Id="rId161" Type="http://schemas.openxmlformats.org/officeDocument/2006/relationships/tags" Target="../tags/tag1180.xml"/><Relationship Id="rId182" Type="http://schemas.openxmlformats.org/officeDocument/2006/relationships/tags" Target="../tags/tag1201.xml"/><Relationship Id="rId217" Type="http://schemas.openxmlformats.org/officeDocument/2006/relationships/tags" Target="../tags/tag1236.xml"/><Relationship Id="rId6" Type="http://schemas.openxmlformats.org/officeDocument/2006/relationships/tags" Target="../tags/tag1025.xml"/><Relationship Id="rId238" Type="http://schemas.openxmlformats.org/officeDocument/2006/relationships/tags" Target="../tags/tag1257.xml"/><Relationship Id="rId259" Type="http://schemas.openxmlformats.org/officeDocument/2006/relationships/tags" Target="../tags/tag1278.xml"/><Relationship Id="rId23" Type="http://schemas.openxmlformats.org/officeDocument/2006/relationships/tags" Target="../tags/tag1042.xml"/><Relationship Id="rId119" Type="http://schemas.openxmlformats.org/officeDocument/2006/relationships/tags" Target="../tags/tag1138.xml"/><Relationship Id="rId270" Type="http://schemas.openxmlformats.org/officeDocument/2006/relationships/tags" Target="../tags/tag1289.xml"/><Relationship Id="rId44" Type="http://schemas.openxmlformats.org/officeDocument/2006/relationships/tags" Target="../tags/tag1063.xml"/><Relationship Id="rId60" Type="http://schemas.openxmlformats.org/officeDocument/2006/relationships/tags" Target="../tags/tag1079.xml"/><Relationship Id="rId65" Type="http://schemas.openxmlformats.org/officeDocument/2006/relationships/tags" Target="../tags/tag1084.xml"/><Relationship Id="rId81" Type="http://schemas.openxmlformats.org/officeDocument/2006/relationships/tags" Target="../tags/tag1100.xml"/><Relationship Id="rId86" Type="http://schemas.openxmlformats.org/officeDocument/2006/relationships/tags" Target="../tags/tag1105.xml"/><Relationship Id="rId130" Type="http://schemas.openxmlformats.org/officeDocument/2006/relationships/tags" Target="../tags/tag1149.xml"/><Relationship Id="rId135" Type="http://schemas.openxmlformats.org/officeDocument/2006/relationships/tags" Target="../tags/tag1154.xml"/><Relationship Id="rId151" Type="http://schemas.openxmlformats.org/officeDocument/2006/relationships/tags" Target="../tags/tag1170.xml"/><Relationship Id="rId156" Type="http://schemas.openxmlformats.org/officeDocument/2006/relationships/tags" Target="../tags/tag1175.xml"/><Relationship Id="rId177" Type="http://schemas.openxmlformats.org/officeDocument/2006/relationships/tags" Target="../tags/tag1196.xml"/><Relationship Id="rId198" Type="http://schemas.openxmlformats.org/officeDocument/2006/relationships/tags" Target="../tags/tag1217.xml"/><Relationship Id="rId172" Type="http://schemas.openxmlformats.org/officeDocument/2006/relationships/tags" Target="../tags/tag1191.xml"/><Relationship Id="rId193" Type="http://schemas.openxmlformats.org/officeDocument/2006/relationships/tags" Target="../tags/tag1212.xml"/><Relationship Id="rId202" Type="http://schemas.openxmlformats.org/officeDocument/2006/relationships/tags" Target="../tags/tag1221.xml"/><Relationship Id="rId207" Type="http://schemas.openxmlformats.org/officeDocument/2006/relationships/tags" Target="../tags/tag1226.xml"/><Relationship Id="rId223" Type="http://schemas.openxmlformats.org/officeDocument/2006/relationships/tags" Target="../tags/tag1242.xml"/><Relationship Id="rId228" Type="http://schemas.openxmlformats.org/officeDocument/2006/relationships/tags" Target="../tags/tag1247.xml"/><Relationship Id="rId244" Type="http://schemas.openxmlformats.org/officeDocument/2006/relationships/tags" Target="../tags/tag1263.xml"/><Relationship Id="rId249" Type="http://schemas.openxmlformats.org/officeDocument/2006/relationships/tags" Target="../tags/tag1268.xml"/><Relationship Id="rId13" Type="http://schemas.openxmlformats.org/officeDocument/2006/relationships/tags" Target="../tags/tag1032.xml"/><Relationship Id="rId18" Type="http://schemas.openxmlformats.org/officeDocument/2006/relationships/tags" Target="../tags/tag1037.xml"/><Relationship Id="rId39" Type="http://schemas.openxmlformats.org/officeDocument/2006/relationships/tags" Target="../tags/tag1058.xml"/><Relationship Id="rId109" Type="http://schemas.openxmlformats.org/officeDocument/2006/relationships/tags" Target="../tags/tag1128.xml"/><Relationship Id="rId260" Type="http://schemas.openxmlformats.org/officeDocument/2006/relationships/tags" Target="../tags/tag1279.xml"/><Relationship Id="rId265" Type="http://schemas.openxmlformats.org/officeDocument/2006/relationships/tags" Target="../tags/tag1284.xml"/><Relationship Id="rId34" Type="http://schemas.openxmlformats.org/officeDocument/2006/relationships/tags" Target="../tags/tag1053.xml"/><Relationship Id="rId50" Type="http://schemas.openxmlformats.org/officeDocument/2006/relationships/tags" Target="../tags/tag1069.xml"/><Relationship Id="rId55" Type="http://schemas.openxmlformats.org/officeDocument/2006/relationships/tags" Target="../tags/tag1074.xml"/><Relationship Id="rId76" Type="http://schemas.openxmlformats.org/officeDocument/2006/relationships/tags" Target="../tags/tag1095.xml"/><Relationship Id="rId97" Type="http://schemas.openxmlformats.org/officeDocument/2006/relationships/tags" Target="../tags/tag1116.xml"/><Relationship Id="rId104" Type="http://schemas.openxmlformats.org/officeDocument/2006/relationships/tags" Target="../tags/tag1123.xml"/><Relationship Id="rId120" Type="http://schemas.openxmlformats.org/officeDocument/2006/relationships/tags" Target="../tags/tag1139.xml"/><Relationship Id="rId125" Type="http://schemas.openxmlformats.org/officeDocument/2006/relationships/tags" Target="../tags/tag1144.xml"/><Relationship Id="rId141" Type="http://schemas.openxmlformats.org/officeDocument/2006/relationships/tags" Target="../tags/tag1160.xml"/><Relationship Id="rId146" Type="http://schemas.openxmlformats.org/officeDocument/2006/relationships/tags" Target="../tags/tag1165.xml"/><Relationship Id="rId167" Type="http://schemas.openxmlformats.org/officeDocument/2006/relationships/tags" Target="../tags/tag1186.xml"/><Relationship Id="rId188" Type="http://schemas.openxmlformats.org/officeDocument/2006/relationships/tags" Target="../tags/tag1207.xml"/><Relationship Id="rId7" Type="http://schemas.openxmlformats.org/officeDocument/2006/relationships/tags" Target="../tags/tag1026.xml"/><Relationship Id="rId71" Type="http://schemas.openxmlformats.org/officeDocument/2006/relationships/tags" Target="../tags/tag1090.xml"/><Relationship Id="rId92" Type="http://schemas.openxmlformats.org/officeDocument/2006/relationships/tags" Target="../tags/tag1111.xml"/><Relationship Id="rId162" Type="http://schemas.openxmlformats.org/officeDocument/2006/relationships/tags" Target="../tags/tag1181.xml"/><Relationship Id="rId183" Type="http://schemas.openxmlformats.org/officeDocument/2006/relationships/tags" Target="../tags/tag1202.xml"/><Relationship Id="rId213" Type="http://schemas.openxmlformats.org/officeDocument/2006/relationships/tags" Target="../tags/tag1232.xml"/><Relationship Id="rId218" Type="http://schemas.openxmlformats.org/officeDocument/2006/relationships/tags" Target="../tags/tag1237.xml"/><Relationship Id="rId234" Type="http://schemas.openxmlformats.org/officeDocument/2006/relationships/tags" Target="../tags/tag1253.xml"/><Relationship Id="rId239" Type="http://schemas.openxmlformats.org/officeDocument/2006/relationships/tags" Target="../tags/tag1258.xml"/><Relationship Id="rId2" Type="http://schemas.openxmlformats.org/officeDocument/2006/relationships/tags" Target="../tags/tag1021.xml"/><Relationship Id="rId29" Type="http://schemas.openxmlformats.org/officeDocument/2006/relationships/tags" Target="../tags/tag1048.xml"/><Relationship Id="rId250" Type="http://schemas.openxmlformats.org/officeDocument/2006/relationships/tags" Target="../tags/tag1269.xml"/><Relationship Id="rId255" Type="http://schemas.openxmlformats.org/officeDocument/2006/relationships/tags" Target="../tags/tag1274.xml"/><Relationship Id="rId271" Type="http://schemas.openxmlformats.org/officeDocument/2006/relationships/tags" Target="../tags/tag1290.xml"/><Relationship Id="rId276" Type="http://schemas.openxmlformats.org/officeDocument/2006/relationships/slideLayout" Target="../slideLayouts/slideLayout1.xml"/><Relationship Id="rId24" Type="http://schemas.openxmlformats.org/officeDocument/2006/relationships/tags" Target="../tags/tag1043.xml"/><Relationship Id="rId40" Type="http://schemas.openxmlformats.org/officeDocument/2006/relationships/tags" Target="../tags/tag1059.xml"/><Relationship Id="rId45" Type="http://schemas.openxmlformats.org/officeDocument/2006/relationships/tags" Target="../tags/tag1064.xml"/><Relationship Id="rId66" Type="http://schemas.openxmlformats.org/officeDocument/2006/relationships/tags" Target="../tags/tag1085.xml"/><Relationship Id="rId87" Type="http://schemas.openxmlformats.org/officeDocument/2006/relationships/tags" Target="../tags/tag1106.xml"/><Relationship Id="rId110" Type="http://schemas.openxmlformats.org/officeDocument/2006/relationships/tags" Target="../tags/tag1129.xml"/><Relationship Id="rId115" Type="http://schemas.openxmlformats.org/officeDocument/2006/relationships/tags" Target="../tags/tag1134.xml"/><Relationship Id="rId131" Type="http://schemas.openxmlformats.org/officeDocument/2006/relationships/tags" Target="../tags/tag1150.xml"/><Relationship Id="rId136" Type="http://schemas.openxmlformats.org/officeDocument/2006/relationships/tags" Target="../tags/tag1155.xml"/><Relationship Id="rId157" Type="http://schemas.openxmlformats.org/officeDocument/2006/relationships/tags" Target="../tags/tag1176.xml"/><Relationship Id="rId178" Type="http://schemas.openxmlformats.org/officeDocument/2006/relationships/tags" Target="../tags/tag1197.xml"/><Relationship Id="rId61" Type="http://schemas.openxmlformats.org/officeDocument/2006/relationships/tags" Target="../tags/tag1080.xml"/><Relationship Id="rId82" Type="http://schemas.openxmlformats.org/officeDocument/2006/relationships/tags" Target="../tags/tag1101.xml"/><Relationship Id="rId152" Type="http://schemas.openxmlformats.org/officeDocument/2006/relationships/tags" Target="../tags/tag1171.xml"/><Relationship Id="rId173" Type="http://schemas.openxmlformats.org/officeDocument/2006/relationships/tags" Target="../tags/tag1192.xml"/><Relationship Id="rId194" Type="http://schemas.openxmlformats.org/officeDocument/2006/relationships/tags" Target="../tags/tag1213.xml"/><Relationship Id="rId199" Type="http://schemas.openxmlformats.org/officeDocument/2006/relationships/tags" Target="../tags/tag1218.xml"/><Relationship Id="rId203" Type="http://schemas.openxmlformats.org/officeDocument/2006/relationships/tags" Target="../tags/tag1222.xml"/><Relationship Id="rId208" Type="http://schemas.openxmlformats.org/officeDocument/2006/relationships/tags" Target="../tags/tag1227.xml"/><Relationship Id="rId229" Type="http://schemas.openxmlformats.org/officeDocument/2006/relationships/tags" Target="../tags/tag1248.xml"/><Relationship Id="rId19" Type="http://schemas.openxmlformats.org/officeDocument/2006/relationships/tags" Target="../tags/tag1038.xml"/><Relationship Id="rId224" Type="http://schemas.openxmlformats.org/officeDocument/2006/relationships/tags" Target="../tags/tag1243.xml"/><Relationship Id="rId240" Type="http://schemas.openxmlformats.org/officeDocument/2006/relationships/tags" Target="../tags/tag1259.xml"/><Relationship Id="rId245" Type="http://schemas.openxmlformats.org/officeDocument/2006/relationships/tags" Target="../tags/tag1264.xml"/><Relationship Id="rId261" Type="http://schemas.openxmlformats.org/officeDocument/2006/relationships/tags" Target="../tags/tag1280.xml"/><Relationship Id="rId266" Type="http://schemas.openxmlformats.org/officeDocument/2006/relationships/tags" Target="../tags/tag1285.xml"/><Relationship Id="rId14" Type="http://schemas.openxmlformats.org/officeDocument/2006/relationships/tags" Target="../tags/tag1033.xml"/><Relationship Id="rId30" Type="http://schemas.openxmlformats.org/officeDocument/2006/relationships/tags" Target="../tags/tag1049.xml"/><Relationship Id="rId35" Type="http://schemas.openxmlformats.org/officeDocument/2006/relationships/tags" Target="../tags/tag1054.xml"/><Relationship Id="rId56" Type="http://schemas.openxmlformats.org/officeDocument/2006/relationships/tags" Target="../tags/tag1075.xml"/><Relationship Id="rId77" Type="http://schemas.openxmlformats.org/officeDocument/2006/relationships/tags" Target="../tags/tag1096.xml"/><Relationship Id="rId100" Type="http://schemas.openxmlformats.org/officeDocument/2006/relationships/tags" Target="../tags/tag1119.xml"/><Relationship Id="rId105" Type="http://schemas.openxmlformats.org/officeDocument/2006/relationships/tags" Target="../tags/tag1124.xml"/><Relationship Id="rId126" Type="http://schemas.openxmlformats.org/officeDocument/2006/relationships/tags" Target="../tags/tag1145.xml"/><Relationship Id="rId147" Type="http://schemas.openxmlformats.org/officeDocument/2006/relationships/tags" Target="../tags/tag1166.xml"/><Relationship Id="rId168" Type="http://schemas.openxmlformats.org/officeDocument/2006/relationships/tags" Target="../tags/tag1187.xml"/><Relationship Id="rId8" Type="http://schemas.openxmlformats.org/officeDocument/2006/relationships/tags" Target="../tags/tag1027.xml"/><Relationship Id="rId51" Type="http://schemas.openxmlformats.org/officeDocument/2006/relationships/tags" Target="../tags/tag1070.xml"/><Relationship Id="rId72" Type="http://schemas.openxmlformats.org/officeDocument/2006/relationships/tags" Target="../tags/tag1091.xml"/><Relationship Id="rId93" Type="http://schemas.openxmlformats.org/officeDocument/2006/relationships/tags" Target="../tags/tag1112.xml"/><Relationship Id="rId98" Type="http://schemas.openxmlformats.org/officeDocument/2006/relationships/tags" Target="../tags/tag1117.xml"/><Relationship Id="rId121" Type="http://schemas.openxmlformats.org/officeDocument/2006/relationships/tags" Target="../tags/tag1140.xml"/><Relationship Id="rId142" Type="http://schemas.openxmlformats.org/officeDocument/2006/relationships/tags" Target="../tags/tag1161.xml"/><Relationship Id="rId163" Type="http://schemas.openxmlformats.org/officeDocument/2006/relationships/tags" Target="../tags/tag1182.xml"/><Relationship Id="rId184" Type="http://schemas.openxmlformats.org/officeDocument/2006/relationships/tags" Target="../tags/tag1203.xml"/><Relationship Id="rId189" Type="http://schemas.openxmlformats.org/officeDocument/2006/relationships/tags" Target="../tags/tag1208.xml"/><Relationship Id="rId219" Type="http://schemas.openxmlformats.org/officeDocument/2006/relationships/tags" Target="../tags/tag1238.xml"/><Relationship Id="rId3" Type="http://schemas.openxmlformats.org/officeDocument/2006/relationships/tags" Target="../tags/tag1022.xml"/><Relationship Id="rId214" Type="http://schemas.openxmlformats.org/officeDocument/2006/relationships/tags" Target="../tags/tag1233.xml"/><Relationship Id="rId230" Type="http://schemas.openxmlformats.org/officeDocument/2006/relationships/tags" Target="../tags/tag1249.xml"/><Relationship Id="rId235" Type="http://schemas.openxmlformats.org/officeDocument/2006/relationships/tags" Target="../tags/tag1254.xml"/><Relationship Id="rId251" Type="http://schemas.openxmlformats.org/officeDocument/2006/relationships/tags" Target="../tags/tag1270.xml"/><Relationship Id="rId256" Type="http://schemas.openxmlformats.org/officeDocument/2006/relationships/tags" Target="../tags/tag1275.xml"/><Relationship Id="rId25" Type="http://schemas.openxmlformats.org/officeDocument/2006/relationships/tags" Target="../tags/tag1044.xml"/><Relationship Id="rId46" Type="http://schemas.openxmlformats.org/officeDocument/2006/relationships/tags" Target="../tags/tag1065.xml"/><Relationship Id="rId67" Type="http://schemas.openxmlformats.org/officeDocument/2006/relationships/tags" Target="../tags/tag1086.xml"/><Relationship Id="rId116" Type="http://schemas.openxmlformats.org/officeDocument/2006/relationships/tags" Target="../tags/tag1135.xml"/><Relationship Id="rId137" Type="http://schemas.openxmlformats.org/officeDocument/2006/relationships/tags" Target="../tags/tag1156.xml"/><Relationship Id="rId158" Type="http://schemas.openxmlformats.org/officeDocument/2006/relationships/tags" Target="../tags/tag1177.xml"/><Relationship Id="rId272" Type="http://schemas.openxmlformats.org/officeDocument/2006/relationships/tags" Target="../tags/tag1291.xml"/><Relationship Id="rId20" Type="http://schemas.openxmlformats.org/officeDocument/2006/relationships/tags" Target="../tags/tag1039.xml"/><Relationship Id="rId41" Type="http://schemas.openxmlformats.org/officeDocument/2006/relationships/tags" Target="../tags/tag1060.xml"/><Relationship Id="rId62" Type="http://schemas.openxmlformats.org/officeDocument/2006/relationships/tags" Target="../tags/tag1081.xml"/><Relationship Id="rId83" Type="http://schemas.openxmlformats.org/officeDocument/2006/relationships/tags" Target="../tags/tag1102.xml"/><Relationship Id="rId88" Type="http://schemas.openxmlformats.org/officeDocument/2006/relationships/tags" Target="../tags/tag1107.xml"/><Relationship Id="rId111" Type="http://schemas.openxmlformats.org/officeDocument/2006/relationships/tags" Target="../tags/tag1130.xml"/><Relationship Id="rId132" Type="http://schemas.openxmlformats.org/officeDocument/2006/relationships/tags" Target="../tags/tag1151.xml"/><Relationship Id="rId153" Type="http://schemas.openxmlformats.org/officeDocument/2006/relationships/tags" Target="../tags/tag1172.xml"/><Relationship Id="rId174" Type="http://schemas.openxmlformats.org/officeDocument/2006/relationships/tags" Target="../tags/tag1193.xml"/><Relationship Id="rId179" Type="http://schemas.openxmlformats.org/officeDocument/2006/relationships/tags" Target="../tags/tag1198.xml"/><Relationship Id="rId195" Type="http://schemas.openxmlformats.org/officeDocument/2006/relationships/tags" Target="../tags/tag1214.xml"/><Relationship Id="rId209" Type="http://schemas.openxmlformats.org/officeDocument/2006/relationships/tags" Target="../tags/tag1228.xml"/><Relationship Id="rId190" Type="http://schemas.openxmlformats.org/officeDocument/2006/relationships/tags" Target="../tags/tag1209.xml"/><Relationship Id="rId204" Type="http://schemas.openxmlformats.org/officeDocument/2006/relationships/tags" Target="../tags/tag1223.xml"/><Relationship Id="rId220" Type="http://schemas.openxmlformats.org/officeDocument/2006/relationships/tags" Target="../tags/tag1239.xml"/><Relationship Id="rId225" Type="http://schemas.openxmlformats.org/officeDocument/2006/relationships/tags" Target="../tags/tag1244.xml"/><Relationship Id="rId241" Type="http://schemas.openxmlformats.org/officeDocument/2006/relationships/tags" Target="../tags/tag1260.xml"/><Relationship Id="rId246" Type="http://schemas.openxmlformats.org/officeDocument/2006/relationships/tags" Target="../tags/tag1265.xml"/><Relationship Id="rId267" Type="http://schemas.openxmlformats.org/officeDocument/2006/relationships/tags" Target="../tags/tag1286.xml"/><Relationship Id="rId15" Type="http://schemas.openxmlformats.org/officeDocument/2006/relationships/tags" Target="../tags/tag1034.xml"/><Relationship Id="rId36" Type="http://schemas.openxmlformats.org/officeDocument/2006/relationships/tags" Target="../tags/tag1055.xml"/><Relationship Id="rId57" Type="http://schemas.openxmlformats.org/officeDocument/2006/relationships/tags" Target="../tags/tag1076.xml"/><Relationship Id="rId106" Type="http://schemas.openxmlformats.org/officeDocument/2006/relationships/tags" Target="../tags/tag1125.xml"/><Relationship Id="rId127" Type="http://schemas.openxmlformats.org/officeDocument/2006/relationships/tags" Target="../tags/tag1146.xml"/><Relationship Id="rId262" Type="http://schemas.openxmlformats.org/officeDocument/2006/relationships/tags" Target="../tags/tag1281.xml"/><Relationship Id="rId10" Type="http://schemas.openxmlformats.org/officeDocument/2006/relationships/tags" Target="../tags/tag1029.xml"/><Relationship Id="rId31" Type="http://schemas.openxmlformats.org/officeDocument/2006/relationships/tags" Target="../tags/tag1050.xml"/><Relationship Id="rId52" Type="http://schemas.openxmlformats.org/officeDocument/2006/relationships/tags" Target="../tags/tag1071.xml"/><Relationship Id="rId73" Type="http://schemas.openxmlformats.org/officeDocument/2006/relationships/tags" Target="../tags/tag1092.xml"/><Relationship Id="rId78" Type="http://schemas.openxmlformats.org/officeDocument/2006/relationships/tags" Target="../tags/tag1097.xml"/><Relationship Id="rId94" Type="http://schemas.openxmlformats.org/officeDocument/2006/relationships/tags" Target="../tags/tag1113.xml"/><Relationship Id="rId99" Type="http://schemas.openxmlformats.org/officeDocument/2006/relationships/tags" Target="../tags/tag1118.xml"/><Relationship Id="rId101" Type="http://schemas.openxmlformats.org/officeDocument/2006/relationships/tags" Target="../tags/tag1120.xml"/><Relationship Id="rId122" Type="http://schemas.openxmlformats.org/officeDocument/2006/relationships/tags" Target="../tags/tag1141.xml"/><Relationship Id="rId143" Type="http://schemas.openxmlformats.org/officeDocument/2006/relationships/tags" Target="../tags/tag1162.xml"/><Relationship Id="rId148" Type="http://schemas.openxmlformats.org/officeDocument/2006/relationships/tags" Target="../tags/tag1167.xml"/><Relationship Id="rId164" Type="http://schemas.openxmlformats.org/officeDocument/2006/relationships/tags" Target="../tags/tag1183.xml"/><Relationship Id="rId169" Type="http://schemas.openxmlformats.org/officeDocument/2006/relationships/tags" Target="../tags/tag1188.xml"/><Relationship Id="rId185" Type="http://schemas.openxmlformats.org/officeDocument/2006/relationships/tags" Target="../tags/tag1204.xml"/><Relationship Id="rId4" Type="http://schemas.openxmlformats.org/officeDocument/2006/relationships/tags" Target="../tags/tag1023.xml"/><Relationship Id="rId9" Type="http://schemas.openxmlformats.org/officeDocument/2006/relationships/tags" Target="../tags/tag1028.xml"/><Relationship Id="rId180" Type="http://schemas.openxmlformats.org/officeDocument/2006/relationships/tags" Target="../tags/tag1199.xml"/><Relationship Id="rId210" Type="http://schemas.openxmlformats.org/officeDocument/2006/relationships/tags" Target="../tags/tag1229.xml"/><Relationship Id="rId215" Type="http://schemas.openxmlformats.org/officeDocument/2006/relationships/tags" Target="../tags/tag1234.xml"/><Relationship Id="rId236" Type="http://schemas.openxmlformats.org/officeDocument/2006/relationships/tags" Target="../tags/tag1255.xml"/><Relationship Id="rId257" Type="http://schemas.openxmlformats.org/officeDocument/2006/relationships/tags" Target="../tags/tag1276.xml"/><Relationship Id="rId26" Type="http://schemas.openxmlformats.org/officeDocument/2006/relationships/tags" Target="../tags/tag1045.xml"/><Relationship Id="rId231" Type="http://schemas.openxmlformats.org/officeDocument/2006/relationships/tags" Target="../tags/tag1250.xml"/><Relationship Id="rId252" Type="http://schemas.openxmlformats.org/officeDocument/2006/relationships/tags" Target="../tags/tag1271.xml"/><Relationship Id="rId273" Type="http://schemas.openxmlformats.org/officeDocument/2006/relationships/tags" Target="../tags/tag1292.xml"/><Relationship Id="rId47" Type="http://schemas.openxmlformats.org/officeDocument/2006/relationships/tags" Target="../tags/tag1066.xml"/><Relationship Id="rId68" Type="http://schemas.openxmlformats.org/officeDocument/2006/relationships/tags" Target="../tags/tag1087.xml"/><Relationship Id="rId89" Type="http://schemas.openxmlformats.org/officeDocument/2006/relationships/tags" Target="../tags/tag1108.xml"/><Relationship Id="rId112" Type="http://schemas.openxmlformats.org/officeDocument/2006/relationships/tags" Target="../tags/tag1131.xml"/><Relationship Id="rId133" Type="http://schemas.openxmlformats.org/officeDocument/2006/relationships/tags" Target="../tags/tag1152.xml"/><Relationship Id="rId154" Type="http://schemas.openxmlformats.org/officeDocument/2006/relationships/tags" Target="../tags/tag1173.xml"/><Relationship Id="rId175" Type="http://schemas.openxmlformats.org/officeDocument/2006/relationships/tags" Target="../tags/tag1194.xml"/><Relationship Id="rId196" Type="http://schemas.openxmlformats.org/officeDocument/2006/relationships/tags" Target="../tags/tag1215.xml"/><Relationship Id="rId200" Type="http://schemas.openxmlformats.org/officeDocument/2006/relationships/tags" Target="../tags/tag1219.xml"/><Relationship Id="rId16" Type="http://schemas.openxmlformats.org/officeDocument/2006/relationships/tags" Target="../tags/tag1035.xml"/><Relationship Id="rId221" Type="http://schemas.openxmlformats.org/officeDocument/2006/relationships/tags" Target="../tags/tag1240.xml"/><Relationship Id="rId242" Type="http://schemas.openxmlformats.org/officeDocument/2006/relationships/tags" Target="../tags/tag1261.xml"/><Relationship Id="rId263" Type="http://schemas.openxmlformats.org/officeDocument/2006/relationships/tags" Target="../tags/tag1282.xml"/><Relationship Id="rId37" Type="http://schemas.openxmlformats.org/officeDocument/2006/relationships/tags" Target="../tags/tag1056.xml"/><Relationship Id="rId58" Type="http://schemas.openxmlformats.org/officeDocument/2006/relationships/tags" Target="../tags/tag1077.xml"/><Relationship Id="rId79" Type="http://schemas.openxmlformats.org/officeDocument/2006/relationships/tags" Target="../tags/tag1098.xml"/><Relationship Id="rId102" Type="http://schemas.openxmlformats.org/officeDocument/2006/relationships/tags" Target="../tags/tag1121.xml"/><Relationship Id="rId123" Type="http://schemas.openxmlformats.org/officeDocument/2006/relationships/tags" Target="../tags/tag1142.xml"/><Relationship Id="rId144" Type="http://schemas.openxmlformats.org/officeDocument/2006/relationships/tags" Target="../tags/tag1163.xml"/><Relationship Id="rId90" Type="http://schemas.openxmlformats.org/officeDocument/2006/relationships/tags" Target="../tags/tag1109.xml"/><Relationship Id="rId165" Type="http://schemas.openxmlformats.org/officeDocument/2006/relationships/tags" Target="../tags/tag1184.xml"/><Relationship Id="rId186" Type="http://schemas.openxmlformats.org/officeDocument/2006/relationships/tags" Target="../tags/tag1205.xml"/><Relationship Id="rId211" Type="http://schemas.openxmlformats.org/officeDocument/2006/relationships/tags" Target="../tags/tag1230.xml"/><Relationship Id="rId232" Type="http://schemas.openxmlformats.org/officeDocument/2006/relationships/tags" Target="../tags/tag1251.xml"/><Relationship Id="rId253" Type="http://schemas.openxmlformats.org/officeDocument/2006/relationships/tags" Target="../tags/tag1272.xml"/><Relationship Id="rId274" Type="http://schemas.openxmlformats.org/officeDocument/2006/relationships/tags" Target="../tags/tag1293.xml"/><Relationship Id="rId27" Type="http://schemas.openxmlformats.org/officeDocument/2006/relationships/tags" Target="../tags/tag1046.xml"/><Relationship Id="rId48" Type="http://schemas.openxmlformats.org/officeDocument/2006/relationships/tags" Target="../tags/tag1067.xml"/><Relationship Id="rId69" Type="http://schemas.openxmlformats.org/officeDocument/2006/relationships/tags" Target="../tags/tag1088.xml"/><Relationship Id="rId113" Type="http://schemas.openxmlformats.org/officeDocument/2006/relationships/tags" Target="../tags/tag1132.xml"/><Relationship Id="rId134" Type="http://schemas.openxmlformats.org/officeDocument/2006/relationships/tags" Target="../tags/tag1153.xml"/><Relationship Id="rId80" Type="http://schemas.openxmlformats.org/officeDocument/2006/relationships/tags" Target="../tags/tag1099.xml"/><Relationship Id="rId155" Type="http://schemas.openxmlformats.org/officeDocument/2006/relationships/tags" Target="../tags/tag1174.xml"/><Relationship Id="rId176" Type="http://schemas.openxmlformats.org/officeDocument/2006/relationships/tags" Target="../tags/tag1195.xml"/><Relationship Id="rId197" Type="http://schemas.openxmlformats.org/officeDocument/2006/relationships/tags" Target="../tags/tag1216.xml"/><Relationship Id="rId201" Type="http://schemas.openxmlformats.org/officeDocument/2006/relationships/tags" Target="../tags/tag1220.xml"/><Relationship Id="rId222" Type="http://schemas.openxmlformats.org/officeDocument/2006/relationships/tags" Target="../tags/tag1241.xml"/><Relationship Id="rId243" Type="http://schemas.openxmlformats.org/officeDocument/2006/relationships/tags" Target="../tags/tag1262.xml"/><Relationship Id="rId264" Type="http://schemas.openxmlformats.org/officeDocument/2006/relationships/tags" Target="../tags/tag1283.xml"/><Relationship Id="rId17" Type="http://schemas.openxmlformats.org/officeDocument/2006/relationships/tags" Target="../tags/tag1036.xml"/><Relationship Id="rId38" Type="http://schemas.openxmlformats.org/officeDocument/2006/relationships/tags" Target="../tags/tag1057.xml"/><Relationship Id="rId59" Type="http://schemas.openxmlformats.org/officeDocument/2006/relationships/tags" Target="../tags/tag1078.xml"/><Relationship Id="rId103" Type="http://schemas.openxmlformats.org/officeDocument/2006/relationships/tags" Target="../tags/tag1122.xml"/><Relationship Id="rId124" Type="http://schemas.openxmlformats.org/officeDocument/2006/relationships/tags" Target="../tags/tag1143.xml"/><Relationship Id="rId70" Type="http://schemas.openxmlformats.org/officeDocument/2006/relationships/tags" Target="../tags/tag1089.xml"/><Relationship Id="rId91" Type="http://schemas.openxmlformats.org/officeDocument/2006/relationships/tags" Target="../tags/tag1110.xml"/><Relationship Id="rId145" Type="http://schemas.openxmlformats.org/officeDocument/2006/relationships/tags" Target="../tags/tag1164.xml"/><Relationship Id="rId166" Type="http://schemas.openxmlformats.org/officeDocument/2006/relationships/tags" Target="../tags/tag1185.xml"/><Relationship Id="rId187" Type="http://schemas.openxmlformats.org/officeDocument/2006/relationships/tags" Target="../tags/tag1206.xml"/><Relationship Id="rId1" Type="http://schemas.openxmlformats.org/officeDocument/2006/relationships/tags" Target="../tags/tag1020.xml"/><Relationship Id="rId212" Type="http://schemas.openxmlformats.org/officeDocument/2006/relationships/tags" Target="../tags/tag1231.xml"/><Relationship Id="rId233" Type="http://schemas.openxmlformats.org/officeDocument/2006/relationships/tags" Target="../tags/tag1252.xml"/><Relationship Id="rId254" Type="http://schemas.openxmlformats.org/officeDocument/2006/relationships/tags" Target="../tags/tag1273.xml"/><Relationship Id="rId28" Type="http://schemas.openxmlformats.org/officeDocument/2006/relationships/tags" Target="../tags/tag1047.xml"/><Relationship Id="rId49" Type="http://schemas.openxmlformats.org/officeDocument/2006/relationships/tags" Target="../tags/tag1068.xml"/><Relationship Id="rId114" Type="http://schemas.openxmlformats.org/officeDocument/2006/relationships/tags" Target="../tags/tag1133.xml"/><Relationship Id="rId275" Type="http://schemas.openxmlformats.org/officeDocument/2006/relationships/tags" Target="../tags/tag129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320.xml"/><Relationship Id="rId117" Type="http://schemas.openxmlformats.org/officeDocument/2006/relationships/tags" Target="../tags/tag1411.xml"/><Relationship Id="rId21" Type="http://schemas.openxmlformats.org/officeDocument/2006/relationships/tags" Target="../tags/tag1315.xml"/><Relationship Id="rId42" Type="http://schemas.openxmlformats.org/officeDocument/2006/relationships/tags" Target="../tags/tag1336.xml"/><Relationship Id="rId47" Type="http://schemas.openxmlformats.org/officeDocument/2006/relationships/tags" Target="../tags/tag1341.xml"/><Relationship Id="rId63" Type="http://schemas.openxmlformats.org/officeDocument/2006/relationships/tags" Target="../tags/tag1357.xml"/><Relationship Id="rId68" Type="http://schemas.openxmlformats.org/officeDocument/2006/relationships/tags" Target="../tags/tag1362.xml"/><Relationship Id="rId84" Type="http://schemas.openxmlformats.org/officeDocument/2006/relationships/tags" Target="../tags/tag1378.xml"/><Relationship Id="rId89" Type="http://schemas.openxmlformats.org/officeDocument/2006/relationships/tags" Target="../tags/tag1383.xml"/><Relationship Id="rId112" Type="http://schemas.openxmlformats.org/officeDocument/2006/relationships/tags" Target="../tags/tag1406.xml"/><Relationship Id="rId16" Type="http://schemas.openxmlformats.org/officeDocument/2006/relationships/tags" Target="../tags/tag1310.xml"/><Relationship Id="rId107" Type="http://schemas.openxmlformats.org/officeDocument/2006/relationships/tags" Target="../tags/tag1401.xml"/><Relationship Id="rId11" Type="http://schemas.openxmlformats.org/officeDocument/2006/relationships/tags" Target="../tags/tag1305.xml"/><Relationship Id="rId32" Type="http://schemas.openxmlformats.org/officeDocument/2006/relationships/tags" Target="../tags/tag1326.xml"/><Relationship Id="rId37" Type="http://schemas.openxmlformats.org/officeDocument/2006/relationships/tags" Target="../tags/tag1331.xml"/><Relationship Id="rId53" Type="http://schemas.openxmlformats.org/officeDocument/2006/relationships/tags" Target="../tags/tag1347.xml"/><Relationship Id="rId58" Type="http://schemas.openxmlformats.org/officeDocument/2006/relationships/tags" Target="../tags/tag1352.xml"/><Relationship Id="rId74" Type="http://schemas.openxmlformats.org/officeDocument/2006/relationships/tags" Target="../tags/tag1368.xml"/><Relationship Id="rId79" Type="http://schemas.openxmlformats.org/officeDocument/2006/relationships/tags" Target="../tags/tag1373.xml"/><Relationship Id="rId102" Type="http://schemas.openxmlformats.org/officeDocument/2006/relationships/tags" Target="../tags/tag1396.xml"/><Relationship Id="rId5" Type="http://schemas.openxmlformats.org/officeDocument/2006/relationships/tags" Target="../tags/tag1299.xml"/><Relationship Id="rId61" Type="http://schemas.openxmlformats.org/officeDocument/2006/relationships/tags" Target="../tags/tag1355.xml"/><Relationship Id="rId82" Type="http://schemas.openxmlformats.org/officeDocument/2006/relationships/tags" Target="../tags/tag1376.xml"/><Relationship Id="rId90" Type="http://schemas.openxmlformats.org/officeDocument/2006/relationships/tags" Target="../tags/tag1384.xml"/><Relationship Id="rId95" Type="http://schemas.openxmlformats.org/officeDocument/2006/relationships/tags" Target="../tags/tag1389.xml"/><Relationship Id="rId19" Type="http://schemas.openxmlformats.org/officeDocument/2006/relationships/tags" Target="../tags/tag1313.xml"/><Relationship Id="rId14" Type="http://schemas.openxmlformats.org/officeDocument/2006/relationships/tags" Target="../tags/tag1308.xml"/><Relationship Id="rId22" Type="http://schemas.openxmlformats.org/officeDocument/2006/relationships/tags" Target="../tags/tag1316.xml"/><Relationship Id="rId27" Type="http://schemas.openxmlformats.org/officeDocument/2006/relationships/tags" Target="../tags/tag1321.xml"/><Relationship Id="rId30" Type="http://schemas.openxmlformats.org/officeDocument/2006/relationships/tags" Target="../tags/tag1324.xml"/><Relationship Id="rId35" Type="http://schemas.openxmlformats.org/officeDocument/2006/relationships/tags" Target="../tags/tag1329.xml"/><Relationship Id="rId43" Type="http://schemas.openxmlformats.org/officeDocument/2006/relationships/tags" Target="../tags/tag1337.xml"/><Relationship Id="rId48" Type="http://schemas.openxmlformats.org/officeDocument/2006/relationships/tags" Target="../tags/tag1342.xml"/><Relationship Id="rId56" Type="http://schemas.openxmlformats.org/officeDocument/2006/relationships/tags" Target="../tags/tag1350.xml"/><Relationship Id="rId64" Type="http://schemas.openxmlformats.org/officeDocument/2006/relationships/tags" Target="../tags/tag1358.xml"/><Relationship Id="rId69" Type="http://schemas.openxmlformats.org/officeDocument/2006/relationships/tags" Target="../tags/tag1363.xml"/><Relationship Id="rId77" Type="http://schemas.openxmlformats.org/officeDocument/2006/relationships/tags" Target="../tags/tag1371.xml"/><Relationship Id="rId100" Type="http://schemas.openxmlformats.org/officeDocument/2006/relationships/tags" Target="../tags/tag1394.xml"/><Relationship Id="rId105" Type="http://schemas.openxmlformats.org/officeDocument/2006/relationships/tags" Target="../tags/tag1399.xml"/><Relationship Id="rId113" Type="http://schemas.openxmlformats.org/officeDocument/2006/relationships/tags" Target="../tags/tag1407.xml"/><Relationship Id="rId118" Type="http://schemas.openxmlformats.org/officeDocument/2006/relationships/tags" Target="../tags/tag1412.xml"/><Relationship Id="rId8" Type="http://schemas.openxmlformats.org/officeDocument/2006/relationships/tags" Target="../tags/tag1302.xml"/><Relationship Id="rId51" Type="http://schemas.openxmlformats.org/officeDocument/2006/relationships/tags" Target="../tags/tag1345.xml"/><Relationship Id="rId72" Type="http://schemas.openxmlformats.org/officeDocument/2006/relationships/tags" Target="../tags/tag1366.xml"/><Relationship Id="rId80" Type="http://schemas.openxmlformats.org/officeDocument/2006/relationships/tags" Target="../tags/tag1374.xml"/><Relationship Id="rId85" Type="http://schemas.openxmlformats.org/officeDocument/2006/relationships/tags" Target="../tags/tag1379.xml"/><Relationship Id="rId93" Type="http://schemas.openxmlformats.org/officeDocument/2006/relationships/tags" Target="../tags/tag1387.xml"/><Relationship Id="rId98" Type="http://schemas.openxmlformats.org/officeDocument/2006/relationships/tags" Target="../tags/tag1392.xml"/><Relationship Id="rId121" Type="http://schemas.openxmlformats.org/officeDocument/2006/relationships/slideLayout" Target="../slideLayouts/slideLayout1.xml"/><Relationship Id="rId3" Type="http://schemas.openxmlformats.org/officeDocument/2006/relationships/tags" Target="../tags/tag1297.xml"/><Relationship Id="rId12" Type="http://schemas.openxmlformats.org/officeDocument/2006/relationships/tags" Target="../tags/tag1306.xml"/><Relationship Id="rId17" Type="http://schemas.openxmlformats.org/officeDocument/2006/relationships/tags" Target="../tags/tag1311.xml"/><Relationship Id="rId25" Type="http://schemas.openxmlformats.org/officeDocument/2006/relationships/tags" Target="../tags/tag1319.xml"/><Relationship Id="rId33" Type="http://schemas.openxmlformats.org/officeDocument/2006/relationships/tags" Target="../tags/tag1327.xml"/><Relationship Id="rId38" Type="http://schemas.openxmlformats.org/officeDocument/2006/relationships/tags" Target="../tags/tag1332.xml"/><Relationship Id="rId46" Type="http://schemas.openxmlformats.org/officeDocument/2006/relationships/tags" Target="../tags/tag1340.xml"/><Relationship Id="rId59" Type="http://schemas.openxmlformats.org/officeDocument/2006/relationships/tags" Target="../tags/tag1353.xml"/><Relationship Id="rId67" Type="http://schemas.openxmlformats.org/officeDocument/2006/relationships/tags" Target="../tags/tag1361.xml"/><Relationship Id="rId103" Type="http://schemas.openxmlformats.org/officeDocument/2006/relationships/tags" Target="../tags/tag1397.xml"/><Relationship Id="rId108" Type="http://schemas.openxmlformats.org/officeDocument/2006/relationships/tags" Target="../tags/tag1402.xml"/><Relationship Id="rId116" Type="http://schemas.openxmlformats.org/officeDocument/2006/relationships/tags" Target="../tags/tag1410.xml"/><Relationship Id="rId20" Type="http://schemas.openxmlformats.org/officeDocument/2006/relationships/tags" Target="../tags/tag1314.xml"/><Relationship Id="rId41" Type="http://schemas.openxmlformats.org/officeDocument/2006/relationships/tags" Target="../tags/tag1335.xml"/><Relationship Id="rId54" Type="http://schemas.openxmlformats.org/officeDocument/2006/relationships/tags" Target="../tags/tag1348.xml"/><Relationship Id="rId62" Type="http://schemas.openxmlformats.org/officeDocument/2006/relationships/tags" Target="../tags/tag1356.xml"/><Relationship Id="rId70" Type="http://schemas.openxmlformats.org/officeDocument/2006/relationships/tags" Target="../tags/tag1364.xml"/><Relationship Id="rId75" Type="http://schemas.openxmlformats.org/officeDocument/2006/relationships/tags" Target="../tags/tag1369.xml"/><Relationship Id="rId83" Type="http://schemas.openxmlformats.org/officeDocument/2006/relationships/tags" Target="../tags/tag1377.xml"/><Relationship Id="rId88" Type="http://schemas.openxmlformats.org/officeDocument/2006/relationships/tags" Target="../tags/tag1382.xml"/><Relationship Id="rId91" Type="http://schemas.openxmlformats.org/officeDocument/2006/relationships/tags" Target="../tags/tag1385.xml"/><Relationship Id="rId96" Type="http://schemas.openxmlformats.org/officeDocument/2006/relationships/tags" Target="../tags/tag1390.xml"/><Relationship Id="rId111" Type="http://schemas.openxmlformats.org/officeDocument/2006/relationships/tags" Target="../tags/tag1405.xml"/><Relationship Id="rId1" Type="http://schemas.openxmlformats.org/officeDocument/2006/relationships/tags" Target="../tags/tag1295.xml"/><Relationship Id="rId6" Type="http://schemas.openxmlformats.org/officeDocument/2006/relationships/tags" Target="../tags/tag1300.xml"/><Relationship Id="rId15" Type="http://schemas.openxmlformats.org/officeDocument/2006/relationships/tags" Target="../tags/tag1309.xml"/><Relationship Id="rId23" Type="http://schemas.openxmlformats.org/officeDocument/2006/relationships/tags" Target="../tags/tag1317.xml"/><Relationship Id="rId28" Type="http://schemas.openxmlformats.org/officeDocument/2006/relationships/tags" Target="../tags/tag1322.xml"/><Relationship Id="rId36" Type="http://schemas.openxmlformats.org/officeDocument/2006/relationships/tags" Target="../tags/tag1330.xml"/><Relationship Id="rId49" Type="http://schemas.openxmlformats.org/officeDocument/2006/relationships/tags" Target="../tags/tag1343.xml"/><Relationship Id="rId57" Type="http://schemas.openxmlformats.org/officeDocument/2006/relationships/tags" Target="../tags/tag1351.xml"/><Relationship Id="rId106" Type="http://schemas.openxmlformats.org/officeDocument/2006/relationships/tags" Target="../tags/tag1400.xml"/><Relationship Id="rId114" Type="http://schemas.openxmlformats.org/officeDocument/2006/relationships/tags" Target="../tags/tag1408.xml"/><Relationship Id="rId119" Type="http://schemas.openxmlformats.org/officeDocument/2006/relationships/tags" Target="../tags/tag1413.xml"/><Relationship Id="rId10" Type="http://schemas.openxmlformats.org/officeDocument/2006/relationships/tags" Target="../tags/tag1304.xml"/><Relationship Id="rId31" Type="http://schemas.openxmlformats.org/officeDocument/2006/relationships/tags" Target="../tags/tag1325.xml"/><Relationship Id="rId44" Type="http://schemas.openxmlformats.org/officeDocument/2006/relationships/tags" Target="../tags/tag1338.xml"/><Relationship Id="rId52" Type="http://schemas.openxmlformats.org/officeDocument/2006/relationships/tags" Target="../tags/tag1346.xml"/><Relationship Id="rId60" Type="http://schemas.openxmlformats.org/officeDocument/2006/relationships/tags" Target="../tags/tag1354.xml"/><Relationship Id="rId65" Type="http://schemas.openxmlformats.org/officeDocument/2006/relationships/tags" Target="../tags/tag1359.xml"/><Relationship Id="rId73" Type="http://schemas.openxmlformats.org/officeDocument/2006/relationships/tags" Target="../tags/tag1367.xml"/><Relationship Id="rId78" Type="http://schemas.openxmlformats.org/officeDocument/2006/relationships/tags" Target="../tags/tag1372.xml"/><Relationship Id="rId81" Type="http://schemas.openxmlformats.org/officeDocument/2006/relationships/tags" Target="../tags/tag1375.xml"/><Relationship Id="rId86" Type="http://schemas.openxmlformats.org/officeDocument/2006/relationships/tags" Target="../tags/tag1380.xml"/><Relationship Id="rId94" Type="http://schemas.openxmlformats.org/officeDocument/2006/relationships/tags" Target="../tags/tag1388.xml"/><Relationship Id="rId99" Type="http://schemas.openxmlformats.org/officeDocument/2006/relationships/tags" Target="../tags/tag1393.xml"/><Relationship Id="rId101" Type="http://schemas.openxmlformats.org/officeDocument/2006/relationships/tags" Target="../tags/tag1395.xml"/><Relationship Id="rId4" Type="http://schemas.openxmlformats.org/officeDocument/2006/relationships/tags" Target="../tags/tag1298.xml"/><Relationship Id="rId9" Type="http://schemas.openxmlformats.org/officeDocument/2006/relationships/tags" Target="../tags/tag1303.xml"/><Relationship Id="rId13" Type="http://schemas.openxmlformats.org/officeDocument/2006/relationships/tags" Target="../tags/tag1307.xml"/><Relationship Id="rId18" Type="http://schemas.openxmlformats.org/officeDocument/2006/relationships/tags" Target="../tags/tag1312.xml"/><Relationship Id="rId39" Type="http://schemas.openxmlformats.org/officeDocument/2006/relationships/tags" Target="../tags/tag1333.xml"/><Relationship Id="rId109" Type="http://schemas.openxmlformats.org/officeDocument/2006/relationships/tags" Target="../tags/tag1403.xml"/><Relationship Id="rId34" Type="http://schemas.openxmlformats.org/officeDocument/2006/relationships/tags" Target="../tags/tag1328.xml"/><Relationship Id="rId50" Type="http://schemas.openxmlformats.org/officeDocument/2006/relationships/tags" Target="../tags/tag1344.xml"/><Relationship Id="rId55" Type="http://schemas.openxmlformats.org/officeDocument/2006/relationships/tags" Target="../tags/tag1349.xml"/><Relationship Id="rId76" Type="http://schemas.openxmlformats.org/officeDocument/2006/relationships/tags" Target="../tags/tag1370.xml"/><Relationship Id="rId97" Type="http://schemas.openxmlformats.org/officeDocument/2006/relationships/tags" Target="../tags/tag1391.xml"/><Relationship Id="rId104" Type="http://schemas.openxmlformats.org/officeDocument/2006/relationships/tags" Target="../tags/tag1398.xml"/><Relationship Id="rId120" Type="http://schemas.openxmlformats.org/officeDocument/2006/relationships/tags" Target="../tags/tag1414.xml"/><Relationship Id="rId7" Type="http://schemas.openxmlformats.org/officeDocument/2006/relationships/tags" Target="../tags/tag1301.xml"/><Relationship Id="rId71" Type="http://schemas.openxmlformats.org/officeDocument/2006/relationships/tags" Target="../tags/tag1365.xml"/><Relationship Id="rId92" Type="http://schemas.openxmlformats.org/officeDocument/2006/relationships/tags" Target="../tags/tag1386.xml"/><Relationship Id="rId2" Type="http://schemas.openxmlformats.org/officeDocument/2006/relationships/tags" Target="../tags/tag1296.xml"/><Relationship Id="rId29" Type="http://schemas.openxmlformats.org/officeDocument/2006/relationships/tags" Target="../tags/tag1323.xml"/><Relationship Id="rId24" Type="http://schemas.openxmlformats.org/officeDocument/2006/relationships/tags" Target="../tags/tag1318.xml"/><Relationship Id="rId40" Type="http://schemas.openxmlformats.org/officeDocument/2006/relationships/tags" Target="../tags/tag1334.xml"/><Relationship Id="rId45" Type="http://schemas.openxmlformats.org/officeDocument/2006/relationships/tags" Target="../tags/tag1339.xml"/><Relationship Id="rId66" Type="http://schemas.openxmlformats.org/officeDocument/2006/relationships/tags" Target="../tags/tag1360.xml"/><Relationship Id="rId87" Type="http://schemas.openxmlformats.org/officeDocument/2006/relationships/tags" Target="../tags/tag1381.xml"/><Relationship Id="rId110" Type="http://schemas.openxmlformats.org/officeDocument/2006/relationships/tags" Target="../tags/tag1404.xml"/><Relationship Id="rId115" Type="http://schemas.openxmlformats.org/officeDocument/2006/relationships/tags" Target="../tags/tag140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27.xml"/><Relationship Id="rId18" Type="http://schemas.openxmlformats.org/officeDocument/2006/relationships/tags" Target="../tags/tag1432.xml"/><Relationship Id="rId26" Type="http://schemas.openxmlformats.org/officeDocument/2006/relationships/tags" Target="../tags/tag1440.xml"/><Relationship Id="rId39" Type="http://schemas.openxmlformats.org/officeDocument/2006/relationships/tags" Target="../tags/tag1453.xml"/><Relationship Id="rId21" Type="http://schemas.openxmlformats.org/officeDocument/2006/relationships/tags" Target="../tags/tag1435.xml"/><Relationship Id="rId34" Type="http://schemas.openxmlformats.org/officeDocument/2006/relationships/tags" Target="../tags/tag1448.xml"/><Relationship Id="rId42" Type="http://schemas.openxmlformats.org/officeDocument/2006/relationships/tags" Target="../tags/tag1456.xml"/><Relationship Id="rId47" Type="http://schemas.openxmlformats.org/officeDocument/2006/relationships/tags" Target="../tags/tag1461.xml"/><Relationship Id="rId50" Type="http://schemas.openxmlformats.org/officeDocument/2006/relationships/tags" Target="../tags/tag1464.xml"/><Relationship Id="rId55" Type="http://schemas.openxmlformats.org/officeDocument/2006/relationships/tags" Target="../tags/tag1469.xml"/><Relationship Id="rId63" Type="http://schemas.openxmlformats.org/officeDocument/2006/relationships/tags" Target="../tags/tag1477.xml"/><Relationship Id="rId7" Type="http://schemas.openxmlformats.org/officeDocument/2006/relationships/tags" Target="../tags/tag1421.xml"/><Relationship Id="rId2" Type="http://schemas.openxmlformats.org/officeDocument/2006/relationships/tags" Target="../tags/tag1416.xml"/><Relationship Id="rId16" Type="http://schemas.openxmlformats.org/officeDocument/2006/relationships/tags" Target="../tags/tag1430.xml"/><Relationship Id="rId20" Type="http://schemas.openxmlformats.org/officeDocument/2006/relationships/tags" Target="../tags/tag1434.xml"/><Relationship Id="rId29" Type="http://schemas.openxmlformats.org/officeDocument/2006/relationships/tags" Target="../tags/tag1443.xml"/><Relationship Id="rId41" Type="http://schemas.openxmlformats.org/officeDocument/2006/relationships/tags" Target="../tags/tag1455.xml"/><Relationship Id="rId54" Type="http://schemas.openxmlformats.org/officeDocument/2006/relationships/tags" Target="../tags/tag1468.xml"/><Relationship Id="rId62" Type="http://schemas.openxmlformats.org/officeDocument/2006/relationships/tags" Target="../tags/tag1476.xml"/><Relationship Id="rId1" Type="http://schemas.openxmlformats.org/officeDocument/2006/relationships/tags" Target="../tags/tag1415.xml"/><Relationship Id="rId6" Type="http://schemas.openxmlformats.org/officeDocument/2006/relationships/tags" Target="../tags/tag1420.xml"/><Relationship Id="rId11" Type="http://schemas.openxmlformats.org/officeDocument/2006/relationships/tags" Target="../tags/tag1425.xml"/><Relationship Id="rId24" Type="http://schemas.openxmlformats.org/officeDocument/2006/relationships/tags" Target="../tags/tag1438.xml"/><Relationship Id="rId32" Type="http://schemas.openxmlformats.org/officeDocument/2006/relationships/tags" Target="../tags/tag1446.xml"/><Relationship Id="rId37" Type="http://schemas.openxmlformats.org/officeDocument/2006/relationships/tags" Target="../tags/tag1451.xml"/><Relationship Id="rId40" Type="http://schemas.openxmlformats.org/officeDocument/2006/relationships/tags" Target="../tags/tag1454.xml"/><Relationship Id="rId45" Type="http://schemas.openxmlformats.org/officeDocument/2006/relationships/tags" Target="../tags/tag1459.xml"/><Relationship Id="rId53" Type="http://schemas.openxmlformats.org/officeDocument/2006/relationships/tags" Target="../tags/tag1467.xml"/><Relationship Id="rId58" Type="http://schemas.openxmlformats.org/officeDocument/2006/relationships/tags" Target="../tags/tag1472.xml"/><Relationship Id="rId5" Type="http://schemas.openxmlformats.org/officeDocument/2006/relationships/tags" Target="../tags/tag1419.xml"/><Relationship Id="rId15" Type="http://schemas.openxmlformats.org/officeDocument/2006/relationships/tags" Target="../tags/tag1429.xml"/><Relationship Id="rId23" Type="http://schemas.openxmlformats.org/officeDocument/2006/relationships/tags" Target="../tags/tag1437.xml"/><Relationship Id="rId28" Type="http://schemas.openxmlformats.org/officeDocument/2006/relationships/tags" Target="../tags/tag1442.xml"/><Relationship Id="rId36" Type="http://schemas.openxmlformats.org/officeDocument/2006/relationships/tags" Target="../tags/tag1450.xml"/><Relationship Id="rId49" Type="http://schemas.openxmlformats.org/officeDocument/2006/relationships/tags" Target="../tags/tag1463.xml"/><Relationship Id="rId57" Type="http://schemas.openxmlformats.org/officeDocument/2006/relationships/tags" Target="../tags/tag1471.xml"/><Relationship Id="rId61" Type="http://schemas.openxmlformats.org/officeDocument/2006/relationships/tags" Target="../tags/tag1475.xml"/><Relationship Id="rId10" Type="http://schemas.openxmlformats.org/officeDocument/2006/relationships/tags" Target="../tags/tag1424.xml"/><Relationship Id="rId19" Type="http://schemas.openxmlformats.org/officeDocument/2006/relationships/tags" Target="../tags/tag1433.xml"/><Relationship Id="rId31" Type="http://schemas.openxmlformats.org/officeDocument/2006/relationships/tags" Target="../tags/tag1445.xml"/><Relationship Id="rId44" Type="http://schemas.openxmlformats.org/officeDocument/2006/relationships/tags" Target="../tags/tag1458.xml"/><Relationship Id="rId52" Type="http://schemas.openxmlformats.org/officeDocument/2006/relationships/tags" Target="../tags/tag1466.xml"/><Relationship Id="rId60" Type="http://schemas.openxmlformats.org/officeDocument/2006/relationships/tags" Target="../tags/tag1474.xml"/><Relationship Id="rId4" Type="http://schemas.openxmlformats.org/officeDocument/2006/relationships/tags" Target="../tags/tag1418.xml"/><Relationship Id="rId9" Type="http://schemas.openxmlformats.org/officeDocument/2006/relationships/tags" Target="../tags/tag1423.xml"/><Relationship Id="rId14" Type="http://schemas.openxmlformats.org/officeDocument/2006/relationships/tags" Target="../tags/tag1428.xml"/><Relationship Id="rId22" Type="http://schemas.openxmlformats.org/officeDocument/2006/relationships/tags" Target="../tags/tag1436.xml"/><Relationship Id="rId27" Type="http://schemas.openxmlformats.org/officeDocument/2006/relationships/tags" Target="../tags/tag1441.xml"/><Relationship Id="rId30" Type="http://schemas.openxmlformats.org/officeDocument/2006/relationships/tags" Target="../tags/tag1444.xml"/><Relationship Id="rId35" Type="http://schemas.openxmlformats.org/officeDocument/2006/relationships/tags" Target="../tags/tag1449.xml"/><Relationship Id="rId43" Type="http://schemas.openxmlformats.org/officeDocument/2006/relationships/tags" Target="../tags/tag1457.xml"/><Relationship Id="rId48" Type="http://schemas.openxmlformats.org/officeDocument/2006/relationships/tags" Target="../tags/tag1462.xml"/><Relationship Id="rId56" Type="http://schemas.openxmlformats.org/officeDocument/2006/relationships/tags" Target="../tags/tag1470.xml"/><Relationship Id="rId64" Type="http://schemas.openxmlformats.org/officeDocument/2006/relationships/slideLayout" Target="../slideLayouts/slideLayout1.xml"/><Relationship Id="rId8" Type="http://schemas.openxmlformats.org/officeDocument/2006/relationships/tags" Target="../tags/tag1422.xml"/><Relationship Id="rId51" Type="http://schemas.openxmlformats.org/officeDocument/2006/relationships/tags" Target="../tags/tag1465.xml"/><Relationship Id="rId3" Type="http://schemas.openxmlformats.org/officeDocument/2006/relationships/tags" Target="../tags/tag1417.xml"/><Relationship Id="rId12" Type="http://schemas.openxmlformats.org/officeDocument/2006/relationships/tags" Target="../tags/tag1426.xml"/><Relationship Id="rId17" Type="http://schemas.openxmlformats.org/officeDocument/2006/relationships/tags" Target="../tags/tag1431.xml"/><Relationship Id="rId25" Type="http://schemas.openxmlformats.org/officeDocument/2006/relationships/tags" Target="../tags/tag1439.xml"/><Relationship Id="rId33" Type="http://schemas.openxmlformats.org/officeDocument/2006/relationships/tags" Target="../tags/tag1447.xml"/><Relationship Id="rId38" Type="http://schemas.openxmlformats.org/officeDocument/2006/relationships/tags" Target="../tags/tag1452.xml"/><Relationship Id="rId46" Type="http://schemas.openxmlformats.org/officeDocument/2006/relationships/tags" Target="../tags/tag1460.xml"/><Relationship Id="rId59" Type="http://schemas.openxmlformats.org/officeDocument/2006/relationships/tags" Target="../tags/tag147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594.xml"/><Relationship Id="rId21" Type="http://schemas.openxmlformats.org/officeDocument/2006/relationships/tags" Target="../tags/tag1498.xml"/><Relationship Id="rId42" Type="http://schemas.openxmlformats.org/officeDocument/2006/relationships/tags" Target="../tags/tag1519.xml"/><Relationship Id="rId63" Type="http://schemas.openxmlformats.org/officeDocument/2006/relationships/tags" Target="../tags/tag1540.xml"/><Relationship Id="rId84" Type="http://schemas.openxmlformats.org/officeDocument/2006/relationships/tags" Target="../tags/tag1561.xml"/><Relationship Id="rId138" Type="http://schemas.openxmlformats.org/officeDocument/2006/relationships/tags" Target="../tags/tag1615.xml"/><Relationship Id="rId159" Type="http://schemas.openxmlformats.org/officeDocument/2006/relationships/tags" Target="../tags/tag1636.xml"/><Relationship Id="rId170" Type="http://schemas.openxmlformats.org/officeDocument/2006/relationships/tags" Target="../tags/tag1647.xml"/><Relationship Id="rId191" Type="http://schemas.openxmlformats.org/officeDocument/2006/relationships/tags" Target="../tags/tag1668.xml"/><Relationship Id="rId205" Type="http://schemas.openxmlformats.org/officeDocument/2006/relationships/tags" Target="../tags/tag1682.xml"/><Relationship Id="rId226" Type="http://schemas.openxmlformats.org/officeDocument/2006/relationships/tags" Target="../tags/tag1703.xml"/><Relationship Id="rId247" Type="http://schemas.openxmlformats.org/officeDocument/2006/relationships/tags" Target="../tags/tag1724.xml"/><Relationship Id="rId107" Type="http://schemas.openxmlformats.org/officeDocument/2006/relationships/tags" Target="../tags/tag1584.xml"/><Relationship Id="rId268" Type="http://schemas.openxmlformats.org/officeDocument/2006/relationships/tags" Target="../tags/tag1745.xml"/><Relationship Id="rId289" Type="http://schemas.openxmlformats.org/officeDocument/2006/relationships/tags" Target="../tags/tag1766.xml"/><Relationship Id="rId11" Type="http://schemas.openxmlformats.org/officeDocument/2006/relationships/tags" Target="../tags/tag1488.xml"/><Relationship Id="rId32" Type="http://schemas.openxmlformats.org/officeDocument/2006/relationships/tags" Target="../tags/tag1509.xml"/><Relationship Id="rId53" Type="http://schemas.openxmlformats.org/officeDocument/2006/relationships/tags" Target="../tags/tag1530.xml"/><Relationship Id="rId74" Type="http://schemas.openxmlformats.org/officeDocument/2006/relationships/tags" Target="../tags/tag1551.xml"/><Relationship Id="rId128" Type="http://schemas.openxmlformats.org/officeDocument/2006/relationships/tags" Target="../tags/tag1605.xml"/><Relationship Id="rId149" Type="http://schemas.openxmlformats.org/officeDocument/2006/relationships/tags" Target="../tags/tag1626.xml"/><Relationship Id="rId5" Type="http://schemas.openxmlformats.org/officeDocument/2006/relationships/tags" Target="../tags/tag1482.xml"/><Relationship Id="rId95" Type="http://schemas.openxmlformats.org/officeDocument/2006/relationships/tags" Target="../tags/tag1572.xml"/><Relationship Id="rId160" Type="http://schemas.openxmlformats.org/officeDocument/2006/relationships/tags" Target="../tags/tag1637.xml"/><Relationship Id="rId181" Type="http://schemas.openxmlformats.org/officeDocument/2006/relationships/tags" Target="../tags/tag1658.xml"/><Relationship Id="rId216" Type="http://schemas.openxmlformats.org/officeDocument/2006/relationships/tags" Target="../tags/tag1693.xml"/><Relationship Id="rId237" Type="http://schemas.openxmlformats.org/officeDocument/2006/relationships/tags" Target="../tags/tag1714.xml"/><Relationship Id="rId258" Type="http://schemas.openxmlformats.org/officeDocument/2006/relationships/tags" Target="../tags/tag1735.xml"/><Relationship Id="rId279" Type="http://schemas.openxmlformats.org/officeDocument/2006/relationships/tags" Target="../tags/tag1756.xml"/><Relationship Id="rId22" Type="http://schemas.openxmlformats.org/officeDocument/2006/relationships/tags" Target="../tags/tag1499.xml"/><Relationship Id="rId43" Type="http://schemas.openxmlformats.org/officeDocument/2006/relationships/tags" Target="../tags/tag1520.xml"/><Relationship Id="rId64" Type="http://schemas.openxmlformats.org/officeDocument/2006/relationships/tags" Target="../tags/tag1541.xml"/><Relationship Id="rId118" Type="http://schemas.openxmlformats.org/officeDocument/2006/relationships/tags" Target="../tags/tag1595.xml"/><Relationship Id="rId139" Type="http://schemas.openxmlformats.org/officeDocument/2006/relationships/tags" Target="../tags/tag1616.xml"/><Relationship Id="rId290" Type="http://schemas.openxmlformats.org/officeDocument/2006/relationships/tags" Target="../tags/tag1767.xml"/><Relationship Id="rId85" Type="http://schemas.openxmlformats.org/officeDocument/2006/relationships/tags" Target="../tags/tag1562.xml"/><Relationship Id="rId150" Type="http://schemas.openxmlformats.org/officeDocument/2006/relationships/tags" Target="../tags/tag1627.xml"/><Relationship Id="rId171" Type="http://schemas.openxmlformats.org/officeDocument/2006/relationships/tags" Target="../tags/tag1648.xml"/><Relationship Id="rId192" Type="http://schemas.openxmlformats.org/officeDocument/2006/relationships/tags" Target="../tags/tag1669.xml"/><Relationship Id="rId206" Type="http://schemas.openxmlformats.org/officeDocument/2006/relationships/tags" Target="../tags/tag1683.xml"/><Relationship Id="rId227" Type="http://schemas.openxmlformats.org/officeDocument/2006/relationships/tags" Target="../tags/tag1704.xml"/><Relationship Id="rId248" Type="http://schemas.openxmlformats.org/officeDocument/2006/relationships/tags" Target="../tags/tag1725.xml"/><Relationship Id="rId269" Type="http://schemas.openxmlformats.org/officeDocument/2006/relationships/tags" Target="../tags/tag1746.xml"/><Relationship Id="rId12" Type="http://schemas.openxmlformats.org/officeDocument/2006/relationships/tags" Target="../tags/tag1489.xml"/><Relationship Id="rId33" Type="http://schemas.openxmlformats.org/officeDocument/2006/relationships/tags" Target="../tags/tag1510.xml"/><Relationship Id="rId108" Type="http://schemas.openxmlformats.org/officeDocument/2006/relationships/tags" Target="../tags/tag1585.xml"/><Relationship Id="rId129" Type="http://schemas.openxmlformats.org/officeDocument/2006/relationships/tags" Target="../tags/tag1606.xml"/><Relationship Id="rId280" Type="http://schemas.openxmlformats.org/officeDocument/2006/relationships/tags" Target="../tags/tag1757.xml"/><Relationship Id="rId54" Type="http://schemas.openxmlformats.org/officeDocument/2006/relationships/tags" Target="../tags/tag1531.xml"/><Relationship Id="rId75" Type="http://schemas.openxmlformats.org/officeDocument/2006/relationships/tags" Target="../tags/tag1552.xml"/><Relationship Id="rId96" Type="http://schemas.openxmlformats.org/officeDocument/2006/relationships/tags" Target="../tags/tag1573.xml"/><Relationship Id="rId140" Type="http://schemas.openxmlformats.org/officeDocument/2006/relationships/tags" Target="../tags/tag1617.xml"/><Relationship Id="rId161" Type="http://schemas.openxmlformats.org/officeDocument/2006/relationships/tags" Target="../tags/tag1638.xml"/><Relationship Id="rId182" Type="http://schemas.openxmlformats.org/officeDocument/2006/relationships/tags" Target="../tags/tag1659.xml"/><Relationship Id="rId217" Type="http://schemas.openxmlformats.org/officeDocument/2006/relationships/tags" Target="../tags/tag1694.xml"/><Relationship Id="rId6" Type="http://schemas.openxmlformats.org/officeDocument/2006/relationships/tags" Target="../tags/tag1483.xml"/><Relationship Id="rId238" Type="http://schemas.openxmlformats.org/officeDocument/2006/relationships/tags" Target="../tags/tag1715.xml"/><Relationship Id="rId259" Type="http://schemas.openxmlformats.org/officeDocument/2006/relationships/tags" Target="../tags/tag1736.xml"/><Relationship Id="rId23" Type="http://schemas.openxmlformats.org/officeDocument/2006/relationships/tags" Target="../tags/tag1500.xml"/><Relationship Id="rId119" Type="http://schemas.openxmlformats.org/officeDocument/2006/relationships/tags" Target="../tags/tag1596.xml"/><Relationship Id="rId270" Type="http://schemas.openxmlformats.org/officeDocument/2006/relationships/tags" Target="../tags/tag1747.xml"/><Relationship Id="rId291" Type="http://schemas.openxmlformats.org/officeDocument/2006/relationships/tags" Target="../tags/tag1768.xml"/><Relationship Id="rId44" Type="http://schemas.openxmlformats.org/officeDocument/2006/relationships/tags" Target="../tags/tag1521.xml"/><Relationship Id="rId65" Type="http://schemas.openxmlformats.org/officeDocument/2006/relationships/tags" Target="../tags/tag1542.xml"/><Relationship Id="rId86" Type="http://schemas.openxmlformats.org/officeDocument/2006/relationships/tags" Target="../tags/tag1563.xml"/><Relationship Id="rId130" Type="http://schemas.openxmlformats.org/officeDocument/2006/relationships/tags" Target="../tags/tag1607.xml"/><Relationship Id="rId151" Type="http://schemas.openxmlformats.org/officeDocument/2006/relationships/tags" Target="../tags/tag1628.xml"/><Relationship Id="rId172" Type="http://schemas.openxmlformats.org/officeDocument/2006/relationships/tags" Target="../tags/tag1649.xml"/><Relationship Id="rId193" Type="http://schemas.openxmlformats.org/officeDocument/2006/relationships/tags" Target="../tags/tag1670.xml"/><Relationship Id="rId207" Type="http://schemas.openxmlformats.org/officeDocument/2006/relationships/tags" Target="../tags/tag1684.xml"/><Relationship Id="rId228" Type="http://schemas.openxmlformats.org/officeDocument/2006/relationships/tags" Target="../tags/tag1705.xml"/><Relationship Id="rId249" Type="http://schemas.openxmlformats.org/officeDocument/2006/relationships/tags" Target="../tags/tag1726.xml"/><Relationship Id="rId13" Type="http://schemas.openxmlformats.org/officeDocument/2006/relationships/tags" Target="../tags/tag1490.xml"/><Relationship Id="rId109" Type="http://schemas.openxmlformats.org/officeDocument/2006/relationships/tags" Target="../tags/tag1586.xml"/><Relationship Id="rId260" Type="http://schemas.openxmlformats.org/officeDocument/2006/relationships/tags" Target="../tags/tag1737.xml"/><Relationship Id="rId281" Type="http://schemas.openxmlformats.org/officeDocument/2006/relationships/tags" Target="../tags/tag1758.xml"/><Relationship Id="rId34" Type="http://schemas.openxmlformats.org/officeDocument/2006/relationships/tags" Target="../tags/tag1511.xml"/><Relationship Id="rId50" Type="http://schemas.openxmlformats.org/officeDocument/2006/relationships/tags" Target="../tags/tag1527.xml"/><Relationship Id="rId55" Type="http://schemas.openxmlformats.org/officeDocument/2006/relationships/tags" Target="../tags/tag1532.xml"/><Relationship Id="rId76" Type="http://schemas.openxmlformats.org/officeDocument/2006/relationships/tags" Target="../tags/tag1553.xml"/><Relationship Id="rId97" Type="http://schemas.openxmlformats.org/officeDocument/2006/relationships/tags" Target="../tags/tag1574.xml"/><Relationship Id="rId104" Type="http://schemas.openxmlformats.org/officeDocument/2006/relationships/tags" Target="../tags/tag1581.xml"/><Relationship Id="rId120" Type="http://schemas.openxmlformats.org/officeDocument/2006/relationships/tags" Target="../tags/tag1597.xml"/><Relationship Id="rId125" Type="http://schemas.openxmlformats.org/officeDocument/2006/relationships/tags" Target="../tags/tag1602.xml"/><Relationship Id="rId141" Type="http://schemas.openxmlformats.org/officeDocument/2006/relationships/tags" Target="../tags/tag1618.xml"/><Relationship Id="rId146" Type="http://schemas.openxmlformats.org/officeDocument/2006/relationships/tags" Target="../tags/tag1623.xml"/><Relationship Id="rId167" Type="http://schemas.openxmlformats.org/officeDocument/2006/relationships/tags" Target="../tags/tag1644.xml"/><Relationship Id="rId188" Type="http://schemas.openxmlformats.org/officeDocument/2006/relationships/tags" Target="../tags/tag1665.xml"/><Relationship Id="rId7" Type="http://schemas.openxmlformats.org/officeDocument/2006/relationships/tags" Target="../tags/tag1484.xml"/><Relationship Id="rId71" Type="http://schemas.openxmlformats.org/officeDocument/2006/relationships/tags" Target="../tags/tag1548.xml"/><Relationship Id="rId92" Type="http://schemas.openxmlformats.org/officeDocument/2006/relationships/tags" Target="../tags/tag1569.xml"/><Relationship Id="rId162" Type="http://schemas.openxmlformats.org/officeDocument/2006/relationships/tags" Target="../tags/tag1639.xml"/><Relationship Id="rId183" Type="http://schemas.openxmlformats.org/officeDocument/2006/relationships/tags" Target="../tags/tag1660.xml"/><Relationship Id="rId213" Type="http://schemas.openxmlformats.org/officeDocument/2006/relationships/tags" Target="../tags/tag1690.xml"/><Relationship Id="rId218" Type="http://schemas.openxmlformats.org/officeDocument/2006/relationships/tags" Target="../tags/tag1695.xml"/><Relationship Id="rId234" Type="http://schemas.openxmlformats.org/officeDocument/2006/relationships/tags" Target="../tags/tag1711.xml"/><Relationship Id="rId239" Type="http://schemas.openxmlformats.org/officeDocument/2006/relationships/tags" Target="../tags/tag1716.xml"/><Relationship Id="rId2" Type="http://schemas.openxmlformats.org/officeDocument/2006/relationships/tags" Target="../tags/tag1479.xml"/><Relationship Id="rId29" Type="http://schemas.openxmlformats.org/officeDocument/2006/relationships/tags" Target="../tags/tag1506.xml"/><Relationship Id="rId250" Type="http://schemas.openxmlformats.org/officeDocument/2006/relationships/tags" Target="../tags/tag1727.xml"/><Relationship Id="rId255" Type="http://schemas.openxmlformats.org/officeDocument/2006/relationships/tags" Target="../tags/tag1732.xml"/><Relationship Id="rId271" Type="http://schemas.openxmlformats.org/officeDocument/2006/relationships/tags" Target="../tags/tag1748.xml"/><Relationship Id="rId276" Type="http://schemas.openxmlformats.org/officeDocument/2006/relationships/tags" Target="../tags/tag1753.xml"/><Relationship Id="rId292" Type="http://schemas.openxmlformats.org/officeDocument/2006/relationships/slideLayout" Target="../slideLayouts/slideLayout1.xml"/><Relationship Id="rId24" Type="http://schemas.openxmlformats.org/officeDocument/2006/relationships/tags" Target="../tags/tag1501.xml"/><Relationship Id="rId40" Type="http://schemas.openxmlformats.org/officeDocument/2006/relationships/tags" Target="../tags/tag1517.xml"/><Relationship Id="rId45" Type="http://schemas.openxmlformats.org/officeDocument/2006/relationships/tags" Target="../tags/tag1522.xml"/><Relationship Id="rId66" Type="http://schemas.openxmlformats.org/officeDocument/2006/relationships/tags" Target="../tags/tag1543.xml"/><Relationship Id="rId87" Type="http://schemas.openxmlformats.org/officeDocument/2006/relationships/tags" Target="../tags/tag1564.xml"/><Relationship Id="rId110" Type="http://schemas.openxmlformats.org/officeDocument/2006/relationships/tags" Target="../tags/tag1587.xml"/><Relationship Id="rId115" Type="http://schemas.openxmlformats.org/officeDocument/2006/relationships/tags" Target="../tags/tag1592.xml"/><Relationship Id="rId131" Type="http://schemas.openxmlformats.org/officeDocument/2006/relationships/tags" Target="../tags/tag1608.xml"/><Relationship Id="rId136" Type="http://schemas.openxmlformats.org/officeDocument/2006/relationships/tags" Target="../tags/tag1613.xml"/><Relationship Id="rId157" Type="http://schemas.openxmlformats.org/officeDocument/2006/relationships/tags" Target="../tags/tag1634.xml"/><Relationship Id="rId178" Type="http://schemas.openxmlformats.org/officeDocument/2006/relationships/tags" Target="../tags/tag1655.xml"/><Relationship Id="rId61" Type="http://schemas.openxmlformats.org/officeDocument/2006/relationships/tags" Target="../tags/tag1538.xml"/><Relationship Id="rId82" Type="http://schemas.openxmlformats.org/officeDocument/2006/relationships/tags" Target="../tags/tag1559.xml"/><Relationship Id="rId152" Type="http://schemas.openxmlformats.org/officeDocument/2006/relationships/tags" Target="../tags/tag1629.xml"/><Relationship Id="rId173" Type="http://schemas.openxmlformats.org/officeDocument/2006/relationships/tags" Target="../tags/tag1650.xml"/><Relationship Id="rId194" Type="http://schemas.openxmlformats.org/officeDocument/2006/relationships/tags" Target="../tags/tag1671.xml"/><Relationship Id="rId199" Type="http://schemas.openxmlformats.org/officeDocument/2006/relationships/tags" Target="../tags/tag1676.xml"/><Relationship Id="rId203" Type="http://schemas.openxmlformats.org/officeDocument/2006/relationships/tags" Target="../tags/tag1680.xml"/><Relationship Id="rId208" Type="http://schemas.openxmlformats.org/officeDocument/2006/relationships/tags" Target="../tags/tag1685.xml"/><Relationship Id="rId229" Type="http://schemas.openxmlformats.org/officeDocument/2006/relationships/tags" Target="../tags/tag1706.xml"/><Relationship Id="rId19" Type="http://schemas.openxmlformats.org/officeDocument/2006/relationships/tags" Target="../tags/tag1496.xml"/><Relationship Id="rId224" Type="http://schemas.openxmlformats.org/officeDocument/2006/relationships/tags" Target="../tags/tag1701.xml"/><Relationship Id="rId240" Type="http://schemas.openxmlformats.org/officeDocument/2006/relationships/tags" Target="../tags/tag1717.xml"/><Relationship Id="rId245" Type="http://schemas.openxmlformats.org/officeDocument/2006/relationships/tags" Target="../tags/tag1722.xml"/><Relationship Id="rId261" Type="http://schemas.openxmlformats.org/officeDocument/2006/relationships/tags" Target="../tags/tag1738.xml"/><Relationship Id="rId266" Type="http://schemas.openxmlformats.org/officeDocument/2006/relationships/tags" Target="../tags/tag1743.xml"/><Relationship Id="rId287" Type="http://schemas.openxmlformats.org/officeDocument/2006/relationships/tags" Target="../tags/tag1764.xml"/><Relationship Id="rId14" Type="http://schemas.openxmlformats.org/officeDocument/2006/relationships/tags" Target="../tags/tag1491.xml"/><Relationship Id="rId30" Type="http://schemas.openxmlformats.org/officeDocument/2006/relationships/tags" Target="../tags/tag1507.xml"/><Relationship Id="rId35" Type="http://schemas.openxmlformats.org/officeDocument/2006/relationships/tags" Target="../tags/tag1512.xml"/><Relationship Id="rId56" Type="http://schemas.openxmlformats.org/officeDocument/2006/relationships/tags" Target="../tags/tag1533.xml"/><Relationship Id="rId77" Type="http://schemas.openxmlformats.org/officeDocument/2006/relationships/tags" Target="../tags/tag1554.xml"/><Relationship Id="rId100" Type="http://schemas.openxmlformats.org/officeDocument/2006/relationships/tags" Target="../tags/tag1577.xml"/><Relationship Id="rId105" Type="http://schemas.openxmlformats.org/officeDocument/2006/relationships/tags" Target="../tags/tag1582.xml"/><Relationship Id="rId126" Type="http://schemas.openxmlformats.org/officeDocument/2006/relationships/tags" Target="../tags/tag1603.xml"/><Relationship Id="rId147" Type="http://schemas.openxmlformats.org/officeDocument/2006/relationships/tags" Target="../tags/tag1624.xml"/><Relationship Id="rId168" Type="http://schemas.openxmlformats.org/officeDocument/2006/relationships/tags" Target="../tags/tag1645.xml"/><Relationship Id="rId282" Type="http://schemas.openxmlformats.org/officeDocument/2006/relationships/tags" Target="../tags/tag1759.xml"/><Relationship Id="rId8" Type="http://schemas.openxmlformats.org/officeDocument/2006/relationships/tags" Target="../tags/tag1485.xml"/><Relationship Id="rId51" Type="http://schemas.openxmlformats.org/officeDocument/2006/relationships/tags" Target="../tags/tag1528.xml"/><Relationship Id="rId72" Type="http://schemas.openxmlformats.org/officeDocument/2006/relationships/tags" Target="../tags/tag1549.xml"/><Relationship Id="rId93" Type="http://schemas.openxmlformats.org/officeDocument/2006/relationships/tags" Target="../tags/tag1570.xml"/><Relationship Id="rId98" Type="http://schemas.openxmlformats.org/officeDocument/2006/relationships/tags" Target="../tags/tag1575.xml"/><Relationship Id="rId121" Type="http://schemas.openxmlformats.org/officeDocument/2006/relationships/tags" Target="../tags/tag1598.xml"/><Relationship Id="rId142" Type="http://schemas.openxmlformats.org/officeDocument/2006/relationships/tags" Target="../tags/tag1619.xml"/><Relationship Id="rId163" Type="http://schemas.openxmlformats.org/officeDocument/2006/relationships/tags" Target="../tags/tag1640.xml"/><Relationship Id="rId184" Type="http://schemas.openxmlformats.org/officeDocument/2006/relationships/tags" Target="../tags/tag1661.xml"/><Relationship Id="rId189" Type="http://schemas.openxmlformats.org/officeDocument/2006/relationships/tags" Target="../tags/tag1666.xml"/><Relationship Id="rId219" Type="http://schemas.openxmlformats.org/officeDocument/2006/relationships/tags" Target="../tags/tag1696.xml"/><Relationship Id="rId3" Type="http://schemas.openxmlformats.org/officeDocument/2006/relationships/tags" Target="../tags/tag1480.xml"/><Relationship Id="rId214" Type="http://schemas.openxmlformats.org/officeDocument/2006/relationships/tags" Target="../tags/tag1691.xml"/><Relationship Id="rId230" Type="http://schemas.openxmlformats.org/officeDocument/2006/relationships/tags" Target="../tags/tag1707.xml"/><Relationship Id="rId235" Type="http://schemas.openxmlformats.org/officeDocument/2006/relationships/tags" Target="../tags/tag1712.xml"/><Relationship Id="rId251" Type="http://schemas.openxmlformats.org/officeDocument/2006/relationships/tags" Target="../tags/tag1728.xml"/><Relationship Id="rId256" Type="http://schemas.openxmlformats.org/officeDocument/2006/relationships/tags" Target="../tags/tag1733.xml"/><Relationship Id="rId277" Type="http://schemas.openxmlformats.org/officeDocument/2006/relationships/tags" Target="../tags/tag1754.xml"/><Relationship Id="rId25" Type="http://schemas.openxmlformats.org/officeDocument/2006/relationships/tags" Target="../tags/tag1502.xml"/><Relationship Id="rId46" Type="http://schemas.openxmlformats.org/officeDocument/2006/relationships/tags" Target="../tags/tag1523.xml"/><Relationship Id="rId67" Type="http://schemas.openxmlformats.org/officeDocument/2006/relationships/tags" Target="../tags/tag1544.xml"/><Relationship Id="rId116" Type="http://schemas.openxmlformats.org/officeDocument/2006/relationships/tags" Target="../tags/tag1593.xml"/><Relationship Id="rId137" Type="http://schemas.openxmlformats.org/officeDocument/2006/relationships/tags" Target="../tags/tag1614.xml"/><Relationship Id="rId158" Type="http://schemas.openxmlformats.org/officeDocument/2006/relationships/tags" Target="../tags/tag1635.xml"/><Relationship Id="rId272" Type="http://schemas.openxmlformats.org/officeDocument/2006/relationships/tags" Target="../tags/tag1749.xml"/><Relationship Id="rId20" Type="http://schemas.openxmlformats.org/officeDocument/2006/relationships/tags" Target="../tags/tag1497.xml"/><Relationship Id="rId41" Type="http://schemas.openxmlformats.org/officeDocument/2006/relationships/tags" Target="../tags/tag1518.xml"/><Relationship Id="rId62" Type="http://schemas.openxmlformats.org/officeDocument/2006/relationships/tags" Target="../tags/tag1539.xml"/><Relationship Id="rId83" Type="http://schemas.openxmlformats.org/officeDocument/2006/relationships/tags" Target="../tags/tag1560.xml"/><Relationship Id="rId88" Type="http://schemas.openxmlformats.org/officeDocument/2006/relationships/tags" Target="../tags/tag1565.xml"/><Relationship Id="rId111" Type="http://schemas.openxmlformats.org/officeDocument/2006/relationships/tags" Target="../tags/tag1588.xml"/><Relationship Id="rId132" Type="http://schemas.openxmlformats.org/officeDocument/2006/relationships/tags" Target="../tags/tag1609.xml"/><Relationship Id="rId153" Type="http://schemas.openxmlformats.org/officeDocument/2006/relationships/tags" Target="../tags/tag1630.xml"/><Relationship Id="rId174" Type="http://schemas.openxmlformats.org/officeDocument/2006/relationships/tags" Target="../tags/tag1651.xml"/><Relationship Id="rId179" Type="http://schemas.openxmlformats.org/officeDocument/2006/relationships/tags" Target="../tags/tag1656.xml"/><Relationship Id="rId195" Type="http://schemas.openxmlformats.org/officeDocument/2006/relationships/tags" Target="../tags/tag1672.xml"/><Relationship Id="rId209" Type="http://schemas.openxmlformats.org/officeDocument/2006/relationships/tags" Target="../tags/tag1686.xml"/><Relationship Id="rId190" Type="http://schemas.openxmlformats.org/officeDocument/2006/relationships/tags" Target="../tags/tag1667.xml"/><Relationship Id="rId204" Type="http://schemas.openxmlformats.org/officeDocument/2006/relationships/tags" Target="../tags/tag1681.xml"/><Relationship Id="rId220" Type="http://schemas.openxmlformats.org/officeDocument/2006/relationships/tags" Target="../tags/tag1697.xml"/><Relationship Id="rId225" Type="http://schemas.openxmlformats.org/officeDocument/2006/relationships/tags" Target="../tags/tag1702.xml"/><Relationship Id="rId241" Type="http://schemas.openxmlformats.org/officeDocument/2006/relationships/tags" Target="../tags/tag1718.xml"/><Relationship Id="rId246" Type="http://schemas.openxmlformats.org/officeDocument/2006/relationships/tags" Target="../tags/tag1723.xml"/><Relationship Id="rId267" Type="http://schemas.openxmlformats.org/officeDocument/2006/relationships/tags" Target="../tags/tag1744.xml"/><Relationship Id="rId288" Type="http://schemas.openxmlformats.org/officeDocument/2006/relationships/tags" Target="../tags/tag1765.xml"/><Relationship Id="rId15" Type="http://schemas.openxmlformats.org/officeDocument/2006/relationships/tags" Target="../tags/tag1492.xml"/><Relationship Id="rId36" Type="http://schemas.openxmlformats.org/officeDocument/2006/relationships/tags" Target="../tags/tag1513.xml"/><Relationship Id="rId57" Type="http://schemas.openxmlformats.org/officeDocument/2006/relationships/tags" Target="../tags/tag1534.xml"/><Relationship Id="rId106" Type="http://schemas.openxmlformats.org/officeDocument/2006/relationships/tags" Target="../tags/tag1583.xml"/><Relationship Id="rId127" Type="http://schemas.openxmlformats.org/officeDocument/2006/relationships/tags" Target="../tags/tag1604.xml"/><Relationship Id="rId262" Type="http://schemas.openxmlformats.org/officeDocument/2006/relationships/tags" Target="../tags/tag1739.xml"/><Relationship Id="rId283" Type="http://schemas.openxmlformats.org/officeDocument/2006/relationships/tags" Target="../tags/tag1760.xml"/><Relationship Id="rId10" Type="http://schemas.openxmlformats.org/officeDocument/2006/relationships/tags" Target="../tags/tag1487.xml"/><Relationship Id="rId31" Type="http://schemas.openxmlformats.org/officeDocument/2006/relationships/tags" Target="../tags/tag1508.xml"/><Relationship Id="rId52" Type="http://schemas.openxmlformats.org/officeDocument/2006/relationships/tags" Target="../tags/tag1529.xml"/><Relationship Id="rId73" Type="http://schemas.openxmlformats.org/officeDocument/2006/relationships/tags" Target="../tags/tag1550.xml"/><Relationship Id="rId78" Type="http://schemas.openxmlformats.org/officeDocument/2006/relationships/tags" Target="../tags/tag1555.xml"/><Relationship Id="rId94" Type="http://schemas.openxmlformats.org/officeDocument/2006/relationships/tags" Target="../tags/tag1571.xml"/><Relationship Id="rId99" Type="http://schemas.openxmlformats.org/officeDocument/2006/relationships/tags" Target="../tags/tag1576.xml"/><Relationship Id="rId101" Type="http://schemas.openxmlformats.org/officeDocument/2006/relationships/tags" Target="../tags/tag1578.xml"/><Relationship Id="rId122" Type="http://schemas.openxmlformats.org/officeDocument/2006/relationships/tags" Target="../tags/tag1599.xml"/><Relationship Id="rId143" Type="http://schemas.openxmlformats.org/officeDocument/2006/relationships/tags" Target="../tags/tag1620.xml"/><Relationship Id="rId148" Type="http://schemas.openxmlformats.org/officeDocument/2006/relationships/tags" Target="../tags/tag1625.xml"/><Relationship Id="rId164" Type="http://schemas.openxmlformats.org/officeDocument/2006/relationships/tags" Target="../tags/tag1641.xml"/><Relationship Id="rId169" Type="http://schemas.openxmlformats.org/officeDocument/2006/relationships/tags" Target="../tags/tag1646.xml"/><Relationship Id="rId185" Type="http://schemas.openxmlformats.org/officeDocument/2006/relationships/tags" Target="../tags/tag1662.xml"/><Relationship Id="rId4" Type="http://schemas.openxmlformats.org/officeDocument/2006/relationships/tags" Target="../tags/tag1481.xml"/><Relationship Id="rId9" Type="http://schemas.openxmlformats.org/officeDocument/2006/relationships/tags" Target="../tags/tag1486.xml"/><Relationship Id="rId180" Type="http://schemas.openxmlformats.org/officeDocument/2006/relationships/tags" Target="../tags/tag1657.xml"/><Relationship Id="rId210" Type="http://schemas.openxmlformats.org/officeDocument/2006/relationships/tags" Target="../tags/tag1687.xml"/><Relationship Id="rId215" Type="http://schemas.openxmlformats.org/officeDocument/2006/relationships/tags" Target="../tags/tag1692.xml"/><Relationship Id="rId236" Type="http://schemas.openxmlformats.org/officeDocument/2006/relationships/tags" Target="../tags/tag1713.xml"/><Relationship Id="rId257" Type="http://schemas.openxmlformats.org/officeDocument/2006/relationships/tags" Target="../tags/tag1734.xml"/><Relationship Id="rId278" Type="http://schemas.openxmlformats.org/officeDocument/2006/relationships/tags" Target="../tags/tag1755.xml"/><Relationship Id="rId26" Type="http://schemas.openxmlformats.org/officeDocument/2006/relationships/tags" Target="../tags/tag1503.xml"/><Relationship Id="rId231" Type="http://schemas.openxmlformats.org/officeDocument/2006/relationships/tags" Target="../tags/tag1708.xml"/><Relationship Id="rId252" Type="http://schemas.openxmlformats.org/officeDocument/2006/relationships/tags" Target="../tags/tag1729.xml"/><Relationship Id="rId273" Type="http://schemas.openxmlformats.org/officeDocument/2006/relationships/tags" Target="../tags/tag1750.xml"/><Relationship Id="rId47" Type="http://schemas.openxmlformats.org/officeDocument/2006/relationships/tags" Target="../tags/tag1524.xml"/><Relationship Id="rId68" Type="http://schemas.openxmlformats.org/officeDocument/2006/relationships/tags" Target="../tags/tag1545.xml"/><Relationship Id="rId89" Type="http://schemas.openxmlformats.org/officeDocument/2006/relationships/tags" Target="../tags/tag1566.xml"/><Relationship Id="rId112" Type="http://schemas.openxmlformats.org/officeDocument/2006/relationships/tags" Target="../tags/tag1589.xml"/><Relationship Id="rId133" Type="http://schemas.openxmlformats.org/officeDocument/2006/relationships/tags" Target="../tags/tag1610.xml"/><Relationship Id="rId154" Type="http://schemas.openxmlformats.org/officeDocument/2006/relationships/tags" Target="../tags/tag1631.xml"/><Relationship Id="rId175" Type="http://schemas.openxmlformats.org/officeDocument/2006/relationships/tags" Target="../tags/tag1652.xml"/><Relationship Id="rId196" Type="http://schemas.openxmlformats.org/officeDocument/2006/relationships/tags" Target="../tags/tag1673.xml"/><Relationship Id="rId200" Type="http://schemas.openxmlformats.org/officeDocument/2006/relationships/tags" Target="../tags/tag1677.xml"/><Relationship Id="rId16" Type="http://schemas.openxmlformats.org/officeDocument/2006/relationships/tags" Target="../tags/tag1493.xml"/><Relationship Id="rId221" Type="http://schemas.openxmlformats.org/officeDocument/2006/relationships/tags" Target="../tags/tag1698.xml"/><Relationship Id="rId242" Type="http://schemas.openxmlformats.org/officeDocument/2006/relationships/tags" Target="../tags/tag1719.xml"/><Relationship Id="rId263" Type="http://schemas.openxmlformats.org/officeDocument/2006/relationships/tags" Target="../tags/tag1740.xml"/><Relationship Id="rId284" Type="http://schemas.openxmlformats.org/officeDocument/2006/relationships/tags" Target="../tags/tag1761.xml"/><Relationship Id="rId37" Type="http://schemas.openxmlformats.org/officeDocument/2006/relationships/tags" Target="../tags/tag1514.xml"/><Relationship Id="rId58" Type="http://schemas.openxmlformats.org/officeDocument/2006/relationships/tags" Target="../tags/tag1535.xml"/><Relationship Id="rId79" Type="http://schemas.openxmlformats.org/officeDocument/2006/relationships/tags" Target="../tags/tag1556.xml"/><Relationship Id="rId102" Type="http://schemas.openxmlformats.org/officeDocument/2006/relationships/tags" Target="../tags/tag1579.xml"/><Relationship Id="rId123" Type="http://schemas.openxmlformats.org/officeDocument/2006/relationships/tags" Target="../tags/tag1600.xml"/><Relationship Id="rId144" Type="http://schemas.openxmlformats.org/officeDocument/2006/relationships/tags" Target="../tags/tag1621.xml"/><Relationship Id="rId90" Type="http://schemas.openxmlformats.org/officeDocument/2006/relationships/tags" Target="../tags/tag1567.xml"/><Relationship Id="rId165" Type="http://schemas.openxmlformats.org/officeDocument/2006/relationships/tags" Target="../tags/tag1642.xml"/><Relationship Id="rId186" Type="http://schemas.openxmlformats.org/officeDocument/2006/relationships/tags" Target="../tags/tag1663.xml"/><Relationship Id="rId211" Type="http://schemas.openxmlformats.org/officeDocument/2006/relationships/tags" Target="../tags/tag1688.xml"/><Relationship Id="rId232" Type="http://schemas.openxmlformats.org/officeDocument/2006/relationships/tags" Target="../tags/tag1709.xml"/><Relationship Id="rId253" Type="http://schemas.openxmlformats.org/officeDocument/2006/relationships/tags" Target="../tags/tag1730.xml"/><Relationship Id="rId274" Type="http://schemas.openxmlformats.org/officeDocument/2006/relationships/tags" Target="../tags/tag1751.xml"/><Relationship Id="rId27" Type="http://schemas.openxmlformats.org/officeDocument/2006/relationships/tags" Target="../tags/tag1504.xml"/><Relationship Id="rId48" Type="http://schemas.openxmlformats.org/officeDocument/2006/relationships/tags" Target="../tags/tag1525.xml"/><Relationship Id="rId69" Type="http://schemas.openxmlformats.org/officeDocument/2006/relationships/tags" Target="../tags/tag1546.xml"/><Relationship Id="rId113" Type="http://schemas.openxmlformats.org/officeDocument/2006/relationships/tags" Target="../tags/tag1590.xml"/><Relationship Id="rId134" Type="http://schemas.openxmlformats.org/officeDocument/2006/relationships/tags" Target="../tags/tag1611.xml"/><Relationship Id="rId80" Type="http://schemas.openxmlformats.org/officeDocument/2006/relationships/tags" Target="../tags/tag1557.xml"/><Relationship Id="rId155" Type="http://schemas.openxmlformats.org/officeDocument/2006/relationships/tags" Target="../tags/tag1632.xml"/><Relationship Id="rId176" Type="http://schemas.openxmlformats.org/officeDocument/2006/relationships/tags" Target="../tags/tag1653.xml"/><Relationship Id="rId197" Type="http://schemas.openxmlformats.org/officeDocument/2006/relationships/tags" Target="../tags/tag1674.xml"/><Relationship Id="rId201" Type="http://schemas.openxmlformats.org/officeDocument/2006/relationships/tags" Target="../tags/tag1678.xml"/><Relationship Id="rId222" Type="http://schemas.openxmlformats.org/officeDocument/2006/relationships/tags" Target="../tags/tag1699.xml"/><Relationship Id="rId243" Type="http://schemas.openxmlformats.org/officeDocument/2006/relationships/tags" Target="../tags/tag1720.xml"/><Relationship Id="rId264" Type="http://schemas.openxmlformats.org/officeDocument/2006/relationships/tags" Target="../tags/tag1741.xml"/><Relationship Id="rId285" Type="http://schemas.openxmlformats.org/officeDocument/2006/relationships/tags" Target="../tags/tag1762.xml"/><Relationship Id="rId17" Type="http://schemas.openxmlformats.org/officeDocument/2006/relationships/tags" Target="../tags/tag1494.xml"/><Relationship Id="rId38" Type="http://schemas.openxmlformats.org/officeDocument/2006/relationships/tags" Target="../tags/tag1515.xml"/><Relationship Id="rId59" Type="http://schemas.openxmlformats.org/officeDocument/2006/relationships/tags" Target="../tags/tag1536.xml"/><Relationship Id="rId103" Type="http://schemas.openxmlformats.org/officeDocument/2006/relationships/tags" Target="../tags/tag1580.xml"/><Relationship Id="rId124" Type="http://schemas.openxmlformats.org/officeDocument/2006/relationships/tags" Target="../tags/tag1601.xml"/><Relationship Id="rId70" Type="http://schemas.openxmlformats.org/officeDocument/2006/relationships/tags" Target="../tags/tag1547.xml"/><Relationship Id="rId91" Type="http://schemas.openxmlformats.org/officeDocument/2006/relationships/tags" Target="../tags/tag1568.xml"/><Relationship Id="rId145" Type="http://schemas.openxmlformats.org/officeDocument/2006/relationships/tags" Target="../tags/tag1622.xml"/><Relationship Id="rId166" Type="http://schemas.openxmlformats.org/officeDocument/2006/relationships/tags" Target="../tags/tag1643.xml"/><Relationship Id="rId187" Type="http://schemas.openxmlformats.org/officeDocument/2006/relationships/tags" Target="../tags/tag1664.xml"/><Relationship Id="rId1" Type="http://schemas.openxmlformats.org/officeDocument/2006/relationships/tags" Target="../tags/tag1478.xml"/><Relationship Id="rId212" Type="http://schemas.openxmlformats.org/officeDocument/2006/relationships/tags" Target="../tags/tag1689.xml"/><Relationship Id="rId233" Type="http://schemas.openxmlformats.org/officeDocument/2006/relationships/tags" Target="../tags/tag1710.xml"/><Relationship Id="rId254" Type="http://schemas.openxmlformats.org/officeDocument/2006/relationships/tags" Target="../tags/tag1731.xml"/><Relationship Id="rId28" Type="http://schemas.openxmlformats.org/officeDocument/2006/relationships/tags" Target="../tags/tag1505.xml"/><Relationship Id="rId49" Type="http://schemas.openxmlformats.org/officeDocument/2006/relationships/tags" Target="../tags/tag1526.xml"/><Relationship Id="rId114" Type="http://schemas.openxmlformats.org/officeDocument/2006/relationships/tags" Target="../tags/tag1591.xml"/><Relationship Id="rId275" Type="http://schemas.openxmlformats.org/officeDocument/2006/relationships/tags" Target="../tags/tag1752.xml"/><Relationship Id="rId60" Type="http://schemas.openxmlformats.org/officeDocument/2006/relationships/tags" Target="../tags/tag1537.xml"/><Relationship Id="rId81" Type="http://schemas.openxmlformats.org/officeDocument/2006/relationships/tags" Target="../tags/tag1558.xml"/><Relationship Id="rId135" Type="http://schemas.openxmlformats.org/officeDocument/2006/relationships/tags" Target="../tags/tag1612.xml"/><Relationship Id="rId156" Type="http://schemas.openxmlformats.org/officeDocument/2006/relationships/tags" Target="../tags/tag1633.xml"/><Relationship Id="rId177" Type="http://schemas.openxmlformats.org/officeDocument/2006/relationships/tags" Target="../tags/tag1654.xml"/><Relationship Id="rId198" Type="http://schemas.openxmlformats.org/officeDocument/2006/relationships/tags" Target="../tags/tag1675.xml"/><Relationship Id="rId202" Type="http://schemas.openxmlformats.org/officeDocument/2006/relationships/tags" Target="../tags/tag1679.xml"/><Relationship Id="rId223" Type="http://schemas.openxmlformats.org/officeDocument/2006/relationships/tags" Target="../tags/tag1700.xml"/><Relationship Id="rId244" Type="http://schemas.openxmlformats.org/officeDocument/2006/relationships/tags" Target="../tags/tag1721.xml"/><Relationship Id="rId18" Type="http://schemas.openxmlformats.org/officeDocument/2006/relationships/tags" Target="../tags/tag1495.xml"/><Relationship Id="rId39" Type="http://schemas.openxmlformats.org/officeDocument/2006/relationships/tags" Target="../tags/tag1516.xml"/><Relationship Id="rId265" Type="http://schemas.openxmlformats.org/officeDocument/2006/relationships/tags" Target="../tags/tag1742.xml"/><Relationship Id="rId286" Type="http://schemas.openxmlformats.org/officeDocument/2006/relationships/tags" Target="../tags/tag1763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794.xml"/><Relationship Id="rId117" Type="http://schemas.openxmlformats.org/officeDocument/2006/relationships/tags" Target="../tags/tag1885.xml"/><Relationship Id="rId21" Type="http://schemas.openxmlformats.org/officeDocument/2006/relationships/tags" Target="../tags/tag1789.xml"/><Relationship Id="rId42" Type="http://schemas.openxmlformats.org/officeDocument/2006/relationships/tags" Target="../tags/tag1810.xml"/><Relationship Id="rId47" Type="http://schemas.openxmlformats.org/officeDocument/2006/relationships/tags" Target="../tags/tag1815.xml"/><Relationship Id="rId63" Type="http://schemas.openxmlformats.org/officeDocument/2006/relationships/tags" Target="../tags/tag1831.xml"/><Relationship Id="rId68" Type="http://schemas.openxmlformats.org/officeDocument/2006/relationships/tags" Target="../tags/tag1836.xml"/><Relationship Id="rId84" Type="http://schemas.openxmlformats.org/officeDocument/2006/relationships/tags" Target="../tags/tag1852.xml"/><Relationship Id="rId89" Type="http://schemas.openxmlformats.org/officeDocument/2006/relationships/tags" Target="../tags/tag1857.xml"/><Relationship Id="rId112" Type="http://schemas.openxmlformats.org/officeDocument/2006/relationships/tags" Target="../tags/tag1880.xml"/><Relationship Id="rId133" Type="http://schemas.openxmlformats.org/officeDocument/2006/relationships/tags" Target="../tags/tag1901.xml"/><Relationship Id="rId16" Type="http://schemas.openxmlformats.org/officeDocument/2006/relationships/tags" Target="../tags/tag1784.xml"/><Relationship Id="rId107" Type="http://schemas.openxmlformats.org/officeDocument/2006/relationships/tags" Target="../tags/tag1875.xml"/><Relationship Id="rId11" Type="http://schemas.openxmlformats.org/officeDocument/2006/relationships/tags" Target="../tags/tag1779.xml"/><Relationship Id="rId32" Type="http://schemas.openxmlformats.org/officeDocument/2006/relationships/tags" Target="../tags/tag1800.xml"/><Relationship Id="rId37" Type="http://schemas.openxmlformats.org/officeDocument/2006/relationships/tags" Target="../tags/tag1805.xml"/><Relationship Id="rId53" Type="http://schemas.openxmlformats.org/officeDocument/2006/relationships/tags" Target="../tags/tag1821.xml"/><Relationship Id="rId58" Type="http://schemas.openxmlformats.org/officeDocument/2006/relationships/tags" Target="../tags/tag1826.xml"/><Relationship Id="rId74" Type="http://schemas.openxmlformats.org/officeDocument/2006/relationships/tags" Target="../tags/tag1842.xml"/><Relationship Id="rId79" Type="http://schemas.openxmlformats.org/officeDocument/2006/relationships/tags" Target="../tags/tag1847.xml"/><Relationship Id="rId102" Type="http://schemas.openxmlformats.org/officeDocument/2006/relationships/tags" Target="../tags/tag1870.xml"/><Relationship Id="rId123" Type="http://schemas.openxmlformats.org/officeDocument/2006/relationships/tags" Target="../tags/tag1891.xml"/><Relationship Id="rId128" Type="http://schemas.openxmlformats.org/officeDocument/2006/relationships/tags" Target="../tags/tag1896.xml"/><Relationship Id="rId5" Type="http://schemas.openxmlformats.org/officeDocument/2006/relationships/tags" Target="../tags/tag1773.xml"/><Relationship Id="rId90" Type="http://schemas.openxmlformats.org/officeDocument/2006/relationships/tags" Target="../tags/tag1858.xml"/><Relationship Id="rId95" Type="http://schemas.openxmlformats.org/officeDocument/2006/relationships/tags" Target="../tags/tag1863.xml"/><Relationship Id="rId14" Type="http://schemas.openxmlformats.org/officeDocument/2006/relationships/tags" Target="../tags/tag1782.xml"/><Relationship Id="rId22" Type="http://schemas.openxmlformats.org/officeDocument/2006/relationships/tags" Target="../tags/tag1790.xml"/><Relationship Id="rId27" Type="http://schemas.openxmlformats.org/officeDocument/2006/relationships/tags" Target="../tags/tag1795.xml"/><Relationship Id="rId30" Type="http://schemas.openxmlformats.org/officeDocument/2006/relationships/tags" Target="../tags/tag1798.xml"/><Relationship Id="rId35" Type="http://schemas.openxmlformats.org/officeDocument/2006/relationships/tags" Target="../tags/tag1803.xml"/><Relationship Id="rId43" Type="http://schemas.openxmlformats.org/officeDocument/2006/relationships/tags" Target="../tags/tag1811.xml"/><Relationship Id="rId48" Type="http://schemas.openxmlformats.org/officeDocument/2006/relationships/tags" Target="../tags/tag1816.xml"/><Relationship Id="rId56" Type="http://schemas.openxmlformats.org/officeDocument/2006/relationships/tags" Target="../tags/tag1824.xml"/><Relationship Id="rId64" Type="http://schemas.openxmlformats.org/officeDocument/2006/relationships/tags" Target="../tags/tag1832.xml"/><Relationship Id="rId69" Type="http://schemas.openxmlformats.org/officeDocument/2006/relationships/tags" Target="../tags/tag1837.xml"/><Relationship Id="rId77" Type="http://schemas.openxmlformats.org/officeDocument/2006/relationships/tags" Target="../tags/tag1845.xml"/><Relationship Id="rId100" Type="http://schemas.openxmlformats.org/officeDocument/2006/relationships/tags" Target="../tags/tag1868.xml"/><Relationship Id="rId105" Type="http://schemas.openxmlformats.org/officeDocument/2006/relationships/tags" Target="../tags/tag1873.xml"/><Relationship Id="rId113" Type="http://schemas.openxmlformats.org/officeDocument/2006/relationships/tags" Target="../tags/tag1881.xml"/><Relationship Id="rId118" Type="http://schemas.openxmlformats.org/officeDocument/2006/relationships/tags" Target="../tags/tag1886.xml"/><Relationship Id="rId126" Type="http://schemas.openxmlformats.org/officeDocument/2006/relationships/tags" Target="../tags/tag1894.xml"/><Relationship Id="rId134" Type="http://schemas.openxmlformats.org/officeDocument/2006/relationships/tags" Target="../tags/tag1902.xml"/><Relationship Id="rId8" Type="http://schemas.openxmlformats.org/officeDocument/2006/relationships/tags" Target="../tags/tag1776.xml"/><Relationship Id="rId51" Type="http://schemas.openxmlformats.org/officeDocument/2006/relationships/tags" Target="../tags/tag1819.xml"/><Relationship Id="rId72" Type="http://schemas.openxmlformats.org/officeDocument/2006/relationships/tags" Target="../tags/tag1840.xml"/><Relationship Id="rId80" Type="http://schemas.openxmlformats.org/officeDocument/2006/relationships/tags" Target="../tags/tag1848.xml"/><Relationship Id="rId85" Type="http://schemas.openxmlformats.org/officeDocument/2006/relationships/tags" Target="../tags/tag1853.xml"/><Relationship Id="rId93" Type="http://schemas.openxmlformats.org/officeDocument/2006/relationships/tags" Target="../tags/tag1861.xml"/><Relationship Id="rId98" Type="http://schemas.openxmlformats.org/officeDocument/2006/relationships/tags" Target="../tags/tag1866.xml"/><Relationship Id="rId121" Type="http://schemas.openxmlformats.org/officeDocument/2006/relationships/tags" Target="../tags/tag1889.xml"/><Relationship Id="rId3" Type="http://schemas.openxmlformats.org/officeDocument/2006/relationships/tags" Target="../tags/tag1771.xml"/><Relationship Id="rId12" Type="http://schemas.openxmlformats.org/officeDocument/2006/relationships/tags" Target="../tags/tag1780.xml"/><Relationship Id="rId17" Type="http://schemas.openxmlformats.org/officeDocument/2006/relationships/tags" Target="../tags/tag1785.xml"/><Relationship Id="rId25" Type="http://schemas.openxmlformats.org/officeDocument/2006/relationships/tags" Target="../tags/tag1793.xml"/><Relationship Id="rId33" Type="http://schemas.openxmlformats.org/officeDocument/2006/relationships/tags" Target="../tags/tag1801.xml"/><Relationship Id="rId38" Type="http://schemas.openxmlformats.org/officeDocument/2006/relationships/tags" Target="../tags/tag1806.xml"/><Relationship Id="rId46" Type="http://schemas.openxmlformats.org/officeDocument/2006/relationships/tags" Target="../tags/tag1814.xml"/><Relationship Id="rId59" Type="http://schemas.openxmlformats.org/officeDocument/2006/relationships/tags" Target="../tags/tag1827.xml"/><Relationship Id="rId67" Type="http://schemas.openxmlformats.org/officeDocument/2006/relationships/tags" Target="../tags/tag1835.xml"/><Relationship Id="rId103" Type="http://schemas.openxmlformats.org/officeDocument/2006/relationships/tags" Target="../tags/tag1871.xml"/><Relationship Id="rId108" Type="http://schemas.openxmlformats.org/officeDocument/2006/relationships/tags" Target="../tags/tag1876.xml"/><Relationship Id="rId116" Type="http://schemas.openxmlformats.org/officeDocument/2006/relationships/tags" Target="../tags/tag1884.xml"/><Relationship Id="rId124" Type="http://schemas.openxmlformats.org/officeDocument/2006/relationships/tags" Target="../tags/tag1892.xml"/><Relationship Id="rId129" Type="http://schemas.openxmlformats.org/officeDocument/2006/relationships/tags" Target="../tags/tag1897.xml"/><Relationship Id="rId20" Type="http://schemas.openxmlformats.org/officeDocument/2006/relationships/tags" Target="../tags/tag1788.xml"/><Relationship Id="rId41" Type="http://schemas.openxmlformats.org/officeDocument/2006/relationships/tags" Target="../tags/tag1809.xml"/><Relationship Id="rId54" Type="http://schemas.openxmlformats.org/officeDocument/2006/relationships/tags" Target="../tags/tag1822.xml"/><Relationship Id="rId62" Type="http://schemas.openxmlformats.org/officeDocument/2006/relationships/tags" Target="../tags/tag1830.xml"/><Relationship Id="rId70" Type="http://schemas.openxmlformats.org/officeDocument/2006/relationships/tags" Target="../tags/tag1838.xml"/><Relationship Id="rId75" Type="http://schemas.openxmlformats.org/officeDocument/2006/relationships/tags" Target="../tags/tag1843.xml"/><Relationship Id="rId83" Type="http://schemas.openxmlformats.org/officeDocument/2006/relationships/tags" Target="../tags/tag1851.xml"/><Relationship Id="rId88" Type="http://schemas.openxmlformats.org/officeDocument/2006/relationships/tags" Target="../tags/tag1856.xml"/><Relationship Id="rId91" Type="http://schemas.openxmlformats.org/officeDocument/2006/relationships/tags" Target="../tags/tag1859.xml"/><Relationship Id="rId96" Type="http://schemas.openxmlformats.org/officeDocument/2006/relationships/tags" Target="../tags/tag1864.xml"/><Relationship Id="rId111" Type="http://schemas.openxmlformats.org/officeDocument/2006/relationships/tags" Target="../tags/tag1879.xml"/><Relationship Id="rId132" Type="http://schemas.openxmlformats.org/officeDocument/2006/relationships/tags" Target="../tags/tag1900.xml"/><Relationship Id="rId1" Type="http://schemas.openxmlformats.org/officeDocument/2006/relationships/tags" Target="../tags/tag1769.xml"/><Relationship Id="rId6" Type="http://schemas.openxmlformats.org/officeDocument/2006/relationships/tags" Target="../tags/tag1774.xml"/><Relationship Id="rId15" Type="http://schemas.openxmlformats.org/officeDocument/2006/relationships/tags" Target="../tags/tag1783.xml"/><Relationship Id="rId23" Type="http://schemas.openxmlformats.org/officeDocument/2006/relationships/tags" Target="../tags/tag1791.xml"/><Relationship Id="rId28" Type="http://schemas.openxmlformats.org/officeDocument/2006/relationships/tags" Target="../tags/tag1796.xml"/><Relationship Id="rId36" Type="http://schemas.openxmlformats.org/officeDocument/2006/relationships/tags" Target="../tags/tag1804.xml"/><Relationship Id="rId49" Type="http://schemas.openxmlformats.org/officeDocument/2006/relationships/tags" Target="../tags/tag1817.xml"/><Relationship Id="rId57" Type="http://schemas.openxmlformats.org/officeDocument/2006/relationships/tags" Target="../tags/tag1825.xml"/><Relationship Id="rId106" Type="http://schemas.openxmlformats.org/officeDocument/2006/relationships/tags" Target="../tags/tag1874.xml"/><Relationship Id="rId114" Type="http://schemas.openxmlformats.org/officeDocument/2006/relationships/tags" Target="../tags/tag1882.xml"/><Relationship Id="rId119" Type="http://schemas.openxmlformats.org/officeDocument/2006/relationships/tags" Target="../tags/tag1887.xml"/><Relationship Id="rId127" Type="http://schemas.openxmlformats.org/officeDocument/2006/relationships/tags" Target="../tags/tag1895.xml"/><Relationship Id="rId10" Type="http://schemas.openxmlformats.org/officeDocument/2006/relationships/tags" Target="../tags/tag1778.xml"/><Relationship Id="rId31" Type="http://schemas.openxmlformats.org/officeDocument/2006/relationships/tags" Target="../tags/tag1799.xml"/><Relationship Id="rId44" Type="http://schemas.openxmlformats.org/officeDocument/2006/relationships/tags" Target="../tags/tag1812.xml"/><Relationship Id="rId52" Type="http://schemas.openxmlformats.org/officeDocument/2006/relationships/tags" Target="../tags/tag1820.xml"/><Relationship Id="rId60" Type="http://schemas.openxmlformats.org/officeDocument/2006/relationships/tags" Target="../tags/tag1828.xml"/><Relationship Id="rId65" Type="http://schemas.openxmlformats.org/officeDocument/2006/relationships/tags" Target="../tags/tag1833.xml"/><Relationship Id="rId73" Type="http://schemas.openxmlformats.org/officeDocument/2006/relationships/tags" Target="../tags/tag1841.xml"/><Relationship Id="rId78" Type="http://schemas.openxmlformats.org/officeDocument/2006/relationships/tags" Target="../tags/tag1846.xml"/><Relationship Id="rId81" Type="http://schemas.openxmlformats.org/officeDocument/2006/relationships/tags" Target="../tags/tag1849.xml"/><Relationship Id="rId86" Type="http://schemas.openxmlformats.org/officeDocument/2006/relationships/tags" Target="../tags/tag1854.xml"/><Relationship Id="rId94" Type="http://schemas.openxmlformats.org/officeDocument/2006/relationships/tags" Target="../tags/tag1862.xml"/><Relationship Id="rId99" Type="http://schemas.openxmlformats.org/officeDocument/2006/relationships/tags" Target="../tags/tag1867.xml"/><Relationship Id="rId101" Type="http://schemas.openxmlformats.org/officeDocument/2006/relationships/tags" Target="../tags/tag1869.xml"/><Relationship Id="rId122" Type="http://schemas.openxmlformats.org/officeDocument/2006/relationships/tags" Target="../tags/tag1890.xml"/><Relationship Id="rId130" Type="http://schemas.openxmlformats.org/officeDocument/2006/relationships/tags" Target="../tags/tag1898.xml"/><Relationship Id="rId135" Type="http://schemas.openxmlformats.org/officeDocument/2006/relationships/slideLayout" Target="../slideLayouts/slideLayout1.xml"/><Relationship Id="rId4" Type="http://schemas.openxmlformats.org/officeDocument/2006/relationships/tags" Target="../tags/tag1772.xml"/><Relationship Id="rId9" Type="http://schemas.openxmlformats.org/officeDocument/2006/relationships/tags" Target="../tags/tag1777.xml"/><Relationship Id="rId13" Type="http://schemas.openxmlformats.org/officeDocument/2006/relationships/tags" Target="../tags/tag1781.xml"/><Relationship Id="rId18" Type="http://schemas.openxmlformats.org/officeDocument/2006/relationships/tags" Target="../tags/tag1786.xml"/><Relationship Id="rId39" Type="http://schemas.openxmlformats.org/officeDocument/2006/relationships/tags" Target="../tags/tag1807.xml"/><Relationship Id="rId109" Type="http://schemas.openxmlformats.org/officeDocument/2006/relationships/tags" Target="../tags/tag1877.xml"/><Relationship Id="rId34" Type="http://schemas.openxmlformats.org/officeDocument/2006/relationships/tags" Target="../tags/tag1802.xml"/><Relationship Id="rId50" Type="http://schemas.openxmlformats.org/officeDocument/2006/relationships/tags" Target="../tags/tag1818.xml"/><Relationship Id="rId55" Type="http://schemas.openxmlformats.org/officeDocument/2006/relationships/tags" Target="../tags/tag1823.xml"/><Relationship Id="rId76" Type="http://schemas.openxmlformats.org/officeDocument/2006/relationships/tags" Target="../tags/tag1844.xml"/><Relationship Id="rId97" Type="http://schemas.openxmlformats.org/officeDocument/2006/relationships/tags" Target="../tags/tag1865.xml"/><Relationship Id="rId104" Type="http://schemas.openxmlformats.org/officeDocument/2006/relationships/tags" Target="../tags/tag1872.xml"/><Relationship Id="rId120" Type="http://schemas.openxmlformats.org/officeDocument/2006/relationships/tags" Target="../tags/tag1888.xml"/><Relationship Id="rId125" Type="http://schemas.openxmlformats.org/officeDocument/2006/relationships/tags" Target="../tags/tag1893.xml"/><Relationship Id="rId7" Type="http://schemas.openxmlformats.org/officeDocument/2006/relationships/tags" Target="../tags/tag1775.xml"/><Relationship Id="rId71" Type="http://schemas.openxmlformats.org/officeDocument/2006/relationships/tags" Target="../tags/tag1839.xml"/><Relationship Id="rId92" Type="http://schemas.openxmlformats.org/officeDocument/2006/relationships/tags" Target="../tags/tag1860.xml"/><Relationship Id="rId2" Type="http://schemas.openxmlformats.org/officeDocument/2006/relationships/tags" Target="../tags/tag1770.xml"/><Relationship Id="rId29" Type="http://schemas.openxmlformats.org/officeDocument/2006/relationships/tags" Target="../tags/tag1797.xml"/><Relationship Id="rId24" Type="http://schemas.openxmlformats.org/officeDocument/2006/relationships/tags" Target="../tags/tag1792.xml"/><Relationship Id="rId40" Type="http://schemas.openxmlformats.org/officeDocument/2006/relationships/tags" Target="../tags/tag1808.xml"/><Relationship Id="rId45" Type="http://schemas.openxmlformats.org/officeDocument/2006/relationships/tags" Target="../tags/tag1813.xml"/><Relationship Id="rId66" Type="http://schemas.openxmlformats.org/officeDocument/2006/relationships/tags" Target="../tags/tag1834.xml"/><Relationship Id="rId87" Type="http://schemas.openxmlformats.org/officeDocument/2006/relationships/tags" Target="../tags/tag1855.xml"/><Relationship Id="rId110" Type="http://schemas.openxmlformats.org/officeDocument/2006/relationships/tags" Target="../tags/tag1878.xml"/><Relationship Id="rId115" Type="http://schemas.openxmlformats.org/officeDocument/2006/relationships/tags" Target="../tags/tag1883.xml"/><Relationship Id="rId131" Type="http://schemas.openxmlformats.org/officeDocument/2006/relationships/tags" Target="../tags/tag1899.xml"/><Relationship Id="rId61" Type="http://schemas.openxmlformats.org/officeDocument/2006/relationships/tags" Target="../tags/tag1829.xml"/><Relationship Id="rId82" Type="http://schemas.openxmlformats.org/officeDocument/2006/relationships/tags" Target="../tags/tag1850.xml"/><Relationship Id="rId19" Type="http://schemas.openxmlformats.org/officeDocument/2006/relationships/tags" Target="../tags/tag17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33"/>
          <p:cNvGrpSpPr/>
          <p:nvPr/>
        </p:nvGrpSpPr>
        <p:grpSpPr>
          <a:xfrm>
            <a:off x="567177" y="407838"/>
            <a:ext cx="1534674" cy="409151"/>
            <a:chOff x="567177" y="407838"/>
            <a:chExt cx="1534674" cy="409151"/>
          </a:xfrm>
        </p:grpSpPr>
        <p:sp>
          <p:nvSpPr>
            <p:cNvPr id="2" name="SMARTInkShape-258"/>
            <p:cNvSpPr/>
            <p:nvPr>
              <p:custDataLst>
                <p:tags r:id="rId356"/>
              </p:custDataLst>
            </p:nvPr>
          </p:nvSpPr>
          <p:spPr>
            <a:xfrm>
              <a:off x="1947215" y="613574"/>
              <a:ext cx="154636" cy="167058"/>
            </a:xfrm>
            <a:custGeom>
              <a:avLst/>
              <a:gdLst/>
              <a:ahLst/>
              <a:cxnLst/>
              <a:rect l="0" t="0" r="0" b="0"/>
              <a:pathLst>
                <a:path w="154636" h="167058">
                  <a:moveTo>
                    <a:pt x="8585" y="65876"/>
                  </a:moveTo>
                  <a:lnTo>
                    <a:pt x="8585" y="65876"/>
                  </a:lnTo>
                  <a:lnTo>
                    <a:pt x="2496" y="65876"/>
                  </a:lnTo>
                  <a:lnTo>
                    <a:pt x="19935" y="74714"/>
                  </a:lnTo>
                  <a:lnTo>
                    <a:pt x="27975" y="74978"/>
                  </a:lnTo>
                  <a:lnTo>
                    <a:pt x="52505" y="71177"/>
                  </a:lnTo>
                  <a:lnTo>
                    <a:pt x="59385" y="65645"/>
                  </a:lnTo>
                  <a:lnTo>
                    <a:pt x="67224" y="51226"/>
                  </a:lnTo>
                  <a:lnTo>
                    <a:pt x="68043" y="37728"/>
                  </a:lnTo>
                  <a:lnTo>
                    <a:pt x="65350" y="23027"/>
                  </a:lnTo>
                  <a:lnTo>
                    <a:pt x="59449" y="9437"/>
                  </a:lnTo>
                  <a:lnTo>
                    <a:pt x="55900" y="4967"/>
                  </a:lnTo>
                  <a:lnTo>
                    <a:pt x="48193" y="0"/>
                  </a:lnTo>
                  <a:lnTo>
                    <a:pt x="43457" y="86"/>
                  </a:lnTo>
                  <a:lnTo>
                    <a:pt x="32550" y="3945"/>
                  </a:lnTo>
                  <a:lnTo>
                    <a:pt x="14510" y="24164"/>
                  </a:lnTo>
                  <a:lnTo>
                    <a:pt x="7690" y="44515"/>
                  </a:lnTo>
                  <a:lnTo>
                    <a:pt x="1970" y="81654"/>
                  </a:lnTo>
                  <a:lnTo>
                    <a:pt x="0" y="108166"/>
                  </a:lnTo>
                  <a:lnTo>
                    <a:pt x="3829" y="131709"/>
                  </a:lnTo>
                  <a:lnTo>
                    <a:pt x="13997" y="148287"/>
                  </a:lnTo>
                  <a:lnTo>
                    <a:pt x="20660" y="154683"/>
                  </a:lnTo>
                  <a:lnTo>
                    <a:pt x="50263" y="167057"/>
                  </a:lnTo>
                  <a:lnTo>
                    <a:pt x="75556" y="165173"/>
                  </a:lnTo>
                  <a:lnTo>
                    <a:pt x="115682" y="152212"/>
                  </a:lnTo>
                  <a:lnTo>
                    <a:pt x="154635" y="135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59"/>
            <p:cNvSpPr/>
            <p:nvPr>
              <p:custDataLst>
                <p:tags r:id="rId357"/>
              </p:custDataLst>
            </p:nvPr>
          </p:nvSpPr>
          <p:spPr>
            <a:xfrm>
              <a:off x="1823006" y="641634"/>
              <a:ext cx="62945" cy="133067"/>
            </a:xfrm>
            <a:custGeom>
              <a:avLst/>
              <a:gdLst/>
              <a:ahLst/>
              <a:cxnLst/>
              <a:rect l="0" t="0" r="0" b="0"/>
              <a:pathLst>
                <a:path w="62945" h="133067">
                  <a:moveTo>
                    <a:pt x="62944" y="12416"/>
                  </a:moveTo>
                  <a:lnTo>
                    <a:pt x="62944" y="12416"/>
                  </a:lnTo>
                  <a:lnTo>
                    <a:pt x="62944" y="6949"/>
                  </a:lnTo>
                  <a:lnTo>
                    <a:pt x="59573" y="2956"/>
                  </a:lnTo>
                  <a:lnTo>
                    <a:pt x="56036" y="1156"/>
                  </a:lnTo>
                  <a:lnTo>
                    <a:pt x="44646" y="0"/>
                  </a:lnTo>
                  <a:lnTo>
                    <a:pt x="36938" y="3605"/>
                  </a:lnTo>
                  <a:lnTo>
                    <a:pt x="17120" y="17418"/>
                  </a:lnTo>
                  <a:lnTo>
                    <a:pt x="8946" y="29220"/>
                  </a:lnTo>
                  <a:lnTo>
                    <a:pt x="3667" y="44579"/>
                  </a:lnTo>
                  <a:lnTo>
                    <a:pt x="0" y="90090"/>
                  </a:lnTo>
                  <a:lnTo>
                    <a:pt x="5336" y="105499"/>
                  </a:lnTo>
                  <a:lnTo>
                    <a:pt x="14762" y="117992"/>
                  </a:lnTo>
                  <a:lnTo>
                    <a:pt x="26008" y="125896"/>
                  </a:lnTo>
                  <a:lnTo>
                    <a:pt x="62944" y="133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0"/>
            <p:cNvSpPr/>
            <p:nvPr>
              <p:custDataLst>
                <p:tags r:id="rId358"/>
              </p:custDataLst>
            </p:nvPr>
          </p:nvSpPr>
          <p:spPr>
            <a:xfrm>
              <a:off x="1708658" y="622300"/>
              <a:ext cx="101093" cy="147170"/>
            </a:xfrm>
            <a:custGeom>
              <a:avLst/>
              <a:gdLst/>
              <a:ahLst/>
              <a:cxnLst/>
              <a:rect l="0" t="0" r="0" b="0"/>
              <a:pathLst>
                <a:path w="101093" h="147170">
                  <a:moveTo>
                    <a:pt x="12192" y="0"/>
                  </a:moveTo>
                  <a:lnTo>
                    <a:pt x="12192" y="0"/>
                  </a:lnTo>
                  <a:lnTo>
                    <a:pt x="8821" y="3371"/>
                  </a:lnTo>
                  <a:lnTo>
                    <a:pt x="3354" y="15580"/>
                  </a:lnTo>
                  <a:lnTo>
                    <a:pt x="0" y="60526"/>
                  </a:lnTo>
                  <a:lnTo>
                    <a:pt x="2963" y="105246"/>
                  </a:lnTo>
                  <a:lnTo>
                    <a:pt x="5589" y="144863"/>
                  </a:lnTo>
                  <a:lnTo>
                    <a:pt x="6379" y="146670"/>
                  </a:lnTo>
                  <a:lnTo>
                    <a:pt x="7611" y="147169"/>
                  </a:lnTo>
                  <a:lnTo>
                    <a:pt x="9138" y="146796"/>
                  </a:lnTo>
                  <a:lnTo>
                    <a:pt x="10156" y="144431"/>
                  </a:lnTo>
                  <a:lnTo>
                    <a:pt x="17083" y="96981"/>
                  </a:lnTo>
                  <a:lnTo>
                    <a:pt x="22970" y="55938"/>
                  </a:lnTo>
                  <a:lnTo>
                    <a:pt x="31280" y="25082"/>
                  </a:lnTo>
                  <a:lnTo>
                    <a:pt x="39716" y="11775"/>
                  </a:lnTo>
                  <a:lnTo>
                    <a:pt x="42536" y="11378"/>
                  </a:lnTo>
                  <a:lnTo>
                    <a:pt x="49432" y="14699"/>
                  </a:lnTo>
                  <a:lnTo>
                    <a:pt x="65357" y="38469"/>
                  </a:lnTo>
                  <a:lnTo>
                    <a:pt x="76471" y="62825"/>
                  </a:lnTo>
                  <a:lnTo>
                    <a:pt x="82823" y="102303"/>
                  </a:lnTo>
                  <a:lnTo>
                    <a:pt x="87292" y="133959"/>
                  </a:lnTo>
                  <a:lnTo>
                    <a:pt x="89070" y="137284"/>
                  </a:lnTo>
                  <a:lnTo>
                    <a:pt x="91666" y="138795"/>
                  </a:lnTo>
                  <a:lnTo>
                    <a:pt x="10109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1"/>
            <p:cNvSpPr/>
            <p:nvPr>
              <p:custDataLst>
                <p:tags r:id="rId359"/>
              </p:custDataLst>
            </p:nvPr>
          </p:nvSpPr>
          <p:spPr>
            <a:xfrm>
              <a:off x="1569333" y="614338"/>
              <a:ext cx="88018" cy="156965"/>
            </a:xfrm>
            <a:custGeom>
              <a:avLst/>
              <a:gdLst/>
              <a:ahLst/>
              <a:cxnLst/>
              <a:rect l="0" t="0" r="0" b="0"/>
              <a:pathLst>
                <a:path w="88018" h="156965">
                  <a:moveTo>
                    <a:pt x="5467" y="39712"/>
                  </a:moveTo>
                  <a:lnTo>
                    <a:pt x="5467" y="39712"/>
                  </a:lnTo>
                  <a:lnTo>
                    <a:pt x="441" y="51645"/>
                  </a:lnTo>
                  <a:lnTo>
                    <a:pt x="0" y="54018"/>
                  </a:lnTo>
                  <a:lnTo>
                    <a:pt x="411" y="56305"/>
                  </a:lnTo>
                  <a:lnTo>
                    <a:pt x="2750" y="60727"/>
                  </a:lnTo>
                  <a:lnTo>
                    <a:pt x="9904" y="63163"/>
                  </a:lnTo>
                  <a:lnTo>
                    <a:pt x="31743" y="64727"/>
                  </a:lnTo>
                  <a:lnTo>
                    <a:pt x="45838" y="59296"/>
                  </a:lnTo>
                  <a:lnTo>
                    <a:pt x="71140" y="41934"/>
                  </a:lnTo>
                  <a:lnTo>
                    <a:pt x="73944" y="34843"/>
                  </a:lnTo>
                  <a:lnTo>
                    <a:pt x="75177" y="15676"/>
                  </a:lnTo>
                  <a:lnTo>
                    <a:pt x="73812" y="8871"/>
                  </a:lnTo>
                  <a:lnTo>
                    <a:pt x="71492" y="4335"/>
                  </a:lnTo>
                  <a:lnTo>
                    <a:pt x="68533" y="1311"/>
                  </a:lnTo>
                  <a:lnTo>
                    <a:pt x="64445" y="0"/>
                  </a:lnTo>
                  <a:lnTo>
                    <a:pt x="54257" y="425"/>
                  </a:lnTo>
                  <a:lnTo>
                    <a:pt x="49988" y="2232"/>
                  </a:lnTo>
                  <a:lnTo>
                    <a:pt x="43363" y="8002"/>
                  </a:lnTo>
                  <a:lnTo>
                    <a:pt x="24211" y="51782"/>
                  </a:lnTo>
                  <a:lnTo>
                    <a:pt x="18031" y="76826"/>
                  </a:lnTo>
                  <a:lnTo>
                    <a:pt x="19224" y="110054"/>
                  </a:lnTo>
                  <a:lnTo>
                    <a:pt x="24752" y="129066"/>
                  </a:lnTo>
                  <a:lnTo>
                    <a:pt x="33793" y="143160"/>
                  </a:lnTo>
                  <a:lnTo>
                    <a:pt x="39168" y="148894"/>
                  </a:lnTo>
                  <a:lnTo>
                    <a:pt x="50784" y="155265"/>
                  </a:lnTo>
                  <a:lnTo>
                    <a:pt x="56845" y="156964"/>
                  </a:lnTo>
                  <a:lnTo>
                    <a:pt x="69224" y="155089"/>
                  </a:lnTo>
                  <a:lnTo>
                    <a:pt x="88017" y="147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2"/>
            <p:cNvSpPr/>
            <p:nvPr>
              <p:custDataLst>
                <p:tags r:id="rId360"/>
              </p:custDataLst>
            </p:nvPr>
          </p:nvSpPr>
          <p:spPr>
            <a:xfrm>
              <a:off x="1431505" y="436696"/>
              <a:ext cx="111546" cy="320405"/>
            </a:xfrm>
            <a:custGeom>
              <a:avLst/>
              <a:gdLst/>
              <a:ahLst/>
              <a:cxnLst/>
              <a:rect l="0" t="0" r="0" b="0"/>
              <a:pathLst>
                <a:path w="111546" h="320405">
                  <a:moveTo>
                    <a:pt x="73445" y="217354"/>
                  </a:moveTo>
                  <a:lnTo>
                    <a:pt x="73445" y="217354"/>
                  </a:lnTo>
                  <a:lnTo>
                    <a:pt x="51459" y="202276"/>
                  </a:lnTo>
                  <a:lnTo>
                    <a:pt x="48205" y="200952"/>
                  </a:lnTo>
                  <a:lnTo>
                    <a:pt x="40825" y="201362"/>
                  </a:lnTo>
                  <a:lnTo>
                    <a:pt x="36882" y="202460"/>
                  </a:lnTo>
                  <a:lnTo>
                    <a:pt x="21219" y="214117"/>
                  </a:lnTo>
                  <a:lnTo>
                    <a:pt x="6543" y="234347"/>
                  </a:lnTo>
                  <a:lnTo>
                    <a:pt x="0" y="261587"/>
                  </a:lnTo>
                  <a:lnTo>
                    <a:pt x="2232" y="279817"/>
                  </a:lnTo>
                  <a:lnTo>
                    <a:pt x="8634" y="295915"/>
                  </a:lnTo>
                  <a:lnTo>
                    <a:pt x="23432" y="312206"/>
                  </a:lnTo>
                  <a:lnTo>
                    <a:pt x="32638" y="319012"/>
                  </a:lnTo>
                  <a:lnTo>
                    <a:pt x="37068" y="320404"/>
                  </a:lnTo>
                  <a:lnTo>
                    <a:pt x="45753" y="320069"/>
                  </a:lnTo>
                  <a:lnTo>
                    <a:pt x="58577" y="315913"/>
                  </a:lnTo>
                  <a:lnTo>
                    <a:pt x="67072" y="304667"/>
                  </a:lnTo>
                  <a:lnTo>
                    <a:pt x="84024" y="265332"/>
                  </a:lnTo>
                  <a:lnTo>
                    <a:pt x="94374" y="230211"/>
                  </a:lnTo>
                  <a:lnTo>
                    <a:pt x="103208" y="186379"/>
                  </a:lnTo>
                  <a:lnTo>
                    <a:pt x="104576" y="162837"/>
                  </a:lnTo>
                  <a:lnTo>
                    <a:pt x="104920" y="116924"/>
                  </a:lnTo>
                  <a:lnTo>
                    <a:pt x="105073" y="77704"/>
                  </a:lnTo>
                  <a:lnTo>
                    <a:pt x="105159" y="37374"/>
                  </a:lnTo>
                  <a:lnTo>
                    <a:pt x="101813" y="14292"/>
                  </a:lnTo>
                  <a:lnTo>
                    <a:pt x="96353" y="1887"/>
                  </a:lnTo>
                  <a:lnTo>
                    <a:pt x="95067" y="331"/>
                  </a:lnTo>
                  <a:lnTo>
                    <a:pt x="94210" y="0"/>
                  </a:lnTo>
                  <a:lnTo>
                    <a:pt x="93638" y="485"/>
                  </a:lnTo>
                  <a:lnTo>
                    <a:pt x="80712" y="37745"/>
                  </a:lnTo>
                  <a:lnTo>
                    <a:pt x="73717" y="80175"/>
                  </a:lnTo>
                  <a:lnTo>
                    <a:pt x="69332" y="118286"/>
                  </a:lnTo>
                  <a:lnTo>
                    <a:pt x="65032" y="161094"/>
                  </a:lnTo>
                  <a:lnTo>
                    <a:pt x="64532" y="202227"/>
                  </a:lnTo>
                  <a:lnTo>
                    <a:pt x="67367" y="239559"/>
                  </a:lnTo>
                  <a:lnTo>
                    <a:pt x="77602" y="282259"/>
                  </a:lnTo>
                  <a:lnTo>
                    <a:pt x="87993" y="301234"/>
                  </a:lnTo>
                  <a:lnTo>
                    <a:pt x="97785" y="311078"/>
                  </a:lnTo>
                  <a:lnTo>
                    <a:pt x="111545" y="318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3"/>
            <p:cNvSpPr/>
            <p:nvPr>
              <p:custDataLst>
                <p:tags r:id="rId361"/>
              </p:custDataLst>
            </p:nvPr>
          </p:nvSpPr>
          <p:spPr>
            <a:xfrm>
              <a:off x="1347083" y="559683"/>
              <a:ext cx="11818" cy="11818"/>
            </a:xfrm>
            <a:custGeom>
              <a:avLst/>
              <a:gdLst/>
              <a:ahLst/>
              <a:cxnLst/>
              <a:rect l="0" t="0" r="0" b="0"/>
              <a:pathLst>
                <a:path w="11818" h="118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181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4"/>
            <p:cNvSpPr/>
            <p:nvPr>
              <p:custDataLst>
                <p:tags r:id="rId362"/>
              </p:custDataLst>
            </p:nvPr>
          </p:nvSpPr>
          <p:spPr>
            <a:xfrm>
              <a:off x="1327150" y="654050"/>
              <a:ext cx="44451" cy="107951"/>
            </a:xfrm>
            <a:custGeom>
              <a:avLst/>
              <a:gdLst/>
              <a:ahLst/>
              <a:cxnLst/>
              <a:rect l="0" t="0" r="0" b="0"/>
              <a:pathLst>
                <a:path w="44451" h="1079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6481" y="26040"/>
                  </a:lnTo>
                  <a:lnTo>
                    <a:pt x="29232" y="69351"/>
                  </a:lnTo>
                  <a:lnTo>
                    <a:pt x="444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5"/>
            <p:cNvSpPr/>
            <p:nvPr>
              <p:custDataLst>
                <p:tags r:id="rId363"/>
              </p:custDataLst>
            </p:nvPr>
          </p:nvSpPr>
          <p:spPr>
            <a:xfrm>
              <a:off x="1143417" y="666750"/>
              <a:ext cx="94834" cy="19051"/>
            </a:xfrm>
            <a:custGeom>
              <a:avLst/>
              <a:gdLst/>
              <a:ahLst/>
              <a:cxnLst/>
              <a:rect l="0" t="0" r="0" b="0"/>
              <a:pathLst>
                <a:path w="94834" h="19051">
                  <a:moveTo>
                    <a:pt x="18633" y="19050"/>
                  </a:moveTo>
                  <a:lnTo>
                    <a:pt x="18633" y="19050"/>
                  </a:lnTo>
                  <a:lnTo>
                    <a:pt x="0" y="19050"/>
                  </a:lnTo>
                  <a:lnTo>
                    <a:pt x="44170" y="12142"/>
                  </a:lnTo>
                  <a:lnTo>
                    <a:pt x="94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6"/>
            <p:cNvSpPr/>
            <p:nvPr>
              <p:custDataLst>
                <p:tags r:id="rId364"/>
              </p:custDataLst>
            </p:nvPr>
          </p:nvSpPr>
          <p:spPr>
            <a:xfrm>
              <a:off x="1202005" y="407838"/>
              <a:ext cx="61646" cy="362174"/>
            </a:xfrm>
            <a:custGeom>
              <a:avLst/>
              <a:gdLst/>
              <a:ahLst/>
              <a:cxnLst/>
              <a:rect l="0" t="0" r="0" b="0"/>
              <a:pathLst>
                <a:path w="61646" h="362174">
                  <a:moveTo>
                    <a:pt x="61645" y="62062"/>
                  </a:moveTo>
                  <a:lnTo>
                    <a:pt x="61645" y="62062"/>
                  </a:lnTo>
                  <a:lnTo>
                    <a:pt x="59763" y="28216"/>
                  </a:lnTo>
                  <a:lnTo>
                    <a:pt x="54737" y="14404"/>
                  </a:lnTo>
                  <a:lnTo>
                    <a:pt x="46718" y="3416"/>
                  </a:lnTo>
                  <a:lnTo>
                    <a:pt x="42546" y="719"/>
                  </a:lnTo>
                  <a:lnTo>
                    <a:pt x="40446" y="0"/>
                  </a:lnTo>
                  <a:lnTo>
                    <a:pt x="37634" y="932"/>
                  </a:lnTo>
                  <a:lnTo>
                    <a:pt x="30748" y="5730"/>
                  </a:lnTo>
                  <a:lnTo>
                    <a:pt x="15566" y="23107"/>
                  </a:lnTo>
                  <a:lnTo>
                    <a:pt x="4404" y="52872"/>
                  </a:lnTo>
                  <a:lnTo>
                    <a:pt x="0" y="95244"/>
                  </a:lnTo>
                  <a:lnTo>
                    <a:pt x="851" y="129021"/>
                  </a:lnTo>
                  <a:lnTo>
                    <a:pt x="3581" y="165199"/>
                  </a:lnTo>
                  <a:lnTo>
                    <a:pt x="7146" y="202445"/>
                  </a:lnTo>
                  <a:lnTo>
                    <a:pt x="12964" y="236403"/>
                  </a:lnTo>
                  <a:lnTo>
                    <a:pt x="22291" y="283287"/>
                  </a:lnTo>
                  <a:lnTo>
                    <a:pt x="28393" y="329892"/>
                  </a:lnTo>
                  <a:lnTo>
                    <a:pt x="35230" y="360544"/>
                  </a:lnTo>
                  <a:lnTo>
                    <a:pt x="34863" y="361945"/>
                  </a:lnTo>
                  <a:lnTo>
                    <a:pt x="33913" y="362173"/>
                  </a:lnTo>
                  <a:lnTo>
                    <a:pt x="29895" y="360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7"/>
            <p:cNvSpPr/>
            <p:nvPr>
              <p:custDataLst>
                <p:tags r:id="rId365"/>
              </p:custDataLst>
            </p:nvPr>
          </p:nvSpPr>
          <p:spPr>
            <a:xfrm>
              <a:off x="961829" y="645762"/>
              <a:ext cx="117672" cy="136490"/>
            </a:xfrm>
            <a:custGeom>
              <a:avLst/>
              <a:gdLst/>
              <a:ahLst/>
              <a:cxnLst/>
              <a:rect l="0" t="0" r="0" b="0"/>
              <a:pathLst>
                <a:path w="117672" h="136490">
                  <a:moveTo>
                    <a:pt x="3371" y="14638"/>
                  </a:moveTo>
                  <a:lnTo>
                    <a:pt x="3371" y="14638"/>
                  </a:lnTo>
                  <a:lnTo>
                    <a:pt x="3371" y="18009"/>
                  </a:lnTo>
                  <a:lnTo>
                    <a:pt x="0" y="26847"/>
                  </a:lnTo>
                  <a:lnTo>
                    <a:pt x="2750" y="68441"/>
                  </a:lnTo>
                  <a:lnTo>
                    <a:pt x="10197" y="113149"/>
                  </a:lnTo>
                  <a:lnTo>
                    <a:pt x="14911" y="134286"/>
                  </a:lnTo>
                  <a:lnTo>
                    <a:pt x="16003" y="136031"/>
                  </a:lnTo>
                  <a:lnTo>
                    <a:pt x="17437" y="136489"/>
                  </a:lnTo>
                  <a:lnTo>
                    <a:pt x="19098" y="136089"/>
                  </a:lnTo>
                  <a:lnTo>
                    <a:pt x="20206" y="133705"/>
                  </a:lnTo>
                  <a:lnTo>
                    <a:pt x="27296" y="95655"/>
                  </a:lnTo>
                  <a:lnTo>
                    <a:pt x="33366" y="51939"/>
                  </a:lnTo>
                  <a:lnTo>
                    <a:pt x="35752" y="36861"/>
                  </a:lnTo>
                  <a:lnTo>
                    <a:pt x="41516" y="25455"/>
                  </a:lnTo>
                  <a:lnTo>
                    <a:pt x="56066" y="11101"/>
                  </a:lnTo>
                  <a:lnTo>
                    <a:pt x="70411" y="1282"/>
                  </a:lnTo>
                  <a:lnTo>
                    <a:pt x="74170" y="90"/>
                  </a:lnTo>
                  <a:lnTo>
                    <a:pt x="77382" y="0"/>
                  </a:lnTo>
                  <a:lnTo>
                    <a:pt x="90976" y="4926"/>
                  </a:lnTo>
                  <a:lnTo>
                    <a:pt x="93524" y="8869"/>
                  </a:lnTo>
                  <a:lnTo>
                    <a:pt x="102538" y="55780"/>
                  </a:lnTo>
                  <a:lnTo>
                    <a:pt x="109827" y="102597"/>
                  </a:lnTo>
                  <a:lnTo>
                    <a:pt x="117671" y="128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8"/>
            <p:cNvSpPr/>
            <p:nvPr>
              <p:custDataLst>
                <p:tags r:id="rId366"/>
              </p:custDataLst>
            </p:nvPr>
          </p:nvSpPr>
          <p:spPr>
            <a:xfrm>
              <a:off x="807074" y="655047"/>
              <a:ext cx="92582" cy="130511"/>
            </a:xfrm>
            <a:custGeom>
              <a:avLst/>
              <a:gdLst/>
              <a:ahLst/>
              <a:cxnLst/>
              <a:rect l="0" t="0" r="0" b="0"/>
              <a:pathLst>
                <a:path w="92582" h="130511">
                  <a:moveTo>
                    <a:pt x="43826" y="30753"/>
                  </a:moveTo>
                  <a:lnTo>
                    <a:pt x="43826" y="30753"/>
                  </a:lnTo>
                  <a:lnTo>
                    <a:pt x="48852" y="18819"/>
                  </a:lnTo>
                  <a:lnTo>
                    <a:pt x="50098" y="6652"/>
                  </a:lnTo>
                  <a:lnTo>
                    <a:pt x="46782" y="2367"/>
                  </a:lnTo>
                  <a:lnTo>
                    <a:pt x="41377" y="498"/>
                  </a:lnTo>
                  <a:lnTo>
                    <a:pt x="37960" y="0"/>
                  </a:lnTo>
                  <a:lnTo>
                    <a:pt x="19667" y="9411"/>
                  </a:lnTo>
                  <a:lnTo>
                    <a:pt x="10040" y="19857"/>
                  </a:lnTo>
                  <a:lnTo>
                    <a:pt x="4116" y="32260"/>
                  </a:lnTo>
                  <a:lnTo>
                    <a:pt x="0" y="71447"/>
                  </a:lnTo>
                  <a:lnTo>
                    <a:pt x="6303" y="96511"/>
                  </a:lnTo>
                  <a:lnTo>
                    <a:pt x="17107" y="115070"/>
                  </a:lnTo>
                  <a:lnTo>
                    <a:pt x="28894" y="123025"/>
                  </a:lnTo>
                  <a:lnTo>
                    <a:pt x="49515" y="129589"/>
                  </a:lnTo>
                  <a:lnTo>
                    <a:pt x="56085" y="130510"/>
                  </a:lnTo>
                  <a:lnTo>
                    <a:pt x="69030" y="125890"/>
                  </a:lnTo>
                  <a:lnTo>
                    <a:pt x="75445" y="121694"/>
                  </a:lnTo>
                  <a:lnTo>
                    <a:pt x="84455" y="109507"/>
                  </a:lnTo>
                  <a:lnTo>
                    <a:pt x="90106" y="94682"/>
                  </a:lnTo>
                  <a:lnTo>
                    <a:pt x="92581" y="69764"/>
                  </a:lnTo>
                  <a:lnTo>
                    <a:pt x="88454" y="41763"/>
                  </a:lnTo>
                  <a:lnTo>
                    <a:pt x="82240" y="26474"/>
                  </a:lnTo>
                  <a:lnTo>
                    <a:pt x="77902" y="21550"/>
                  </a:lnTo>
                  <a:lnTo>
                    <a:pt x="67438" y="16080"/>
                  </a:lnTo>
                  <a:lnTo>
                    <a:pt x="51055" y="12279"/>
                  </a:lnTo>
                  <a:lnTo>
                    <a:pt x="47745" y="11959"/>
                  </a:lnTo>
                  <a:lnTo>
                    <a:pt x="47850" y="11874"/>
                  </a:lnTo>
                  <a:lnTo>
                    <a:pt x="50176" y="11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9"/>
            <p:cNvSpPr/>
            <p:nvPr>
              <p:custDataLst>
                <p:tags r:id="rId367"/>
              </p:custDataLst>
            </p:nvPr>
          </p:nvSpPr>
          <p:spPr>
            <a:xfrm>
              <a:off x="567177" y="458628"/>
              <a:ext cx="188474" cy="358361"/>
            </a:xfrm>
            <a:custGeom>
              <a:avLst/>
              <a:gdLst/>
              <a:ahLst/>
              <a:cxnLst/>
              <a:rect l="0" t="0" r="0" b="0"/>
              <a:pathLst>
                <a:path w="188474" h="358361">
                  <a:moveTo>
                    <a:pt x="188473" y="30322"/>
                  </a:moveTo>
                  <a:lnTo>
                    <a:pt x="188473" y="30322"/>
                  </a:lnTo>
                  <a:lnTo>
                    <a:pt x="181731" y="30322"/>
                  </a:lnTo>
                  <a:lnTo>
                    <a:pt x="167425" y="23580"/>
                  </a:lnTo>
                  <a:lnTo>
                    <a:pt x="148698" y="10071"/>
                  </a:lnTo>
                  <a:lnTo>
                    <a:pt x="117826" y="1010"/>
                  </a:lnTo>
                  <a:lnTo>
                    <a:pt x="98631" y="0"/>
                  </a:lnTo>
                  <a:lnTo>
                    <a:pt x="83397" y="2264"/>
                  </a:lnTo>
                  <a:lnTo>
                    <a:pt x="58954" y="17618"/>
                  </a:lnTo>
                  <a:lnTo>
                    <a:pt x="37208" y="36671"/>
                  </a:lnTo>
                  <a:lnTo>
                    <a:pt x="17359" y="69206"/>
                  </a:lnTo>
                  <a:lnTo>
                    <a:pt x="4815" y="110125"/>
                  </a:lnTo>
                  <a:lnTo>
                    <a:pt x="0" y="153529"/>
                  </a:lnTo>
                  <a:lnTo>
                    <a:pt x="1945" y="201040"/>
                  </a:lnTo>
                  <a:lnTo>
                    <a:pt x="6989" y="247495"/>
                  </a:lnTo>
                  <a:lnTo>
                    <a:pt x="19694" y="285797"/>
                  </a:lnTo>
                  <a:lnTo>
                    <a:pt x="43656" y="324569"/>
                  </a:lnTo>
                  <a:lnTo>
                    <a:pt x="66699" y="345165"/>
                  </a:lnTo>
                  <a:lnTo>
                    <a:pt x="83081" y="353227"/>
                  </a:lnTo>
                  <a:lnTo>
                    <a:pt x="111541" y="358360"/>
                  </a:lnTo>
                  <a:lnTo>
                    <a:pt x="156723" y="354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4"/>
          <p:cNvGrpSpPr/>
          <p:nvPr/>
        </p:nvGrpSpPr>
        <p:grpSpPr>
          <a:xfrm>
            <a:off x="448031" y="377369"/>
            <a:ext cx="3063520" cy="624788"/>
            <a:chOff x="448031" y="377369"/>
            <a:chExt cx="3063520" cy="624788"/>
          </a:xfrm>
        </p:grpSpPr>
        <p:sp>
          <p:nvSpPr>
            <p:cNvPr id="15" name="SMARTInkShape-270"/>
            <p:cNvSpPr/>
            <p:nvPr>
              <p:custDataLst>
                <p:tags r:id="rId345"/>
              </p:custDataLst>
            </p:nvPr>
          </p:nvSpPr>
          <p:spPr>
            <a:xfrm>
              <a:off x="3495191" y="692150"/>
              <a:ext cx="10010" cy="1"/>
            </a:xfrm>
            <a:custGeom>
              <a:avLst/>
              <a:gdLst/>
              <a:ahLst/>
              <a:cxnLst/>
              <a:rect l="0" t="0" r="0" b="0"/>
              <a:pathLst>
                <a:path w="1001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71"/>
            <p:cNvSpPr/>
            <p:nvPr>
              <p:custDataLst>
                <p:tags r:id="rId346"/>
              </p:custDataLst>
            </p:nvPr>
          </p:nvSpPr>
          <p:spPr>
            <a:xfrm>
              <a:off x="3498850" y="571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3862" y="3371"/>
                  </a:lnTo>
                  <a:lnTo>
                    <a:pt x="1717" y="690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72"/>
            <p:cNvSpPr/>
            <p:nvPr>
              <p:custDataLst>
                <p:tags r:id="rId347"/>
              </p:custDataLst>
            </p:nvPr>
          </p:nvSpPr>
          <p:spPr>
            <a:xfrm>
              <a:off x="448031" y="857250"/>
              <a:ext cx="2949220" cy="144907"/>
            </a:xfrm>
            <a:custGeom>
              <a:avLst/>
              <a:gdLst/>
              <a:ahLst/>
              <a:cxnLst/>
              <a:rect l="0" t="0" r="0" b="0"/>
              <a:pathLst>
                <a:path w="2949220" h="144907">
                  <a:moveTo>
                    <a:pt x="21869" y="133350"/>
                  </a:moveTo>
                  <a:lnTo>
                    <a:pt x="21869" y="133350"/>
                  </a:lnTo>
                  <a:lnTo>
                    <a:pt x="0" y="133350"/>
                  </a:lnTo>
                  <a:lnTo>
                    <a:pt x="234" y="134055"/>
                  </a:lnTo>
                  <a:lnTo>
                    <a:pt x="4257" y="136721"/>
                  </a:lnTo>
                  <a:lnTo>
                    <a:pt x="50872" y="143476"/>
                  </a:lnTo>
                  <a:lnTo>
                    <a:pt x="89557" y="144906"/>
                  </a:lnTo>
                  <a:lnTo>
                    <a:pt x="114972" y="144582"/>
                  </a:lnTo>
                  <a:lnTo>
                    <a:pt x="143910" y="143660"/>
                  </a:lnTo>
                  <a:lnTo>
                    <a:pt x="175196" y="142340"/>
                  </a:lnTo>
                  <a:lnTo>
                    <a:pt x="211576" y="140754"/>
                  </a:lnTo>
                  <a:lnTo>
                    <a:pt x="251352" y="138992"/>
                  </a:lnTo>
                  <a:lnTo>
                    <a:pt x="293391" y="137111"/>
                  </a:lnTo>
                  <a:lnTo>
                    <a:pt x="340467" y="133741"/>
                  </a:lnTo>
                  <a:lnTo>
                    <a:pt x="390901" y="129377"/>
                  </a:lnTo>
                  <a:lnTo>
                    <a:pt x="443574" y="124351"/>
                  </a:lnTo>
                  <a:lnTo>
                    <a:pt x="501266" y="118884"/>
                  </a:lnTo>
                  <a:lnTo>
                    <a:pt x="562306" y="113123"/>
                  </a:lnTo>
                  <a:lnTo>
                    <a:pt x="625577" y="107165"/>
                  </a:lnTo>
                  <a:lnTo>
                    <a:pt x="692452" y="101077"/>
                  </a:lnTo>
                  <a:lnTo>
                    <a:pt x="761730" y="94901"/>
                  </a:lnTo>
                  <a:lnTo>
                    <a:pt x="832610" y="88667"/>
                  </a:lnTo>
                  <a:lnTo>
                    <a:pt x="905968" y="83100"/>
                  </a:lnTo>
                  <a:lnTo>
                    <a:pt x="980980" y="77978"/>
                  </a:lnTo>
                  <a:lnTo>
                    <a:pt x="1057093" y="73152"/>
                  </a:lnTo>
                  <a:lnTo>
                    <a:pt x="1134646" y="68524"/>
                  </a:lnTo>
                  <a:lnTo>
                    <a:pt x="1213159" y="64027"/>
                  </a:lnTo>
                  <a:lnTo>
                    <a:pt x="1292312" y="59618"/>
                  </a:lnTo>
                  <a:lnTo>
                    <a:pt x="1372598" y="55267"/>
                  </a:lnTo>
                  <a:lnTo>
                    <a:pt x="1453638" y="50956"/>
                  </a:lnTo>
                  <a:lnTo>
                    <a:pt x="1535182" y="46671"/>
                  </a:lnTo>
                  <a:lnTo>
                    <a:pt x="1617061" y="43108"/>
                  </a:lnTo>
                  <a:lnTo>
                    <a:pt x="1699164" y="40028"/>
                  </a:lnTo>
                  <a:lnTo>
                    <a:pt x="1781415" y="37268"/>
                  </a:lnTo>
                  <a:lnTo>
                    <a:pt x="1862355" y="34018"/>
                  </a:lnTo>
                  <a:lnTo>
                    <a:pt x="1942421" y="30440"/>
                  </a:lnTo>
                  <a:lnTo>
                    <a:pt x="2021904" y="26643"/>
                  </a:lnTo>
                  <a:lnTo>
                    <a:pt x="2098881" y="23407"/>
                  </a:lnTo>
                  <a:lnTo>
                    <a:pt x="2174188" y="20543"/>
                  </a:lnTo>
                  <a:lnTo>
                    <a:pt x="2248382" y="17929"/>
                  </a:lnTo>
                  <a:lnTo>
                    <a:pt x="2320422" y="16186"/>
                  </a:lnTo>
                  <a:lnTo>
                    <a:pt x="2391027" y="15024"/>
                  </a:lnTo>
                  <a:lnTo>
                    <a:pt x="2460674" y="14249"/>
                  </a:lnTo>
                  <a:lnTo>
                    <a:pt x="2524745" y="13027"/>
                  </a:lnTo>
                  <a:lnTo>
                    <a:pt x="2585097" y="11507"/>
                  </a:lnTo>
                  <a:lnTo>
                    <a:pt x="2642971" y="9788"/>
                  </a:lnTo>
                  <a:lnTo>
                    <a:pt x="2694254" y="8642"/>
                  </a:lnTo>
                  <a:lnTo>
                    <a:pt x="2741143" y="7878"/>
                  </a:lnTo>
                  <a:lnTo>
                    <a:pt x="2785101" y="7369"/>
                  </a:lnTo>
                  <a:lnTo>
                    <a:pt x="2820757" y="7029"/>
                  </a:lnTo>
                  <a:lnTo>
                    <a:pt x="2850878" y="6803"/>
                  </a:lnTo>
                  <a:lnTo>
                    <a:pt x="2897045" y="5846"/>
                  </a:lnTo>
                  <a:lnTo>
                    <a:pt x="29492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73"/>
            <p:cNvSpPr/>
            <p:nvPr>
              <p:custDataLst>
                <p:tags r:id="rId348"/>
              </p:custDataLst>
            </p:nvPr>
          </p:nvSpPr>
          <p:spPr>
            <a:xfrm>
              <a:off x="3126032" y="377369"/>
              <a:ext cx="296748" cy="384632"/>
            </a:xfrm>
            <a:custGeom>
              <a:avLst/>
              <a:gdLst/>
              <a:ahLst/>
              <a:cxnLst/>
              <a:rect l="0" t="0" r="0" b="0"/>
              <a:pathLst>
                <a:path w="296748" h="384632">
                  <a:moveTo>
                    <a:pt x="87068" y="276681"/>
                  </a:moveTo>
                  <a:lnTo>
                    <a:pt x="87068" y="276681"/>
                  </a:lnTo>
                  <a:lnTo>
                    <a:pt x="91432" y="266542"/>
                  </a:lnTo>
                  <a:lnTo>
                    <a:pt x="93157" y="240085"/>
                  </a:lnTo>
                  <a:lnTo>
                    <a:pt x="89538" y="226550"/>
                  </a:lnTo>
                  <a:lnTo>
                    <a:pt x="83227" y="214889"/>
                  </a:lnTo>
                  <a:lnTo>
                    <a:pt x="75718" y="207355"/>
                  </a:lnTo>
                  <a:lnTo>
                    <a:pt x="71035" y="205769"/>
                  </a:lnTo>
                  <a:lnTo>
                    <a:pt x="60187" y="205889"/>
                  </a:lnTo>
                  <a:lnTo>
                    <a:pt x="38808" y="216665"/>
                  </a:lnTo>
                  <a:lnTo>
                    <a:pt x="17970" y="246747"/>
                  </a:lnTo>
                  <a:lnTo>
                    <a:pt x="1762" y="280198"/>
                  </a:lnTo>
                  <a:lnTo>
                    <a:pt x="0" y="299881"/>
                  </a:lnTo>
                  <a:lnTo>
                    <a:pt x="3921" y="315920"/>
                  </a:lnTo>
                  <a:lnTo>
                    <a:pt x="10368" y="325400"/>
                  </a:lnTo>
                  <a:lnTo>
                    <a:pt x="17936" y="330084"/>
                  </a:lnTo>
                  <a:lnTo>
                    <a:pt x="21930" y="331333"/>
                  </a:lnTo>
                  <a:lnTo>
                    <a:pt x="26710" y="330049"/>
                  </a:lnTo>
                  <a:lnTo>
                    <a:pt x="37664" y="322978"/>
                  </a:lnTo>
                  <a:lnTo>
                    <a:pt x="56169" y="301897"/>
                  </a:lnTo>
                  <a:lnTo>
                    <a:pt x="66318" y="285794"/>
                  </a:lnTo>
                  <a:lnTo>
                    <a:pt x="66885" y="286284"/>
                  </a:lnTo>
                  <a:lnTo>
                    <a:pt x="71345" y="318424"/>
                  </a:lnTo>
                  <a:lnTo>
                    <a:pt x="76787" y="325337"/>
                  </a:lnTo>
                  <a:lnTo>
                    <a:pt x="83910" y="330056"/>
                  </a:lnTo>
                  <a:lnTo>
                    <a:pt x="91780" y="332153"/>
                  </a:lnTo>
                  <a:lnTo>
                    <a:pt x="101862" y="329322"/>
                  </a:lnTo>
                  <a:lnTo>
                    <a:pt x="107514" y="326592"/>
                  </a:lnTo>
                  <a:lnTo>
                    <a:pt x="125581" y="302523"/>
                  </a:lnTo>
                  <a:lnTo>
                    <a:pt x="147711" y="258467"/>
                  </a:lnTo>
                  <a:lnTo>
                    <a:pt x="165761" y="214023"/>
                  </a:lnTo>
                  <a:lnTo>
                    <a:pt x="175513" y="188342"/>
                  </a:lnTo>
                  <a:lnTo>
                    <a:pt x="185543" y="161344"/>
                  </a:lnTo>
                  <a:lnTo>
                    <a:pt x="195757" y="133468"/>
                  </a:lnTo>
                  <a:lnTo>
                    <a:pt x="206094" y="105005"/>
                  </a:lnTo>
                  <a:lnTo>
                    <a:pt x="219461" y="62092"/>
                  </a:lnTo>
                  <a:lnTo>
                    <a:pt x="229071" y="19777"/>
                  </a:lnTo>
                  <a:lnTo>
                    <a:pt x="230420" y="10162"/>
                  </a:lnTo>
                  <a:lnTo>
                    <a:pt x="229203" y="4457"/>
                  </a:lnTo>
                  <a:lnTo>
                    <a:pt x="226275" y="1359"/>
                  </a:lnTo>
                  <a:lnTo>
                    <a:pt x="222206" y="0"/>
                  </a:lnTo>
                  <a:lnTo>
                    <a:pt x="218082" y="4032"/>
                  </a:lnTo>
                  <a:lnTo>
                    <a:pt x="197562" y="51636"/>
                  </a:lnTo>
                  <a:lnTo>
                    <a:pt x="183449" y="89878"/>
                  </a:lnTo>
                  <a:lnTo>
                    <a:pt x="170120" y="135096"/>
                  </a:lnTo>
                  <a:lnTo>
                    <a:pt x="162785" y="179653"/>
                  </a:lnTo>
                  <a:lnTo>
                    <a:pt x="159526" y="221563"/>
                  </a:lnTo>
                  <a:lnTo>
                    <a:pt x="158077" y="259004"/>
                  </a:lnTo>
                  <a:lnTo>
                    <a:pt x="167374" y="301704"/>
                  </a:lnTo>
                  <a:lnTo>
                    <a:pt x="177793" y="317906"/>
                  </a:lnTo>
                  <a:lnTo>
                    <a:pt x="183535" y="323214"/>
                  </a:lnTo>
                  <a:lnTo>
                    <a:pt x="189479" y="326048"/>
                  </a:lnTo>
                  <a:lnTo>
                    <a:pt x="201728" y="327314"/>
                  </a:lnTo>
                  <a:lnTo>
                    <a:pt x="214228" y="319881"/>
                  </a:lnTo>
                  <a:lnTo>
                    <a:pt x="220525" y="313948"/>
                  </a:lnTo>
                  <a:lnTo>
                    <a:pt x="239500" y="278629"/>
                  </a:lnTo>
                  <a:lnTo>
                    <a:pt x="255156" y="232416"/>
                  </a:lnTo>
                  <a:lnTo>
                    <a:pt x="262244" y="187922"/>
                  </a:lnTo>
                  <a:lnTo>
                    <a:pt x="260644" y="174673"/>
                  </a:lnTo>
                  <a:lnTo>
                    <a:pt x="258524" y="170576"/>
                  </a:lnTo>
                  <a:lnTo>
                    <a:pt x="255700" y="167844"/>
                  </a:lnTo>
                  <a:lnTo>
                    <a:pt x="252406" y="166023"/>
                  </a:lnTo>
                  <a:lnTo>
                    <a:pt x="248799" y="166220"/>
                  </a:lnTo>
                  <a:lnTo>
                    <a:pt x="241028" y="170202"/>
                  </a:lnTo>
                  <a:lnTo>
                    <a:pt x="238391" y="173945"/>
                  </a:lnTo>
                  <a:lnTo>
                    <a:pt x="235462" y="183748"/>
                  </a:lnTo>
                  <a:lnTo>
                    <a:pt x="233813" y="204539"/>
                  </a:lnTo>
                  <a:lnTo>
                    <a:pt x="239071" y="220394"/>
                  </a:lnTo>
                  <a:lnTo>
                    <a:pt x="265652" y="267047"/>
                  </a:lnTo>
                  <a:lnTo>
                    <a:pt x="288541" y="306737"/>
                  </a:lnTo>
                  <a:lnTo>
                    <a:pt x="295851" y="323906"/>
                  </a:lnTo>
                  <a:lnTo>
                    <a:pt x="296747" y="338592"/>
                  </a:lnTo>
                  <a:lnTo>
                    <a:pt x="291031" y="352175"/>
                  </a:lnTo>
                  <a:lnTo>
                    <a:pt x="280729" y="364562"/>
                  </a:lnTo>
                  <a:lnTo>
                    <a:pt x="266743" y="374771"/>
                  </a:lnTo>
                  <a:lnTo>
                    <a:pt x="224499" y="382683"/>
                  </a:lnTo>
                  <a:lnTo>
                    <a:pt x="207718" y="384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74"/>
            <p:cNvSpPr/>
            <p:nvPr>
              <p:custDataLst>
                <p:tags r:id="rId349"/>
              </p:custDataLst>
            </p:nvPr>
          </p:nvSpPr>
          <p:spPr>
            <a:xfrm>
              <a:off x="3022861" y="552450"/>
              <a:ext cx="101340" cy="199318"/>
            </a:xfrm>
            <a:custGeom>
              <a:avLst/>
              <a:gdLst/>
              <a:ahLst/>
              <a:cxnLst/>
              <a:rect l="0" t="0" r="0" b="0"/>
              <a:pathLst>
                <a:path w="101340" h="199318">
                  <a:moveTo>
                    <a:pt x="6089" y="38100"/>
                  </a:moveTo>
                  <a:lnTo>
                    <a:pt x="6089" y="38100"/>
                  </a:lnTo>
                  <a:lnTo>
                    <a:pt x="2718" y="38100"/>
                  </a:lnTo>
                  <a:lnTo>
                    <a:pt x="1725" y="37394"/>
                  </a:lnTo>
                  <a:lnTo>
                    <a:pt x="1063" y="36219"/>
                  </a:lnTo>
                  <a:lnTo>
                    <a:pt x="0" y="32633"/>
                  </a:lnTo>
                  <a:lnTo>
                    <a:pt x="3188" y="35382"/>
                  </a:lnTo>
                  <a:lnTo>
                    <a:pt x="10586" y="59958"/>
                  </a:lnTo>
                  <a:lnTo>
                    <a:pt x="16045" y="97180"/>
                  </a:lnTo>
                  <a:lnTo>
                    <a:pt x="18681" y="141526"/>
                  </a:lnTo>
                  <a:lnTo>
                    <a:pt x="23654" y="183544"/>
                  </a:lnTo>
                  <a:lnTo>
                    <a:pt x="25185" y="194464"/>
                  </a:lnTo>
                  <a:lnTo>
                    <a:pt x="26581" y="197376"/>
                  </a:lnTo>
                  <a:lnTo>
                    <a:pt x="28217" y="199317"/>
                  </a:lnTo>
                  <a:lnTo>
                    <a:pt x="30719" y="199200"/>
                  </a:lnTo>
                  <a:lnTo>
                    <a:pt x="37262" y="195308"/>
                  </a:lnTo>
                  <a:lnTo>
                    <a:pt x="42991" y="183229"/>
                  </a:lnTo>
                  <a:lnTo>
                    <a:pt x="53947" y="147188"/>
                  </a:lnTo>
                  <a:lnTo>
                    <a:pt x="64048" y="110573"/>
                  </a:lnTo>
                  <a:lnTo>
                    <a:pt x="73241" y="68429"/>
                  </a:lnTo>
                  <a:lnTo>
                    <a:pt x="86350" y="24665"/>
                  </a:lnTo>
                  <a:lnTo>
                    <a:pt x="97647" y="1214"/>
                  </a:lnTo>
                  <a:lnTo>
                    <a:pt x="98878" y="104"/>
                  </a:lnTo>
                  <a:lnTo>
                    <a:pt x="101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5"/>
            <p:cNvSpPr/>
            <p:nvPr>
              <p:custDataLst>
                <p:tags r:id="rId350"/>
              </p:custDataLst>
            </p:nvPr>
          </p:nvSpPr>
          <p:spPr>
            <a:xfrm>
              <a:off x="2870200" y="565150"/>
              <a:ext cx="107951" cy="172296"/>
            </a:xfrm>
            <a:custGeom>
              <a:avLst/>
              <a:gdLst/>
              <a:ahLst/>
              <a:cxnLst/>
              <a:rect l="0" t="0" r="0" b="0"/>
              <a:pathLst>
                <a:path w="107951" h="172296">
                  <a:moveTo>
                    <a:pt x="0" y="12700"/>
                  </a:moveTo>
                  <a:lnTo>
                    <a:pt x="0" y="12700"/>
                  </a:lnTo>
                  <a:lnTo>
                    <a:pt x="0" y="6612"/>
                  </a:lnTo>
                  <a:lnTo>
                    <a:pt x="21048" y="18582"/>
                  </a:lnTo>
                  <a:lnTo>
                    <a:pt x="38692" y="43606"/>
                  </a:lnTo>
                  <a:lnTo>
                    <a:pt x="50584" y="81202"/>
                  </a:lnTo>
                  <a:lnTo>
                    <a:pt x="58575" y="123622"/>
                  </a:lnTo>
                  <a:lnTo>
                    <a:pt x="57601" y="169646"/>
                  </a:lnTo>
                  <a:lnTo>
                    <a:pt x="57351" y="172295"/>
                  </a:lnTo>
                  <a:lnTo>
                    <a:pt x="57239" y="169003"/>
                  </a:lnTo>
                  <a:lnTo>
                    <a:pt x="60533" y="126033"/>
                  </a:lnTo>
                  <a:lnTo>
                    <a:pt x="65944" y="93644"/>
                  </a:lnTo>
                  <a:lnTo>
                    <a:pt x="75043" y="47032"/>
                  </a:lnTo>
                  <a:lnTo>
                    <a:pt x="81330" y="2725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6"/>
            <p:cNvSpPr/>
            <p:nvPr>
              <p:custDataLst>
                <p:tags r:id="rId351"/>
              </p:custDataLst>
            </p:nvPr>
          </p:nvSpPr>
          <p:spPr>
            <a:xfrm>
              <a:off x="2709728" y="576177"/>
              <a:ext cx="116023" cy="187851"/>
            </a:xfrm>
            <a:custGeom>
              <a:avLst/>
              <a:gdLst/>
              <a:ahLst/>
              <a:cxnLst/>
              <a:rect l="0" t="0" r="0" b="0"/>
              <a:pathLst>
                <a:path w="116023" h="187851">
                  <a:moveTo>
                    <a:pt x="52522" y="58823"/>
                  </a:moveTo>
                  <a:lnTo>
                    <a:pt x="52522" y="58823"/>
                  </a:lnTo>
                  <a:lnTo>
                    <a:pt x="72081" y="58117"/>
                  </a:lnTo>
                  <a:lnTo>
                    <a:pt x="78383" y="55452"/>
                  </a:lnTo>
                  <a:lnTo>
                    <a:pt x="85898" y="49985"/>
                  </a:lnTo>
                  <a:lnTo>
                    <a:pt x="92593" y="33783"/>
                  </a:lnTo>
                  <a:lnTo>
                    <a:pt x="91263" y="19002"/>
                  </a:lnTo>
                  <a:lnTo>
                    <a:pt x="88933" y="11109"/>
                  </a:lnTo>
                  <a:lnTo>
                    <a:pt x="85262" y="5847"/>
                  </a:lnTo>
                  <a:lnTo>
                    <a:pt x="80699" y="2339"/>
                  </a:lnTo>
                  <a:lnTo>
                    <a:pt x="75540" y="0"/>
                  </a:lnTo>
                  <a:lnTo>
                    <a:pt x="62282" y="1165"/>
                  </a:lnTo>
                  <a:lnTo>
                    <a:pt x="38951" y="11635"/>
                  </a:lnTo>
                  <a:lnTo>
                    <a:pt x="30774" y="16781"/>
                  </a:lnTo>
                  <a:lnTo>
                    <a:pt x="17927" y="33788"/>
                  </a:lnTo>
                  <a:lnTo>
                    <a:pt x="4642" y="69044"/>
                  </a:lnTo>
                  <a:lnTo>
                    <a:pt x="0" y="108888"/>
                  </a:lnTo>
                  <a:lnTo>
                    <a:pt x="3073" y="133285"/>
                  </a:lnTo>
                  <a:lnTo>
                    <a:pt x="11495" y="153536"/>
                  </a:lnTo>
                  <a:lnTo>
                    <a:pt x="31507" y="177432"/>
                  </a:lnTo>
                  <a:lnTo>
                    <a:pt x="49061" y="185622"/>
                  </a:lnTo>
                  <a:lnTo>
                    <a:pt x="67918" y="187850"/>
                  </a:lnTo>
                  <a:lnTo>
                    <a:pt x="85705" y="184137"/>
                  </a:lnTo>
                  <a:lnTo>
                    <a:pt x="99255" y="174020"/>
                  </a:lnTo>
                  <a:lnTo>
                    <a:pt x="116022" y="154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7"/>
            <p:cNvSpPr/>
            <p:nvPr>
              <p:custDataLst>
                <p:tags r:id="rId352"/>
              </p:custDataLst>
            </p:nvPr>
          </p:nvSpPr>
          <p:spPr>
            <a:xfrm>
              <a:off x="2553844" y="584200"/>
              <a:ext cx="106807" cy="5471"/>
            </a:xfrm>
            <a:custGeom>
              <a:avLst/>
              <a:gdLst/>
              <a:ahLst/>
              <a:cxnLst/>
              <a:rect l="0" t="0" r="0" b="0"/>
              <a:pathLst>
                <a:path w="106807" h="5471">
                  <a:moveTo>
                    <a:pt x="11556" y="0"/>
                  </a:moveTo>
                  <a:lnTo>
                    <a:pt x="11556" y="0"/>
                  </a:lnTo>
                  <a:lnTo>
                    <a:pt x="0" y="0"/>
                  </a:lnTo>
                  <a:lnTo>
                    <a:pt x="324" y="706"/>
                  </a:lnTo>
                  <a:lnTo>
                    <a:pt x="2566" y="3371"/>
                  </a:lnTo>
                  <a:lnTo>
                    <a:pt x="17908" y="5467"/>
                  </a:lnTo>
                  <a:lnTo>
                    <a:pt x="58515" y="5470"/>
                  </a:lnTo>
                  <a:lnTo>
                    <a:pt x="106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8"/>
            <p:cNvSpPr/>
            <p:nvPr>
              <p:custDataLst>
                <p:tags r:id="rId353"/>
              </p:custDataLst>
            </p:nvPr>
          </p:nvSpPr>
          <p:spPr>
            <a:xfrm>
              <a:off x="2603663" y="409092"/>
              <a:ext cx="37938" cy="352858"/>
            </a:xfrm>
            <a:custGeom>
              <a:avLst/>
              <a:gdLst/>
              <a:ahLst/>
              <a:cxnLst/>
              <a:rect l="0" t="0" r="0" b="0"/>
              <a:pathLst>
                <a:path w="37938" h="352858">
                  <a:moveTo>
                    <a:pt x="18887" y="3658"/>
                  </a:moveTo>
                  <a:lnTo>
                    <a:pt x="18887" y="3658"/>
                  </a:lnTo>
                  <a:lnTo>
                    <a:pt x="22258" y="287"/>
                  </a:lnTo>
                  <a:lnTo>
                    <a:pt x="23251" y="0"/>
                  </a:lnTo>
                  <a:lnTo>
                    <a:pt x="23913" y="513"/>
                  </a:lnTo>
                  <a:lnTo>
                    <a:pt x="24354" y="1562"/>
                  </a:lnTo>
                  <a:lnTo>
                    <a:pt x="18213" y="41682"/>
                  </a:lnTo>
                  <a:lnTo>
                    <a:pt x="12337" y="83599"/>
                  </a:lnTo>
                  <a:lnTo>
                    <a:pt x="8215" y="116093"/>
                  </a:lnTo>
                  <a:lnTo>
                    <a:pt x="4031" y="151701"/>
                  </a:lnTo>
                  <a:lnTo>
                    <a:pt x="1701" y="188694"/>
                  </a:lnTo>
                  <a:lnTo>
                    <a:pt x="665" y="225596"/>
                  </a:lnTo>
                  <a:lnTo>
                    <a:pt x="205" y="260812"/>
                  </a:lnTo>
                  <a:lnTo>
                    <a:pt x="0" y="293397"/>
                  </a:lnTo>
                  <a:lnTo>
                    <a:pt x="3240" y="337703"/>
                  </a:lnTo>
                  <a:lnTo>
                    <a:pt x="8685" y="351774"/>
                  </a:lnTo>
                  <a:lnTo>
                    <a:pt x="10674" y="352857"/>
                  </a:lnTo>
                  <a:lnTo>
                    <a:pt x="12706" y="352169"/>
                  </a:lnTo>
                  <a:lnTo>
                    <a:pt x="24408" y="337553"/>
                  </a:lnTo>
                  <a:lnTo>
                    <a:pt x="37937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9"/>
            <p:cNvSpPr/>
            <p:nvPr>
              <p:custDataLst>
                <p:tags r:id="rId354"/>
              </p:custDataLst>
            </p:nvPr>
          </p:nvSpPr>
          <p:spPr>
            <a:xfrm>
              <a:off x="2387716" y="598823"/>
              <a:ext cx="95135" cy="142962"/>
            </a:xfrm>
            <a:custGeom>
              <a:avLst/>
              <a:gdLst/>
              <a:ahLst/>
              <a:cxnLst/>
              <a:rect l="0" t="0" r="0" b="0"/>
              <a:pathLst>
                <a:path w="95135" h="142962">
                  <a:moveTo>
                    <a:pt x="6234" y="23477"/>
                  </a:moveTo>
                  <a:lnTo>
                    <a:pt x="6234" y="23477"/>
                  </a:lnTo>
                  <a:lnTo>
                    <a:pt x="2863" y="26848"/>
                  </a:lnTo>
                  <a:lnTo>
                    <a:pt x="767" y="39057"/>
                  </a:lnTo>
                  <a:lnTo>
                    <a:pt x="0" y="77095"/>
                  </a:lnTo>
                  <a:lnTo>
                    <a:pt x="4920" y="124209"/>
                  </a:lnTo>
                  <a:lnTo>
                    <a:pt x="6157" y="142961"/>
                  </a:lnTo>
                  <a:lnTo>
                    <a:pt x="11299" y="95651"/>
                  </a:lnTo>
                  <a:lnTo>
                    <a:pt x="17769" y="57640"/>
                  </a:lnTo>
                  <a:lnTo>
                    <a:pt x="35300" y="11622"/>
                  </a:lnTo>
                  <a:lnTo>
                    <a:pt x="39849" y="4567"/>
                  </a:lnTo>
                  <a:lnTo>
                    <a:pt x="43460" y="2404"/>
                  </a:lnTo>
                  <a:lnTo>
                    <a:pt x="53118" y="0"/>
                  </a:lnTo>
                  <a:lnTo>
                    <a:pt x="57245" y="770"/>
                  </a:lnTo>
                  <a:lnTo>
                    <a:pt x="63713" y="5389"/>
                  </a:lnTo>
                  <a:lnTo>
                    <a:pt x="71321" y="22664"/>
                  </a:lnTo>
                  <a:lnTo>
                    <a:pt x="79507" y="63220"/>
                  </a:lnTo>
                  <a:lnTo>
                    <a:pt x="85419" y="109806"/>
                  </a:lnTo>
                  <a:lnTo>
                    <a:pt x="95134" y="13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0"/>
            <p:cNvSpPr/>
            <p:nvPr>
              <p:custDataLst>
                <p:tags r:id="rId355"/>
              </p:custDataLst>
            </p:nvPr>
          </p:nvSpPr>
          <p:spPr>
            <a:xfrm>
              <a:off x="2343221" y="444500"/>
              <a:ext cx="25330" cy="304801"/>
            </a:xfrm>
            <a:custGeom>
              <a:avLst/>
              <a:gdLst/>
              <a:ahLst/>
              <a:cxnLst/>
              <a:rect l="0" t="0" r="0" b="0"/>
              <a:pathLst>
                <a:path w="25330" h="304801">
                  <a:moveTo>
                    <a:pt x="6279" y="0"/>
                  </a:moveTo>
                  <a:lnTo>
                    <a:pt x="6279" y="0"/>
                  </a:lnTo>
                  <a:lnTo>
                    <a:pt x="812" y="0"/>
                  </a:lnTo>
                  <a:lnTo>
                    <a:pt x="3561" y="3371"/>
                  </a:lnTo>
                  <a:lnTo>
                    <a:pt x="5474" y="15580"/>
                  </a:lnTo>
                  <a:lnTo>
                    <a:pt x="1147" y="57381"/>
                  </a:lnTo>
                  <a:lnTo>
                    <a:pt x="290" y="99082"/>
                  </a:lnTo>
                  <a:lnTo>
                    <a:pt x="89" y="131525"/>
                  </a:lnTo>
                  <a:lnTo>
                    <a:pt x="0" y="167111"/>
                  </a:lnTo>
                  <a:lnTo>
                    <a:pt x="1842" y="202212"/>
                  </a:lnTo>
                  <a:lnTo>
                    <a:pt x="5012" y="235217"/>
                  </a:lnTo>
                  <a:lnTo>
                    <a:pt x="10764" y="274775"/>
                  </a:lnTo>
                  <a:lnTo>
                    <a:pt x="16937" y="295277"/>
                  </a:lnTo>
                  <a:lnTo>
                    <a:pt x="2532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35"/>
          <p:cNvGrpSpPr/>
          <p:nvPr/>
        </p:nvGrpSpPr>
        <p:grpSpPr>
          <a:xfrm>
            <a:off x="520700" y="1473200"/>
            <a:ext cx="1746251" cy="831851"/>
            <a:chOff x="520700" y="1473200"/>
            <a:chExt cx="1746251" cy="831851"/>
          </a:xfrm>
        </p:grpSpPr>
        <p:sp>
          <p:nvSpPr>
            <p:cNvPr id="27" name="SMARTInkShape-281"/>
            <p:cNvSpPr/>
            <p:nvPr>
              <p:custDataLst>
                <p:tags r:id="rId327"/>
              </p:custDataLst>
            </p:nvPr>
          </p:nvSpPr>
          <p:spPr>
            <a:xfrm>
              <a:off x="2254250" y="1689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82"/>
            <p:cNvSpPr/>
            <p:nvPr>
              <p:custDataLst>
                <p:tags r:id="rId328"/>
              </p:custDataLst>
            </p:nvPr>
          </p:nvSpPr>
          <p:spPr>
            <a:xfrm>
              <a:off x="2222500" y="15557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2574" y="10831"/>
                  </a:lnTo>
                  <a:lnTo>
                    <a:pt x="763" y="1700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83"/>
            <p:cNvSpPr/>
            <p:nvPr>
              <p:custDataLst>
                <p:tags r:id="rId329"/>
              </p:custDataLst>
            </p:nvPr>
          </p:nvSpPr>
          <p:spPr>
            <a:xfrm>
              <a:off x="673100" y="1917700"/>
              <a:ext cx="1549401" cy="368301"/>
            </a:xfrm>
            <a:custGeom>
              <a:avLst/>
              <a:gdLst/>
              <a:ahLst/>
              <a:cxnLst/>
              <a:rect l="0" t="0" r="0" b="0"/>
              <a:pathLst>
                <a:path w="1549401" h="368301">
                  <a:moveTo>
                    <a:pt x="0" y="368300"/>
                  </a:moveTo>
                  <a:lnTo>
                    <a:pt x="0" y="368300"/>
                  </a:lnTo>
                  <a:lnTo>
                    <a:pt x="44790" y="361114"/>
                  </a:lnTo>
                  <a:lnTo>
                    <a:pt x="90932" y="349349"/>
                  </a:lnTo>
                  <a:lnTo>
                    <a:pt x="121299" y="342260"/>
                  </a:lnTo>
                  <a:lnTo>
                    <a:pt x="155655" y="334712"/>
                  </a:lnTo>
                  <a:lnTo>
                    <a:pt x="192670" y="326858"/>
                  </a:lnTo>
                  <a:lnTo>
                    <a:pt x="236397" y="317389"/>
                  </a:lnTo>
                  <a:lnTo>
                    <a:pt x="284598" y="306843"/>
                  </a:lnTo>
                  <a:lnTo>
                    <a:pt x="335782" y="295578"/>
                  </a:lnTo>
                  <a:lnTo>
                    <a:pt x="392482" y="282424"/>
                  </a:lnTo>
                  <a:lnTo>
                    <a:pt x="452860" y="268011"/>
                  </a:lnTo>
                  <a:lnTo>
                    <a:pt x="515690" y="252757"/>
                  </a:lnTo>
                  <a:lnTo>
                    <a:pt x="580860" y="237649"/>
                  </a:lnTo>
                  <a:lnTo>
                    <a:pt x="647590" y="222638"/>
                  </a:lnTo>
                  <a:lnTo>
                    <a:pt x="715360" y="207692"/>
                  </a:lnTo>
                  <a:lnTo>
                    <a:pt x="781707" y="192789"/>
                  </a:lnTo>
                  <a:lnTo>
                    <a:pt x="847104" y="177915"/>
                  </a:lnTo>
                  <a:lnTo>
                    <a:pt x="911870" y="163060"/>
                  </a:lnTo>
                  <a:lnTo>
                    <a:pt x="975508" y="148923"/>
                  </a:lnTo>
                  <a:lnTo>
                    <a:pt x="1038394" y="135266"/>
                  </a:lnTo>
                  <a:lnTo>
                    <a:pt x="1100779" y="121927"/>
                  </a:lnTo>
                  <a:lnTo>
                    <a:pt x="1158597" y="109507"/>
                  </a:lnTo>
                  <a:lnTo>
                    <a:pt x="1213370" y="97699"/>
                  </a:lnTo>
                  <a:lnTo>
                    <a:pt x="1266114" y="86299"/>
                  </a:lnTo>
                  <a:lnTo>
                    <a:pt x="1312564" y="75877"/>
                  </a:lnTo>
                  <a:lnTo>
                    <a:pt x="1354821" y="66107"/>
                  </a:lnTo>
                  <a:lnTo>
                    <a:pt x="1394280" y="56771"/>
                  </a:lnTo>
                  <a:lnTo>
                    <a:pt x="1427643" y="48431"/>
                  </a:lnTo>
                  <a:lnTo>
                    <a:pt x="1456939" y="40754"/>
                  </a:lnTo>
                  <a:lnTo>
                    <a:pt x="1502662" y="26580"/>
                  </a:lnTo>
                  <a:lnTo>
                    <a:pt x="154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84"/>
            <p:cNvSpPr/>
            <p:nvPr>
              <p:custDataLst>
                <p:tags r:id="rId330"/>
              </p:custDataLst>
            </p:nvPr>
          </p:nvSpPr>
          <p:spPr>
            <a:xfrm>
              <a:off x="641350" y="22987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0"/>
                  </a:moveTo>
                  <a:lnTo>
                    <a:pt x="317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85"/>
            <p:cNvSpPr/>
            <p:nvPr>
              <p:custDataLst>
                <p:tags r:id="rId331"/>
              </p:custDataLst>
            </p:nvPr>
          </p:nvSpPr>
          <p:spPr>
            <a:xfrm>
              <a:off x="590550" y="1847850"/>
              <a:ext cx="1612901" cy="298451"/>
            </a:xfrm>
            <a:custGeom>
              <a:avLst/>
              <a:gdLst/>
              <a:ahLst/>
              <a:cxnLst/>
              <a:rect l="0" t="0" r="0" b="0"/>
              <a:pathLst>
                <a:path w="1612901" h="298451">
                  <a:moveTo>
                    <a:pt x="0" y="298450"/>
                  </a:moveTo>
                  <a:lnTo>
                    <a:pt x="0" y="298450"/>
                  </a:lnTo>
                  <a:lnTo>
                    <a:pt x="35748" y="289042"/>
                  </a:lnTo>
                  <a:lnTo>
                    <a:pt x="64049" y="281595"/>
                  </a:lnTo>
                  <a:lnTo>
                    <a:pt x="101966" y="272397"/>
                  </a:lnTo>
                  <a:lnTo>
                    <a:pt x="146294" y="262031"/>
                  </a:lnTo>
                  <a:lnTo>
                    <a:pt x="194896" y="250887"/>
                  </a:lnTo>
                  <a:lnTo>
                    <a:pt x="251286" y="237108"/>
                  </a:lnTo>
                  <a:lnTo>
                    <a:pt x="312868" y="221572"/>
                  </a:lnTo>
                  <a:lnTo>
                    <a:pt x="377912" y="204865"/>
                  </a:lnTo>
                  <a:lnTo>
                    <a:pt x="447380" y="188082"/>
                  </a:lnTo>
                  <a:lnTo>
                    <a:pt x="519798" y="171249"/>
                  </a:lnTo>
                  <a:lnTo>
                    <a:pt x="594182" y="154382"/>
                  </a:lnTo>
                  <a:lnTo>
                    <a:pt x="670583" y="138200"/>
                  </a:lnTo>
                  <a:lnTo>
                    <a:pt x="748327" y="122472"/>
                  </a:lnTo>
                  <a:lnTo>
                    <a:pt x="826968" y="107048"/>
                  </a:lnTo>
                  <a:lnTo>
                    <a:pt x="905501" y="93238"/>
                  </a:lnTo>
                  <a:lnTo>
                    <a:pt x="983962" y="80503"/>
                  </a:lnTo>
                  <a:lnTo>
                    <a:pt x="1062374" y="68485"/>
                  </a:lnTo>
                  <a:lnTo>
                    <a:pt x="1135111" y="57651"/>
                  </a:lnTo>
                  <a:lnTo>
                    <a:pt x="1204063" y="47606"/>
                  </a:lnTo>
                  <a:lnTo>
                    <a:pt x="1270492" y="38088"/>
                  </a:lnTo>
                  <a:lnTo>
                    <a:pt x="1329594" y="30331"/>
                  </a:lnTo>
                  <a:lnTo>
                    <a:pt x="1383813" y="23748"/>
                  </a:lnTo>
                  <a:lnTo>
                    <a:pt x="1434775" y="17949"/>
                  </a:lnTo>
                  <a:lnTo>
                    <a:pt x="1477217" y="13377"/>
                  </a:lnTo>
                  <a:lnTo>
                    <a:pt x="1513978" y="9623"/>
                  </a:lnTo>
                  <a:lnTo>
                    <a:pt x="1546952" y="6416"/>
                  </a:lnTo>
                  <a:lnTo>
                    <a:pt x="161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6"/>
            <p:cNvSpPr/>
            <p:nvPr>
              <p:custDataLst>
                <p:tags r:id="rId332"/>
              </p:custDataLst>
            </p:nvPr>
          </p:nvSpPr>
          <p:spPr>
            <a:xfrm>
              <a:off x="1873250" y="1582866"/>
              <a:ext cx="99548" cy="220535"/>
            </a:xfrm>
            <a:custGeom>
              <a:avLst/>
              <a:gdLst/>
              <a:ahLst/>
              <a:cxnLst/>
              <a:rect l="0" t="0" r="0" b="0"/>
              <a:pathLst>
                <a:path w="99548" h="220535">
                  <a:moveTo>
                    <a:pt x="69850" y="42734"/>
                  </a:moveTo>
                  <a:lnTo>
                    <a:pt x="69850" y="42734"/>
                  </a:lnTo>
                  <a:lnTo>
                    <a:pt x="73508" y="23867"/>
                  </a:lnTo>
                  <a:lnTo>
                    <a:pt x="71946" y="14123"/>
                  </a:lnTo>
                  <a:lnTo>
                    <a:pt x="67100" y="4075"/>
                  </a:lnTo>
                  <a:lnTo>
                    <a:pt x="64489" y="2144"/>
                  </a:lnTo>
                  <a:lnTo>
                    <a:pt x="57825" y="0"/>
                  </a:lnTo>
                  <a:lnTo>
                    <a:pt x="54072" y="839"/>
                  </a:lnTo>
                  <a:lnTo>
                    <a:pt x="42048" y="8762"/>
                  </a:lnTo>
                  <a:lnTo>
                    <a:pt x="33740" y="16111"/>
                  </a:lnTo>
                  <a:lnTo>
                    <a:pt x="29107" y="24081"/>
                  </a:lnTo>
                  <a:lnTo>
                    <a:pt x="26498" y="38383"/>
                  </a:lnTo>
                  <a:lnTo>
                    <a:pt x="26594" y="49973"/>
                  </a:lnTo>
                  <a:lnTo>
                    <a:pt x="28988" y="62179"/>
                  </a:lnTo>
                  <a:lnTo>
                    <a:pt x="32025" y="66986"/>
                  </a:lnTo>
                  <a:lnTo>
                    <a:pt x="75264" y="100684"/>
                  </a:lnTo>
                  <a:lnTo>
                    <a:pt x="81926" y="106767"/>
                  </a:lnTo>
                  <a:lnTo>
                    <a:pt x="91210" y="122934"/>
                  </a:lnTo>
                  <a:lnTo>
                    <a:pt x="99547" y="155315"/>
                  </a:lnTo>
                  <a:lnTo>
                    <a:pt x="95043" y="168970"/>
                  </a:lnTo>
                  <a:lnTo>
                    <a:pt x="85280" y="182094"/>
                  </a:lnTo>
                  <a:lnTo>
                    <a:pt x="63917" y="199972"/>
                  </a:lnTo>
                  <a:lnTo>
                    <a:pt x="19689" y="215544"/>
                  </a:lnTo>
                  <a:lnTo>
                    <a:pt x="0" y="220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7"/>
            <p:cNvSpPr/>
            <p:nvPr>
              <p:custDataLst>
                <p:tags r:id="rId333"/>
              </p:custDataLst>
            </p:nvPr>
          </p:nvSpPr>
          <p:spPr>
            <a:xfrm>
              <a:off x="1723542" y="1607398"/>
              <a:ext cx="143359" cy="186315"/>
            </a:xfrm>
            <a:custGeom>
              <a:avLst/>
              <a:gdLst/>
              <a:ahLst/>
              <a:cxnLst/>
              <a:rect l="0" t="0" r="0" b="0"/>
              <a:pathLst>
                <a:path w="143359" h="186315">
                  <a:moveTo>
                    <a:pt x="3658" y="107102"/>
                  </a:moveTo>
                  <a:lnTo>
                    <a:pt x="3658" y="107102"/>
                  </a:lnTo>
                  <a:lnTo>
                    <a:pt x="287" y="110473"/>
                  </a:lnTo>
                  <a:lnTo>
                    <a:pt x="0" y="111466"/>
                  </a:lnTo>
                  <a:lnTo>
                    <a:pt x="513" y="112128"/>
                  </a:lnTo>
                  <a:lnTo>
                    <a:pt x="2966" y="112863"/>
                  </a:lnTo>
                  <a:lnTo>
                    <a:pt x="15683" y="113374"/>
                  </a:lnTo>
                  <a:lnTo>
                    <a:pt x="30739" y="106687"/>
                  </a:lnTo>
                  <a:lnTo>
                    <a:pt x="48606" y="89027"/>
                  </a:lnTo>
                  <a:lnTo>
                    <a:pt x="63935" y="62549"/>
                  </a:lnTo>
                  <a:lnTo>
                    <a:pt x="71617" y="19749"/>
                  </a:lnTo>
                  <a:lnTo>
                    <a:pt x="72667" y="5719"/>
                  </a:lnTo>
                  <a:lnTo>
                    <a:pt x="71536" y="2119"/>
                  </a:lnTo>
                  <a:lnTo>
                    <a:pt x="69371" y="424"/>
                  </a:lnTo>
                  <a:lnTo>
                    <a:pt x="66517" y="0"/>
                  </a:lnTo>
                  <a:lnTo>
                    <a:pt x="49016" y="9516"/>
                  </a:lnTo>
                  <a:lnTo>
                    <a:pt x="39574" y="19986"/>
                  </a:lnTo>
                  <a:lnTo>
                    <a:pt x="33026" y="34517"/>
                  </a:lnTo>
                  <a:lnTo>
                    <a:pt x="26079" y="70465"/>
                  </a:lnTo>
                  <a:lnTo>
                    <a:pt x="24412" y="110279"/>
                  </a:lnTo>
                  <a:lnTo>
                    <a:pt x="29813" y="150089"/>
                  </a:lnTo>
                  <a:lnTo>
                    <a:pt x="35038" y="166424"/>
                  </a:lnTo>
                  <a:lnTo>
                    <a:pt x="44416" y="178388"/>
                  </a:lnTo>
                  <a:lnTo>
                    <a:pt x="57521" y="184646"/>
                  </a:lnTo>
                  <a:lnTo>
                    <a:pt x="64966" y="186314"/>
                  </a:lnTo>
                  <a:lnTo>
                    <a:pt x="78884" y="184406"/>
                  </a:lnTo>
                  <a:lnTo>
                    <a:pt x="85559" y="181921"/>
                  </a:lnTo>
                  <a:lnTo>
                    <a:pt x="98619" y="169753"/>
                  </a:lnTo>
                  <a:lnTo>
                    <a:pt x="132867" y="122251"/>
                  </a:lnTo>
                  <a:lnTo>
                    <a:pt x="143358" y="107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8"/>
            <p:cNvSpPr/>
            <p:nvPr>
              <p:custDataLst>
                <p:tags r:id="rId334"/>
              </p:custDataLst>
            </p:nvPr>
          </p:nvSpPr>
          <p:spPr>
            <a:xfrm>
              <a:off x="1663700" y="1473200"/>
              <a:ext cx="19051" cy="366748"/>
            </a:xfrm>
            <a:custGeom>
              <a:avLst/>
              <a:gdLst/>
              <a:ahLst/>
              <a:cxnLst/>
              <a:rect l="0" t="0" r="0" b="0"/>
              <a:pathLst>
                <a:path w="19051" h="366748">
                  <a:moveTo>
                    <a:pt x="0" y="0"/>
                  </a:moveTo>
                  <a:lnTo>
                    <a:pt x="0" y="0"/>
                  </a:lnTo>
                  <a:lnTo>
                    <a:pt x="0" y="47071"/>
                  </a:lnTo>
                  <a:lnTo>
                    <a:pt x="0" y="78071"/>
                  </a:lnTo>
                  <a:lnTo>
                    <a:pt x="0" y="117718"/>
                  </a:lnTo>
                  <a:lnTo>
                    <a:pt x="0" y="163091"/>
                  </a:lnTo>
                  <a:lnTo>
                    <a:pt x="0" y="187044"/>
                  </a:lnTo>
                  <a:lnTo>
                    <a:pt x="0" y="234355"/>
                  </a:lnTo>
                  <a:lnTo>
                    <a:pt x="0" y="278430"/>
                  </a:lnTo>
                  <a:lnTo>
                    <a:pt x="0" y="314482"/>
                  </a:lnTo>
                  <a:lnTo>
                    <a:pt x="5069" y="356180"/>
                  </a:lnTo>
                  <a:lnTo>
                    <a:pt x="8838" y="365970"/>
                  </a:lnTo>
                  <a:lnTo>
                    <a:pt x="10831" y="366747"/>
                  </a:lnTo>
                  <a:lnTo>
                    <a:pt x="12865" y="365148"/>
                  </a:lnTo>
                  <a:lnTo>
                    <a:pt x="1905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9"/>
            <p:cNvSpPr/>
            <p:nvPr>
              <p:custDataLst>
                <p:tags r:id="rId335"/>
              </p:custDataLst>
            </p:nvPr>
          </p:nvSpPr>
          <p:spPr>
            <a:xfrm>
              <a:off x="1568450" y="1574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0"/>
            <p:cNvSpPr/>
            <p:nvPr>
              <p:custDataLst>
                <p:tags r:id="rId336"/>
              </p:custDataLst>
            </p:nvPr>
          </p:nvSpPr>
          <p:spPr>
            <a:xfrm>
              <a:off x="1549400" y="166370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3371" y="47530"/>
                  </a:lnTo>
                  <a:lnTo>
                    <a:pt x="16010" y="92171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1"/>
            <p:cNvSpPr/>
            <p:nvPr>
              <p:custDataLst>
                <p:tags r:id="rId337"/>
              </p:custDataLst>
            </p:nvPr>
          </p:nvSpPr>
          <p:spPr>
            <a:xfrm>
              <a:off x="1394279" y="1676400"/>
              <a:ext cx="110672" cy="31751"/>
            </a:xfrm>
            <a:custGeom>
              <a:avLst/>
              <a:gdLst/>
              <a:ahLst/>
              <a:cxnLst/>
              <a:rect l="0" t="0" r="0" b="0"/>
              <a:pathLst>
                <a:path w="110672" h="31751">
                  <a:moveTo>
                    <a:pt x="21771" y="31750"/>
                  </a:moveTo>
                  <a:lnTo>
                    <a:pt x="21771" y="31750"/>
                  </a:lnTo>
                  <a:lnTo>
                    <a:pt x="9837" y="26724"/>
                  </a:lnTo>
                  <a:lnTo>
                    <a:pt x="0" y="25574"/>
                  </a:lnTo>
                  <a:lnTo>
                    <a:pt x="201" y="25516"/>
                  </a:lnTo>
                  <a:lnTo>
                    <a:pt x="44740" y="16564"/>
                  </a:lnTo>
                  <a:lnTo>
                    <a:pt x="88653" y="6301"/>
                  </a:lnTo>
                  <a:lnTo>
                    <a:pt x="110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2"/>
            <p:cNvSpPr/>
            <p:nvPr>
              <p:custDataLst>
                <p:tags r:id="rId338"/>
              </p:custDataLst>
            </p:nvPr>
          </p:nvSpPr>
          <p:spPr>
            <a:xfrm>
              <a:off x="1447845" y="1480849"/>
              <a:ext cx="30455" cy="327544"/>
            </a:xfrm>
            <a:custGeom>
              <a:avLst/>
              <a:gdLst/>
              <a:ahLst/>
              <a:cxnLst/>
              <a:rect l="0" t="0" r="0" b="0"/>
              <a:pathLst>
                <a:path w="30455" h="327544">
                  <a:moveTo>
                    <a:pt x="19005" y="24101"/>
                  </a:moveTo>
                  <a:lnTo>
                    <a:pt x="19005" y="24101"/>
                  </a:lnTo>
                  <a:lnTo>
                    <a:pt x="19005" y="17359"/>
                  </a:lnTo>
                  <a:lnTo>
                    <a:pt x="17123" y="12167"/>
                  </a:lnTo>
                  <a:lnTo>
                    <a:pt x="14641" y="7508"/>
                  </a:lnTo>
                  <a:lnTo>
                    <a:pt x="12917" y="0"/>
                  </a:lnTo>
                  <a:lnTo>
                    <a:pt x="3840" y="32072"/>
                  </a:lnTo>
                  <a:lnTo>
                    <a:pt x="1106" y="71305"/>
                  </a:lnTo>
                  <a:lnTo>
                    <a:pt x="467" y="108110"/>
                  </a:lnTo>
                  <a:lnTo>
                    <a:pt x="182" y="150338"/>
                  </a:lnTo>
                  <a:lnTo>
                    <a:pt x="56" y="194977"/>
                  </a:lnTo>
                  <a:lnTo>
                    <a:pt x="0" y="233161"/>
                  </a:lnTo>
                  <a:lnTo>
                    <a:pt x="1850" y="276780"/>
                  </a:lnTo>
                  <a:lnTo>
                    <a:pt x="8796" y="313431"/>
                  </a:lnTo>
                  <a:lnTo>
                    <a:pt x="12821" y="322025"/>
                  </a:lnTo>
                  <a:lnTo>
                    <a:pt x="16962" y="325845"/>
                  </a:lnTo>
                  <a:lnTo>
                    <a:pt x="21155" y="327543"/>
                  </a:lnTo>
                  <a:lnTo>
                    <a:pt x="23260" y="326584"/>
                  </a:lnTo>
                  <a:lnTo>
                    <a:pt x="27482" y="321756"/>
                  </a:lnTo>
                  <a:lnTo>
                    <a:pt x="30454" y="307734"/>
                  </a:lnTo>
                  <a:lnTo>
                    <a:pt x="25355" y="27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3"/>
            <p:cNvSpPr/>
            <p:nvPr>
              <p:custDataLst>
                <p:tags r:id="rId339"/>
              </p:custDataLst>
            </p:nvPr>
          </p:nvSpPr>
          <p:spPr>
            <a:xfrm>
              <a:off x="1276350" y="1711024"/>
              <a:ext cx="76201" cy="162227"/>
            </a:xfrm>
            <a:custGeom>
              <a:avLst/>
              <a:gdLst/>
              <a:ahLst/>
              <a:cxnLst/>
              <a:rect l="0" t="0" r="0" b="0"/>
              <a:pathLst>
                <a:path w="76201" h="162227">
                  <a:moveTo>
                    <a:pt x="0" y="35226"/>
                  </a:moveTo>
                  <a:lnTo>
                    <a:pt x="0" y="35226"/>
                  </a:lnTo>
                  <a:lnTo>
                    <a:pt x="0" y="80039"/>
                  </a:lnTo>
                  <a:lnTo>
                    <a:pt x="0" y="123895"/>
                  </a:lnTo>
                  <a:lnTo>
                    <a:pt x="1882" y="145695"/>
                  </a:lnTo>
                  <a:lnTo>
                    <a:pt x="5467" y="158961"/>
                  </a:lnTo>
                  <a:lnTo>
                    <a:pt x="5762" y="159343"/>
                  </a:lnTo>
                  <a:lnTo>
                    <a:pt x="5958" y="158893"/>
                  </a:lnTo>
                  <a:lnTo>
                    <a:pt x="6327" y="124892"/>
                  </a:lnTo>
                  <a:lnTo>
                    <a:pt x="6340" y="95068"/>
                  </a:lnTo>
                  <a:lnTo>
                    <a:pt x="7051" y="60411"/>
                  </a:lnTo>
                  <a:lnTo>
                    <a:pt x="11418" y="17367"/>
                  </a:lnTo>
                  <a:lnTo>
                    <a:pt x="15188" y="3064"/>
                  </a:lnTo>
                  <a:lnTo>
                    <a:pt x="17886" y="379"/>
                  </a:lnTo>
                  <a:lnTo>
                    <a:pt x="21096" y="0"/>
                  </a:lnTo>
                  <a:lnTo>
                    <a:pt x="24648" y="1159"/>
                  </a:lnTo>
                  <a:lnTo>
                    <a:pt x="30475" y="13735"/>
                  </a:lnTo>
                  <a:lnTo>
                    <a:pt x="41485" y="52142"/>
                  </a:lnTo>
                  <a:lnTo>
                    <a:pt x="54390" y="98799"/>
                  </a:lnTo>
                  <a:lnTo>
                    <a:pt x="67370" y="145616"/>
                  </a:lnTo>
                  <a:lnTo>
                    <a:pt x="76200" y="162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4"/>
            <p:cNvSpPr/>
            <p:nvPr>
              <p:custDataLst>
                <p:tags r:id="rId340"/>
              </p:custDataLst>
            </p:nvPr>
          </p:nvSpPr>
          <p:spPr>
            <a:xfrm>
              <a:off x="1143000" y="1751200"/>
              <a:ext cx="76201" cy="169043"/>
            </a:xfrm>
            <a:custGeom>
              <a:avLst/>
              <a:gdLst/>
              <a:ahLst/>
              <a:cxnLst/>
              <a:rect l="0" t="0" r="0" b="0"/>
              <a:pathLst>
                <a:path w="76201" h="169043">
                  <a:moveTo>
                    <a:pt x="0" y="52200"/>
                  </a:moveTo>
                  <a:lnTo>
                    <a:pt x="0" y="52200"/>
                  </a:lnTo>
                  <a:lnTo>
                    <a:pt x="8838" y="61038"/>
                  </a:lnTo>
                  <a:lnTo>
                    <a:pt x="14747" y="63184"/>
                  </a:lnTo>
                  <a:lnTo>
                    <a:pt x="30038" y="64561"/>
                  </a:lnTo>
                  <a:lnTo>
                    <a:pt x="33431" y="62557"/>
                  </a:lnTo>
                  <a:lnTo>
                    <a:pt x="39082" y="54687"/>
                  </a:lnTo>
                  <a:lnTo>
                    <a:pt x="42860" y="34984"/>
                  </a:lnTo>
                  <a:lnTo>
                    <a:pt x="40608" y="14643"/>
                  </a:lnTo>
                  <a:lnTo>
                    <a:pt x="35472" y="1953"/>
                  </a:lnTo>
                  <a:lnTo>
                    <a:pt x="32820" y="357"/>
                  </a:lnTo>
                  <a:lnTo>
                    <a:pt x="29641" y="0"/>
                  </a:lnTo>
                  <a:lnTo>
                    <a:pt x="26111" y="466"/>
                  </a:lnTo>
                  <a:lnTo>
                    <a:pt x="18425" y="4748"/>
                  </a:lnTo>
                  <a:lnTo>
                    <a:pt x="14400" y="7865"/>
                  </a:lnTo>
                  <a:lnTo>
                    <a:pt x="8046" y="18855"/>
                  </a:lnTo>
                  <a:lnTo>
                    <a:pt x="3576" y="35263"/>
                  </a:lnTo>
                  <a:lnTo>
                    <a:pt x="1765" y="72268"/>
                  </a:lnTo>
                  <a:lnTo>
                    <a:pt x="5383" y="113101"/>
                  </a:lnTo>
                  <a:lnTo>
                    <a:pt x="12335" y="146053"/>
                  </a:lnTo>
                  <a:lnTo>
                    <a:pt x="21710" y="159999"/>
                  </a:lnTo>
                  <a:lnTo>
                    <a:pt x="32932" y="167139"/>
                  </a:lnTo>
                  <a:lnTo>
                    <a:pt x="38888" y="169042"/>
                  </a:lnTo>
                  <a:lnTo>
                    <a:pt x="45681" y="168195"/>
                  </a:lnTo>
                  <a:lnTo>
                    <a:pt x="76200" y="153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5"/>
            <p:cNvSpPr/>
            <p:nvPr>
              <p:custDataLst>
                <p:tags r:id="rId341"/>
              </p:custDataLst>
            </p:nvPr>
          </p:nvSpPr>
          <p:spPr>
            <a:xfrm>
              <a:off x="1022990" y="1755517"/>
              <a:ext cx="88261" cy="169650"/>
            </a:xfrm>
            <a:custGeom>
              <a:avLst/>
              <a:gdLst/>
              <a:ahLst/>
              <a:cxnLst/>
              <a:rect l="0" t="0" r="0" b="0"/>
              <a:pathLst>
                <a:path w="88261" h="169650">
                  <a:moveTo>
                    <a:pt x="62860" y="16133"/>
                  </a:moveTo>
                  <a:lnTo>
                    <a:pt x="62860" y="16133"/>
                  </a:lnTo>
                  <a:lnTo>
                    <a:pt x="32017" y="401"/>
                  </a:lnTo>
                  <a:lnTo>
                    <a:pt x="28893" y="0"/>
                  </a:lnTo>
                  <a:lnTo>
                    <a:pt x="23539" y="1437"/>
                  </a:lnTo>
                  <a:lnTo>
                    <a:pt x="18808" y="10072"/>
                  </a:lnTo>
                  <a:lnTo>
                    <a:pt x="2600" y="51671"/>
                  </a:lnTo>
                  <a:lnTo>
                    <a:pt x="0" y="94336"/>
                  </a:lnTo>
                  <a:lnTo>
                    <a:pt x="6292" y="127655"/>
                  </a:lnTo>
                  <a:lnTo>
                    <a:pt x="17093" y="153129"/>
                  </a:lnTo>
                  <a:lnTo>
                    <a:pt x="26997" y="163568"/>
                  </a:lnTo>
                  <a:lnTo>
                    <a:pt x="32601" y="167339"/>
                  </a:lnTo>
                  <a:lnTo>
                    <a:pt x="46354" y="169649"/>
                  </a:lnTo>
                  <a:lnTo>
                    <a:pt x="53973" y="169277"/>
                  </a:lnTo>
                  <a:lnTo>
                    <a:pt x="68082" y="163219"/>
                  </a:lnTo>
                  <a:lnTo>
                    <a:pt x="88260" y="14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96"/>
            <p:cNvSpPr/>
            <p:nvPr>
              <p:custDataLst>
                <p:tags r:id="rId342"/>
              </p:custDataLst>
            </p:nvPr>
          </p:nvSpPr>
          <p:spPr>
            <a:xfrm>
              <a:off x="832111" y="1733550"/>
              <a:ext cx="139440" cy="189897"/>
            </a:xfrm>
            <a:custGeom>
              <a:avLst/>
              <a:gdLst/>
              <a:ahLst/>
              <a:cxnLst/>
              <a:rect l="0" t="0" r="0" b="0"/>
              <a:pathLst>
                <a:path w="139440" h="189897">
                  <a:moveTo>
                    <a:pt x="6089" y="82550"/>
                  </a:moveTo>
                  <a:lnTo>
                    <a:pt x="6089" y="82550"/>
                  </a:lnTo>
                  <a:lnTo>
                    <a:pt x="0" y="76461"/>
                  </a:lnTo>
                  <a:lnTo>
                    <a:pt x="3187" y="76277"/>
                  </a:lnTo>
                  <a:lnTo>
                    <a:pt x="15342" y="79594"/>
                  </a:lnTo>
                  <a:lnTo>
                    <a:pt x="28978" y="88416"/>
                  </a:lnTo>
                  <a:lnTo>
                    <a:pt x="50592" y="110520"/>
                  </a:lnTo>
                  <a:lnTo>
                    <a:pt x="72805" y="157675"/>
                  </a:lnTo>
                  <a:lnTo>
                    <a:pt x="81878" y="188460"/>
                  </a:lnTo>
                  <a:lnTo>
                    <a:pt x="81309" y="189140"/>
                  </a:lnTo>
                  <a:lnTo>
                    <a:pt x="78796" y="189896"/>
                  </a:lnTo>
                  <a:lnTo>
                    <a:pt x="76786" y="146498"/>
                  </a:lnTo>
                  <a:lnTo>
                    <a:pt x="81960" y="106268"/>
                  </a:lnTo>
                  <a:lnTo>
                    <a:pt x="91315" y="68397"/>
                  </a:lnTo>
                  <a:lnTo>
                    <a:pt x="108482" y="29359"/>
                  </a:lnTo>
                  <a:lnTo>
                    <a:pt x="125563" y="9326"/>
                  </a:lnTo>
                  <a:lnTo>
                    <a:pt x="139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97"/>
            <p:cNvSpPr/>
            <p:nvPr>
              <p:custDataLst>
                <p:tags r:id="rId343"/>
              </p:custDataLst>
            </p:nvPr>
          </p:nvSpPr>
          <p:spPr>
            <a:xfrm>
              <a:off x="717550" y="1819021"/>
              <a:ext cx="114301" cy="122621"/>
            </a:xfrm>
            <a:custGeom>
              <a:avLst/>
              <a:gdLst/>
              <a:ahLst/>
              <a:cxnLst/>
              <a:rect l="0" t="0" r="0" b="0"/>
              <a:pathLst>
                <a:path w="114301" h="122621">
                  <a:moveTo>
                    <a:pt x="0" y="73279"/>
                  </a:moveTo>
                  <a:lnTo>
                    <a:pt x="0" y="73279"/>
                  </a:lnTo>
                  <a:lnTo>
                    <a:pt x="3371" y="80021"/>
                  </a:lnTo>
                  <a:lnTo>
                    <a:pt x="5070" y="82007"/>
                  </a:lnTo>
                  <a:lnTo>
                    <a:pt x="8838" y="84214"/>
                  </a:lnTo>
                  <a:lnTo>
                    <a:pt x="21669" y="82085"/>
                  </a:lnTo>
                  <a:lnTo>
                    <a:pt x="35505" y="73615"/>
                  </a:lnTo>
                  <a:lnTo>
                    <a:pt x="45171" y="62168"/>
                  </a:lnTo>
                  <a:lnTo>
                    <a:pt x="49132" y="43097"/>
                  </a:lnTo>
                  <a:lnTo>
                    <a:pt x="45186" y="6938"/>
                  </a:lnTo>
                  <a:lnTo>
                    <a:pt x="43530" y="3651"/>
                  </a:lnTo>
                  <a:lnTo>
                    <a:pt x="41014" y="1460"/>
                  </a:lnTo>
                  <a:lnTo>
                    <a:pt x="37926" y="0"/>
                  </a:lnTo>
                  <a:lnTo>
                    <a:pt x="34456" y="438"/>
                  </a:lnTo>
                  <a:lnTo>
                    <a:pt x="26838" y="4686"/>
                  </a:lnTo>
                  <a:lnTo>
                    <a:pt x="14616" y="18383"/>
                  </a:lnTo>
                  <a:lnTo>
                    <a:pt x="5428" y="39218"/>
                  </a:lnTo>
                  <a:lnTo>
                    <a:pt x="1608" y="59894"/>
                  </a:lnTo>
                  <a:lnTo>
                    <a:pt x="3848" y="82797"/>
                  </a:lnTo>
                  <a:lnTo>
                    <a:pt x="14645" y="99146"/>
                  </a:lnTo>
                  <a:lnTo>
                    <a:pt x="29792" y="112998"/>
                  </a:lnTo>
                  <a:lnTo>
                    <a:pt x="43580" y="119154"/>
                  </a:lnTo>
                  <a:lnTo>
                    <a:pt x="66613" y="122620"/>
                  </a:lnTo>
                  <a:lnTo>
                    <a:pt x="73337" y="120989"/>
                  </a:lnTo>
                  <a:lnTo>
                    <a:pt x="90247" y="108582"/>
                  </a:lnTo>
                  <a:lnTo>
                    <a:pt x="114300" y="85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98"/>
            <p:cNvSpPr/>
            <p:nvPr>
              <p:custDataLst>
                <p:tags r:id="rId344"/>
              </p:custDataLst>
            </p:nvPr>
          </p:nvSpPr>
          <p:spPr>
            <a:xfrm>
              <a:off x="520700" y="1547626"/>
              <a:ext cx="155449" cy="483915"/>
            </a:xfrm>
            <a:custGeom>
              <a:avLst/>
              <a:gdLst/>
              <a:ahLst/>
              <a:cxnLst/>
              <a:rect l="0" t="0" r="0" b="0"/>
              <a:pathLst>
                <a:path w="155449" h="483915">
                  <a:moveTo>
                    <a:pt x="82550" y="217674"/>
                  </a:moveTo>
                  <a:lnTo>
                    <a:pt x="82550" y="217674"/>
                  </a:lnTo>
                  <a:lnTo>
                    <a:pt x="83256" y="256356"/>
                  </a:lnTo>
                  <a:lnTo>
                    <a:pt x="89458" y="296707"/>
                  </a:lnTo>
                  <a:lnTo>
                    <a:pt x="95415" y="332813"/>
                  </a:lnTo>
                  <a:lnTo>
                    <a:pt x="103530" y="374086"/>
                  </a:lnTo>
                  <a:lnTo>
                    <a:pt x="112990" y="416418"/>
                  </a:lnTo>
                  <a:lnTo>
                    <a:pt x="122508" y="458956"/>
                  </a:lnTo>
                  <a:lnTo>
                    <a:pt x="126408" y="483683"/>
                  </a:lnTo>
                  <a:lnTo>
                    <a:pt x="126606" y="483914"/>
                  </a:lnTo>
                  <a:lnTo>
                    <a:pt x="126883" y="477496"/>
                  </a:lnTo>
                  <a:lnTo>
                    <a:pt x="116132" y="443243"/>
                  </a:lnTo>
                  <a:lnTo>
                    <a:pt x="105942" y="407767"/>
                  </a:lnTo>
                  <a:lnTo>
                    <a:pt x="96239" y="360486"/>
                  </a:lnTo>
                  <a:lnTo>
                    <a:pt x="91676" y="334049"/>
                  </a:lnTo>
                  <a:lnTo>
                    <a:pt x="87928" y="308662"/>
                  </a:lnTo>
                  <a:lnTo>
                    <a:pt x="84725" y="283978"/>
                  </a:lnTo>
                  <a:lnTo>
                    <a:pt x="79283" y="237264"/>
                  </a:lnTo>
                  <a:lnTo>
                    <a:pt x="74513" y="195336"/>
                  </a:lnTo>
                  <a:lnTo>
                    <a:pt x="71922" y="157416"/>
                  </a:lnTo>
                  <a:lnTo>
                    <a:pt x="70771" y="120337"/>
                  </a:lnTo>
                  <a:lnTo>
                    <a:pt x="70259" y="80339"/>
                  </a:lnTo>
                  <a:lnTo>
                    <a:pt x="76713" y="38380"/>
                  </a:lnTo>
                  <a:lnTo>
                    <a:pt x="84192" y="11444"/>
                  </a:lnTo>
                  <a:lnTo>
                    <a:pt x="87172" y="6104"/>
                  </a:lnTo>
                  <a:lnTo>
                    <a:pt x="90570" y="2544"/>
                  </a:lnTo>
                  <a:lnTo>
                    <a:pt x="94247" y="171"/>
                  </a:lnTo>
                  <a:lnTo>
                    <a:pt x="98109" y="0"/>
                  </a:lnTo>
                  <a:lnTo>
                    <a:pt x="106163" y="3572"/>
                  </a:lnTo>
                  <a:lnTo>
                    <a:pt x="125373" y="30372"/>
                  </a:lnTo>
                  <a:lnTo>
                    <a:pt x="142197" y="72964"/>
                  </a:lnTo>
                  <a:lnTo>
                    <a:pt x="149747" y="106791"/>
                  </a:lnTo>
                  <a:lnTo>
                    <a:pt x="154749" y="141582"/>
                  </a:lnTo>
                  <a:lnTo>
                    <a:pt x="155448" y="186818"/>
                  </a:lnTo>
                  <a:lnTo>
                    <a:pt x="148110" y="209134"/>
                  </a:lnTo>
                  <a:lnTo>
                    <a:pt x="125337" y="237564"/>
                  </a:lnTo>
                  <a:lnTo>
                    <a:pt x="89505" y="257121"/>
                  </a:lnTo>
                  <a:lnTo>
                    <a:pt x="50979" y="261739"/>
                  </a:lnTo>
                  <a:lnTo>
                    <a:pt x="29243" y="256308"/>
                  </a:lnTo>
                  <a:lnTo>
                    <a:pt x="0" y="243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36"/>
          <p:cNvGrpSpPr/>
          <p:nvPr/>
        </p:nvGrpSpPr>
        <p:grpSpPr>
          <a:xfrm>
            <a:off x="2819856" y="1486347"/>
            <a:ext cx="513895" cy="318778"/>
            <a:chOff x="2819856" y="1486347"/>
            <a:chExt cx="513895" cy="318778"/>
          </a:xfrm>
        </p:grpSpPr>
        <p:sp>
          <p:nvSpPr>
            <p:cNvPr id="46" name="SMARTInkShape-299"/>
            <p:cNvSpPr/>
            <p:nvPr>
              <p:custDataLst>
                <p:tags r:id="rId321"/>
              </p:custDataLst>
            </p:nvPr>
          </p:nvSpPr>
          <p:spPr>
            <a:xfrm>
              <a:off x="3251200" y="1630555"/>
              <a:ext cx="82551" cy="147446"/>
            </a:xfrm>
            <a:custGeom>
              <a:avLst/>
              <a:gdLst/>
              <a:ahLst/>
              <a:cxnLst/>
              <a:rect l="0" t="0" r="0" b="0"/>
              <a:pathLst>
                <a:path w="82551" h="147446">
                  <a:moveTo>
                    <a:pt x="0" y="26795"/>
                  </a:moveTo>
                  <a:lnTo>
                    <a:pt x="0" y="26795"/>
                  </a:lnTo>
                  <a:lnTo>
                    <a:pt x="705" y="37640"/>
                  </a:lnTo>
                  <a:lnTo>
                    <a:pt x="5467" y="78971"/>
                  </a:lnTo>
                  <a:lnTo>
                    <a:pt x="6272" y="111821"/>
                  </a:lnTo>
                  <a:lnTo>
                    <a:pt x="5593" y="110995"/>
                  </a:lnTo>
                  <a:lnTo>
                    <a:pt x="2956" y="104434"/>
                  </a:lnTo>
                  <a:lnTo>
                    <a:pt x="5654" y="63402"/>
                  </a:lnTo>
                  <a:lnTo>
                    <a:pt x="11709" y="29175"/>
                  </a:lnTo>
                  <a:lnTo>
                    <a:pt x="24159" y="5419"/>
                  </a:lnTo>
                  <a:lnTo>
                    <a:pt x="26689" y="1961"/>
                  </a:lnTo>
                  <a:lnTo>
                    <a:pt x="29082" y="361"/>
                  </a:lnTo>
                  <a:lnTo>
                    <a:pt x="31382" y="0"/>
                  </a:lnTo>
                  <a:lnTo>
                    <a:pt x="43515" y="4490"/>
                  </a:lnTo>
                  <a:lnTo>
                    <a:pt x="55383" y="23635"/>
                  </a:lnTo>
                  <a:lnTo>
                    <a:pt x="71330" y="66779"/>
                  </a:lnTo>
                  <a:lnTo>
                    <a:pt x="82550" y="147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0"/>
            <p:cNvSpPr/>
            <p:nvPr>
              <p:custDataLst>
                <p:tags r:id="rId322"/>
              </p:custDataLst>
            </p:nvPr>
          </p:nvSpPr>
          <p:spPr>
            <a:xfrm>
              <a:off x="3151183" y="1630646"/>
              <a:ext cx="74618" cy="118950"/>
            </a:xfrm>
            <a:custGeom>
              <a:avLst/>
              <a:gdLst/>
              <a:ahLst/>
              <a:cxnLst/>
              <a:rect l="0" t="0" r="0" b="0"/>
              <a:pathLst>
                <a:path w="74618" h="118950">
                  <a:moveTo>
                    <a:pt x="4767" y="45754"/>
                  </a:moveTo>
                  <a:lnTo>
                    <a:pt x="4767" y="45754"/>
                  </a:lnTo>
                  <a:lnTo>
                    <a:pt x="4767" y="49125"/>
                  </a:lnTo>
                  <a:lnTo>
                    <a:pt x="5473" y="50118"/>
                  </a:lnTo>
                  <a:lnTo>
                    <a:pt x="6649" y="50780"/>
                  </a:lnTo>
                  <a:lnTo>
                    <a:pt x="13605" y="51843"/>
                  </a:lnTo>
                  <a:lnTo>
                    <a:pt x="17632" y="50106"/>
                  </a:lnTo>
                  <a:lnTo>
                    <a:pt x="25966" y="43243"/>
                  </a:lnTo>
                  <a:lnTo>
                    <a:pt x="32293" y="33799"/>
                  </a:lnTo>
                  <a:lnTo>
                    <a:pt x="35266" y="22064"/>
                  </a:lnTo>
                  <a:lnTo>
                    <a:pt x="36146" y="9650"/>
                  </a:lnTo>
                  <a:lnTo>
                    <a:pt x="34471" y="3132"/>
                  </a:lnTo>
                  <a:lnTo>
                    <a:pt x="33036" y="406"/>
                  </a:lnTo>
                  <a:lnTo>
                    <a:pt x="30669" y="0"/>
                  </a:lnTo>
                  <a:lnTo>
                    <a:pt x="24275" y="3311"/>
                  </a:lnTo>
                  <a:lnTo>
                    <a:pt x="12742" y="19851"/>
                  </a:lnTo>
                  <a:lnTo>
                    <a:pt x="1978" y="55088"/>
                  </a:lnTo>
                  <a:lnTo>
                    <a:pt x="0" y="72716"/>
                  </a:lnTo>
                  <a:lnTo>
                    <a:pt x="2883" y="88076"/>
                  </a:lnTo>
                  <a:lnTo>
                    <a:pt x="12440" y="106742"/>
                  </a:lnTo>
                  <a:lnTo>
                    <a:pt x="20172" y="115193"/>
                  </a:lnTo>
                  <a:lnTo>
                    <a:pt x="28311" y="118949"/>
                  </a:lnTo>
                  <a:lnTo>
                    <a:pt x="38515" y="118737"/>
                  </a:lnTo>
                  <a:lnTo>
                    <a:pt x="44199" y="117693"/>
                  </a:lnTo>
                  <a:lnTo>
                    <a:pt x="74617" y="96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1"/>
            <p:cNvSpPr/>
            <p:nvPr>
              <p:custDataLst>
                <p:tags r:id="rId323"/>
              </p:custDataLst>
            </p:nvPr>
          </p:nvSpPr>
          <p:spPr>
            <a:xfrm>
              <a:off x="3041650" y="1657350"/>
              <a:ext cx="76201" cy="83613"/>
            </a:xfrm>
            <a:custGeom>
              <a:avLst/>
              <a:gdLst/>
              <a:ahLst/>
              <a:cxnLst/>
              <a:rect l="0" t="0" r="0" b="0"/>
              <a:pathLst>
                <a:path w="76201" h="83613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882" y="13257"/>
                  </a:lnTo>
                  <a:lnTo>
                    <a:pt x="8838" y="24648"/>
                  </a:lnTo>
                  <a:lnTo>
                    <a:pt x="25415" y="68187"/>
                  </a:lnTo>
                  <a:lnTo>
                    <a:pt x="33869" y="83084"/>
                  </a:lnTo>
                  <a:lnTo>
                    <a:pt x="35985" y="83612"/>
                  </a:lnTo>
                  <a:lnTo>
                    <a:pt x="38101" y="82552"/>
                  </a:lnTo>
                  <a:lnTo>
                    <a:pt x="44450" y="74319"/>
                  </a:lnTo>
                  <a:lnTo>
                    <a:pt x="50800" y="59180"/>
                  </a:lnTo>
                  <a:lnTo>
                    <a:pt x="66644" y="12939"/>
                  </a:lnTo>
                  <a:lnTo>
                    <a:pt x="69131" y="5751"/>
                  </a:lnTo>
                  <a:lnTo>
                    <a:pt x="70782" y="383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02"/>
            <p:cNvSpPr/>
            <p:nvPr>
              <p:custDataLst>
                <p:tags r:id="rId324"/>
              </p:custDataLst>
            </p:nvPr>
          </p:nvSpPr>
          <p:spPr>
            <a:xfrm>
              <a:off x="2978150" y="16002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0" y="0"/>
                  </a:moveTo>
                  <a:lnTo>
                    <a:pt x="0" y="0"/>
                  </a:lnTo>
                  <a:lnTo>
                    <a:pt x="11933" y="13815"/>
                  </a:lnTo>
                  <a:lnTo>
                    <a:pt x="381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03"/>
            <p:cNvSpPr/>
            <p:nvPr>
              <p:custDataLst>
                <p:tags r:id="rId325"/>
              </p:custDataLst>
            </p:nvPr>
          </p:nvSpPr>
          <p:spPr>
            <a:xfrm>
              <a:off x="2997200" y="16891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42247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4"/>
            <p:cNvSpPr/>
            <p:nvPr>
              <p:custDataLst>
                <p:tags r:id="rId326"/>
              </p:custDataLst>
            </p:nvPr>
          </p:nvSpPr>
          <p:spPr>
            <a:xfrm>
              <a:off x="2819856" y="1486347"/>
              <a:ext cx="113732" cy="318778"/>
            </a:xfrm>
            <a:custGeom>
              <a:avLst/>
              <a:gdLst/>
              <a:ahLst/>
              <a:cxnLst/>
              <a:rect l="0" t="0" r="0" b="0"/>
              <a:pathLst>
                <a:path w="113732" h="318778">
                  <a:moveTo>
                    <a:pt x="88444" y="50353"/>
                  </a:moveTo>
                  <a:lnTo>
                    <a:pt x="88444" y="50353"/>
                  </a:lnTo>
                  <a:lnTo>
                    <a:pt x="94911" y="38124"/>
                  </a:lnTo>
                  <a:lnTo>
                    <a:pt x="100184" y="32341"/>
                  </a:lnTo>
                  <a:lnTo>
                    <a:pt x="99798" y="31289"/>
                  </a:lnTo>
                  <a:lnTo>
                    <a:pt x="96590" y="26438"/>
                  </a:lnTo>
                  <a:lnTo>
                    <a:pt x="95592" y="22556"/>
                  </a:lnTo>
                  <a:lnTo>
                    <a:pt x="80558" y="4645"/>
                  </a:lnTo>
                  <a:lnTo>
                    <a:pt x="74120" y="1816"/>
                  </a:lnTo>
                  <a:lnTo>
                    <a:pt x="61861" y="0"/>
                  </a:lnTo>
                  <a:lnTo>
                    <a:pt x="55227" y="3515"/>
                  </a:lnTo>
                  <a:lnTo>
                    <a:pt x="48281" y="9780"/>
                  </a:lnTo>
                  <a:lnTo>
                    <a:pt x="32442" y="36160"/>
                  </a:lnTo>
                  <a:lnTo>
                    <a:pt x="17142" y="83021"/>
                  </a:lnTo>
                  <a:lnTo>
                    <a:pt x="4745" y="127989"/>
                  </a:lnTo>
                  <a:lnTo>
                    <a:pt x="1085" y="165078"/>
                  </a:lnTo>
                  <a:lnTo>
                    <a:pt x="0" y="206250"/>
                  </a:lnTo>
                  <a:lnTo>
                    <a:pt x="5409" y="251317"/>
                  </a:lnTo>
                  <a:lnTo>
                    <a:pt x="15471" y="287149"/>
                  </a:lnTo>
                  <a:lnTo>
                    <a:pt x="32302" y="310833"/>
                  </a:lnTo>
                  <a:lnTo>
                    <a:pt x="42803" y="318581"/>
                  </a:lnTo>
                  <a:lnTo>
                    <a:pt x="46023" y="318777"/>
                  </a:lnTo>
                  <a:lnTo>
                    <a:pt x="48874" y="317497"/>
                  </a:lnTo>
                  <a:lnTo>
                    <a:pt x="92950" y="277860"/>
                  </a:lnTo>
                  <a:lnTo>
                    <a:pt x="109502" y="249256"/>
                  </a:lnTo>
                  <a:lnTo>
                    <a:pt x="112986" y="233079"/>
                  </a:lnTo>
                  <a:lnTo>
                    <a:pt x="113731" y="220056"/>
                  </a:lnTo>
                  <a:lnTo>
                    <a:pt x="113063" y="218522"/>
                  </a:lnTo>
                  <a:lnTo>
                    <a:pt x="111912" y="217499"/>
                  </a:lnTo>
                  <a:lnTo>
                    <a:pt x="108752" y="215657"/>
                  </a:lnTo>
                  <a:lnTo>
                    <a:pt x="103006" y="211358"/>
                  </a:lnTo>
                  <a:lnTo>
                    <a:pt x="96835" y="209066"/>
                  </a:lnTo>
                  <a:lnTo>
                    <a:pt x="90539" y="204937"/>
                  </a:lnTo>
                  <a:lnTo>
                    <a:pt x="82465" y="202838"/>
                  </a:lnTo>
                  <a:lnTo>
                    <a:pt x="78833" y="206149"/>
                  </a:lnTo>
                  <a:lnTo>
                    <a:pt x="77117" y="211553"/>
                  </a:lnTo>
                  <a:lnTo>
                    <a:pt x="76659" y="214970"/>
                  </a:lnTo>
                  <a:lnTo>
                    <a:pt x="78032" y="220647"/>
                  </a:lnTo>
                  <a:lnTo>
                    <a:pt x="82094" y="228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37"/>
          <p:cNvGrpSpPr/>
          <p:nvPr/>
        </p:nvGrpSpPr>
        <p:grpSpPr>
          <a:xfrm>
            <a:off x="3759940" y="1588242"/>
            <a:ext cx="608861" cy="214493"/>
            <a:chOff x="3759940" y="1588242"/>
            <a:chExt cx="608861" cy="214493"/>
          </a:xfrm>
        </p:grpSpPr>
        <p:sp>
          <p:nvSpPr>
            <p:cNvPr id="53" name="SMARTInkShape-305"/>
            <p:cNvSpPr/>
            <p:nvPr>
              <p:custDataLst>
                <p:tags r:id="rId317"/>
              </p:custDataLst>
            </p:nvPr>
          </p:nvSpPr>
          <p:spPr>
            <a:xfrm>
              <a:off x="4216661" y="1588242"/>
              <a:ext cx="152140" cy="190963"/>
            </a:xfrm>
            <a:custGeom>
              <a:avLst/>
              <a:gdLst/>
              <a:ahLst/>
              <a:cxnLst/>
              <a:rect l="0" t="0" r="0" b="0"/>
              <a:pathLst>
                <a:path w="152140" h="190963">
                  <a:moveTo>
                    <a:pt x="6089" y="94508"/>
                  </a:moveTo>
                  <a:lnTo>
                    <a:pt x="6089" y="94508"/>
                  </a:lnTo>
                  <a:lnTo>
                    <a:pt x="622" y="89041"/>
                  </a:lnTo>
                  <a:lnTo>
                    <a:pt x="327" y="89452"/>
                  </a:lnTo>
                  <a:lnTo>
                    <a:pt x="0" y="91790"/>
                  </a:lnTo>
                  <a:lnTo>
                    <a:pt x="3618" y="95182"/>
                  </a:lnTo>
                  <a:lnTo>
                    <a:pt x="6558" y="97074"/>
                  </a:lnTo>
                  <a:lnTo>
                    <a:pt x="15470" y="97295"/>
                  </a:lnTo>
                  <a:lnTo>
                    <a:pt x="38437" y="91687"/>
                  </a:lnTo>
                  <a:lnTo>
                    <a:pt x="57067" y="79091"/>
                  </a:lnTo>
                  <a:lnTo>
                    <a:pt x="72621" y="58582"/>
                  </a:lnTo>
                  <a:lnTo>
                    <a:pt x="79424" y="27889"/>
                  </a:lnTo>
                  <a:lnTo>
                    <a:pt x="78069" y="5468"/>
                  </a:lnTo>
                  <a:lnTo>
                    <a:pt x="76654" y="1987"/>
                  </a:lnTo>
                  <a:lnTo>
                    <a:pt x="75004" y="372"/>
                  </a:lnTo>
                  <a:lnTo>
                    <a:pt x="73199" y="0"/>
                  </a:lnTo>
                  <a:lnTo>
                    <a:pt x="57175" y="16333"/>
                  </a:lnTo>
                  <a:lnTo>
                    <a:pt x="41295" y="50257"/>
                  </a:lnTo>
                  <a:lnTo>
                    <a:pt x="32084" y="81191"/>
                  </a:lnTo>
                  <a:lnTo>
                    <a:pt x="22728" y="128662"/>
                  </a:lnTo>
                  <a:lnTo>
                    <a:pt x="22657" y="154843"/>
                  </a:lnTo>
                  <a:lnTo>
                    <a:pt x="29680" y="175887"/>
                  </a:lnTo>
                  <a:lnTo>
                    <a:pt x="35927" y="182627"/>
                  </a:lnTo>
                  <a:lnTo>
                    <a:pt x="52276" y="190116"/>
                  </a:lnTo>
                  <a:lnTo>
                    <a:pt x="84685" y="190962"/>
                  </a:lnTo>
                  <a:lnTo>
                    <a:pt x="124470" y="176631"/>
                  </a:lnTo>
                  <a:lnTo>
                    <a:pt x="152139" y="164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06"/>
            <p:cNvSpPr/>
            <p:nvPr>
              <p:custDataLst>
                <p:tags r:id="rId318"/>
              </p:custDataLst>
            </p:nvPr>
          </p:nvSpPr>
          <p:spPr>
            <a:xfrm>
              <a:off x="4032642" y="1635712"/>
              <a:ext cx="107559" cy="151643"/>
            </a:xfrm>
            <a:custGeom>
              <a:avLst/>
              <a:gdLst/>
              <a:ahLst/>
              <a:cxnLst/>
              <a:rect l="0" t="0" r="0" b="0"/>
              <a:pathLst>
                <a:path w="107559" h="151643">
                  <a:moveTo>
                    <a:pt x="5958" y="8938"/>
                  </a:moveTo>
                  <a:lnTo>
                    <a:pt x="5958" y="8938"/>
                  </a:lnTo>
                  <a:lnTo>
                    <a:pt x="5958" y="47620"/>
                  </a:lnTo>
                  <a:lnTo>
                    <a:pt x="5958" y="86089"/>
                  </a:lnTo>
                  <a:lnTo>
                    <a:pt x="5252" y="131699"/>
                  </a:lnTo>
                  <a:lnTo>
                    <a:pt x="491" y="151642"/>
                  </a:lnTo>
                  <a:lnTo>
                    <a:pt x="0" y="147856"/>
                  </a:lnTo>
                  <a:lnTo>
                    <a:pt x="1606" y="131943"/>
                  </a:lnTo>
                  <a:lnTo>
                    <a:pt x="3318" y="114407"/>
                  </a:lnTo>
                  <a:lnTo>
                    <a:pt x="1726" y="73506"/>
                  </a:lnTo>
                  <a:lnTo>
                    <a:pt x="5096" y="33322"/>
                  </a:lnTo>
                  <a:lnTo>
                    <a:pt x="11219" y="6914"/>
                  </a:lnTo>
                  <a:lnTo>
                    <a:pt x="12288" y="6883"/>
                  </a:lnTo>
                  <a:lnTo>
                    <a:pt x="24422" y="24015"/>
                  </a:lnTo>
                  <a:lnTo>
                    <a:pt x="32674" y="44763"/>
                  </a:lnTo>
                  <a:lnTo>
                    <a:pt x="40637" y="83664"/>
                  </a:lnTo>
                  <a:lnTo>
                    <a:pt x="44419" y="88010"/>
                  </a:lnTo>
                  <a:lnTo>
                    <a:pt x="46415" y="89170"/>
                  </a:lnTo>
                  <a:lnTo>
                    <a:pt x="48452" y="88531"/>
                  </a:lnTo>
                  <a:lnTo>
                    <a:pt x="52596" y="84059"/>
                  </a:lnTo>
                  <a:lnTo>
                    <a:pt x="70025" y="43063"/>
                  </a:lnTo>
                  <a:lnTo>
                    <a:pt x="82325" y="15286"/>
                  </a:lnTo>
                  <a:lnTo>
                    <a:pt x="89994" y="4704"/>
                  </a:lnTo>
                  <a:lnTo>
                    <a:pt x="95753" y="0"/>
                  </a:lnTo>
                  <a:lnTo>
                    <a:pt x="97572" y="157"/>
                  </a:lnTo>
                  <a:lnTo>
                    <a:pt x="98784" y="1673"/>
                  </a:lnTo>
                  <a:lnTo>
                    <a:pt x="100130" y="9237"/>
                  </a:lnTo>
                  <a:lnTo>
                    <a:pt x="101066" y="56075"/>
                  </a:lnTo>
                  <a:lnTo>
                    <a:pt x="105544" y="98238"/>
                  </a:lnTo>
                  <a:lnTo>
                    <a:pt x="107558" y="14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07"/>
            <p:cNvSpPr/>
            <p:nvPr>
              <p:custDataLst>
                <p:tags r:id="rId319"/>
              </p:custDataLst>
            </p:nvPr>
          </p:nvSpPr>
          <p:spPr>
            <a:xfrm>
              <a:off x="3869730" y="1654052"/>
              <a:ext cx="77108" cy="130216"/>
            </a:xfrm>
            <a:custGeom>
              <a:avLst/>
              <a:gdLst/>
              <a:ahLst/>
              <a:cxnLst/>
              <a:rect l="0" t="0" r="0" b="0"/>
              <a:pathLst>
                <a:path w="77108" h="130216">
                  <a:moveTo>
                    <a:pt x="60920" y="22348"/>
                  </a:moveTo>
                  <a:lnTo>
                    <a:pt x="60920" y="22348"/>
                  </a:lnTo>
                  <a:lnTo>
                    <a:pt x="65946" y="10414"/>
                  </a:lnTo>
                  <a:lnTo>
                    <a:pt x="67008" y="4704"/>
                  </a:lnTo>
                  <a:lnTo>
                    <a:pt x="63390" y="3923"/>
                  </a:lnTo>
                  <a:lnTo>
                    <a:pt x="49570" y="3421"/>
                  </a:lnTo>
                  <a:lnTo>
                    <a:pt x="39648" y="8997"/>
                  </a:lnTo>
                  <a:lnTo>
                    <a:pt x="28888" y="19237"/>
                  </a:lnTo>
                  <a:lnTo>
                    <a:pt x="6128" y="56920"/>
                  </a:lnTo>
                  <a:lnTo>
                    <a:pt x="0" y="85195"/>
                  </a:lnTo>
                  <a:lnTo>
                    <a:pt x="2330" y="101786"/>
                  </a:lnTo>
                  <a:lnTo>
                    <a:pt x="8774" y="115509"/>
                  </a:lnTo>
                  <a:lnTo>
                    <a:pt x="18694" y="126312"/>
                  </a:lnTo>
                  <a:lnTo>
                    <a:pt x="24302" y="129052"/>
                  </a:lnTo>
                  <a:lnTo>
                    <a:pt x="36179" y="130215"/>
                  </a:lnTo>
                  <a:lnTo>
                    <a:pt x="48513" y="124617"/>
                  </a:lnTo>
                  <a:lnTo>
                    <a:pt x="54765" y="120160"/>
                  </a:lnTo>
                  <a:lnTo>
                    <a:pt x="70307" y="97034"/>
                  </a:lnTo>
                  <a:lnTo>
                    <a:pt x="77107" y="64468"/>
                  </a:lnTo>
                  <a:lnTo>
                    <a:pt x="74335" y="19065"/>
                  </a:lnTo>
                  <a:lnTo>
                    <a:pt x="70880" y="7248"/>
                  </a:lnTo>
                  <a:lnTo>
                    <a:pt x="68266" y="3815"/>
                  </a:lnTo>
                  <a:lnTo>
                    <a:pt x="61598" y="0"/>
                  </a:lnTo>
                  <a:lnTo>
                    <a:pt x="57844" y="394"/>
                  </a:lnTo>
                  <a:lnTo>
                    <a:pt x="49910" y="4594"/>
                  </a:lnTo>
                  <a:lnTo>
                    <a:pt x="45443" y="9283"/>
                  </a:lnTo>
                  <a:lnTo>
                    <a:pt x="41870" y="15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8"/>
            <p:cNvSpPr/>
            <p:nvPr>
              <p:custDataLst>
                <p:tags r:id="rId320"/>
              </p:custDataLst>
            </p:nvPr>
          </p:nvSpPr>
          <p:spPr>
            <a:xfrm>
              <a:off x="3759940" y="1625972"/>
              <a:ext cx="69081" cy="176763"/>
            </a:xfrm>
            <a:custGeom>
              <a:avLst/>
              <a:gdLst/>
              <a:ahLst/>
              <a:cxnLst/>
              <a:rect l="0" t="0" r="0" b="0"/>
              <a:pathLst>
                <a:path w="69081" h="176763">
                  <a:moveTo>
                    <a:pt x="50060" y="50428"/>
                  </a:moveTo>
                  <a:lnTo>
                    <a:pt x="50060" y="50428"/>
                  </a:lnTo>
                  <a:lnTo>
                    <a:pt x="50060" y="56700"/>
                  </a:lnTo>
                  <a:lnTo>
                    <a:pt x="53431" y="53384"/>
                  </a:lnTo>
                  <a:lnTo>
                    <a:pt x="55086" y="49860"/>
                  </a:lnTo>
                  <a:lnTo>
                    <a:pt x="55527" y="47933"/>
                  </a:lnTo>
                  <a:lnTo>
                    <a:pt x="59520" y="41849"/>
                  </a:lnTo>
                  <a:lnTo>
                    <a:pt x="66484" y="33472"/>
                  </a:lnTo>
                  <a:lnTo>
                    <a:pt x="68332" y="27138"/>
                  </a:lnTo>
                  <a:lnTo>
                    <a:pt x="69080" y="10211"/>
                  </a:lnTo>
                  <a:lnTo>
                    <a:pt x="67679" y="8095"/>
                  </a:lnTo>
                  <a:lnTo>
                    <a:pt x="62359" y="3861"/>
                  </a:lnTo>
                  <a:lnTo>
                    <a:pt x="57172" y="1509"/>
                  </a:lnTo>
                  <a:lnTo>
                    <a:pt x="44723" y="0"/>
                  </a:lnTo>
                  <a:lnTo>
                    <a:pt x="32799" y="3109"/>
                  </a:lnTo>
                  <a:lnTo>
                    <a:pt x="20329" y="11870"/>
                  </a:lnTo>
                  <a:lnTo>
                    <a:pt x="7697" y="26774"/>
                  </a:lnTo>
                  <a:lnTo>
                    <a:pt x="3010" y="38504"/>
                  </a:lnTo>
                  <a:lnTo>
                    <a:pt x="0" y="59910"/>
                  </a:lnTo>
                  <a:lnTo>
                    <a:pt x="2850" y="76756"/>
                  </a:lnTo>
                  <a:lnTo>
                    <a:pt x="8146" y="85178"/>
                  </a:lnTo>
                  <a:lnTo>
                    <a:pt x="41894" y="120356"/>
                  </a:lnTo>
                  <a:lnTo>
                    <a:pt x="51818" y="137227"/>
                  </a:lnTo>
                  <a:lnTo>
                    <a:pt x="55049" y="149916"/>
                  </a:lnTo>
                  <a:lnTo>
                    <a:pt x="53924" y="156498"/>
                  </a:lnTo>
                  <a:lnTo>
                    <a:pt x="47452" y="169844"/>
                  </a:lnTo>
                  <a:lnTo>
                    <a:pt x="44794" y="172372"/>
                  </a:lnTo>
                  <a:lnTo>
                    <a:pt x="38077" y="175181"/>
                  </a:lnTo>
                  <a:lnTo>
                    <a:pt x="26361" y="176762"/>
                  </a:lnTo>
                  <a:lnTo>
                    <a:pt x="23678" y="176278"/>
                  </a:lnTo>
                  <a:lnTo>
                    <a:pt x="21888" y="175251"/>
                  </a:lnTo>
                  <a:lnTo>
                    <a:pt x="18310" y="171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38"/>
          <p:cNvGrpSpPr/>
          <p:nvPr/>
        </p:nvGrpSpPr>
        <p:grpSpPr>
          <a:xfrm>
            <a:off x="4681737" y="1447552"/>
            <a:ext cx="518914" cy="308077"/>
            <a:chOff x="4681737" y="1447552"/>
            <a:chExt cx="518914" cy="308077"/>
          </a:xfrm>
        </p:grpSpPr>
        <p:sp>
          <p:nvSpPr>
            <p:cNvPr id="58" name="SMARTInkShape-309"/>
            <p:cNvSpPr/>
            <p:nvPr>
              <p:custDataLst>
                <p:tags r:id="rId314"/>
              </p:custDataLst>
            </p:nvPr>
          </p:nvSpPr>
          <p:spPr>
            <a:xfrm>
              <a:off x="5006491" y="1504950"/>
              <a:ext cx="105260" cy="31751"/>
            </a:xfrm>
            <a:custGeom>
              <a:avLst/>
              <a:gdLst/>
              <a:ahLst/>
              <a:cxnLst/>
              <a:rect l="0" t="0" r="0" b="0"/>
              <a:pathLst>
                <a:path w="10526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1563" y="31750"/>
                  </a:lnTo>
                  <a:lnTo>
                    <a:pt x="29750" y="19817"/>
                  </a:lnTo>
                  <a:lnTo>
                    <a:pt x="64777" y="11045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0"/>
            <p:cNvSpPr/>
            <p:nvPr>
              <p:custDataLst>
                <p:tags r:id="rId315"/>
              </p:custDataLst>
            </p:nvPr>
          </p:nvSpPr>
          <p:spPr>
            <a:xfrm>
              <a:off x="4822194" y="1447552"/>
              <a:ext cx="378457" cy="282896"/>
            </a:xfrm>
            <a:custGeom>
              <a:avLst/>
              <a:gdLst/>
              <a:ahLst/>
              <a:cxnLst/>
              <a:rect l="0" t="0" r="0" b="0"/>
              <a:pathLst>
                <a:path w="378457" h="282896">
                  <a:moveTo>
                    <a:pt x="41906" y="228848"/>
                  </a:moveTo>
                  <a:lnTo>
                    <a:pt x="41906" y="228848"/>
                  </a:lnTo>
                  <a:lnTo>
                    <a:pt x="46975" y="223073"/>
                  </a:lnTo>
                  <a:lnTo>
                    <a:pt x="58207" y="201010"/>
                  </a:lnTo>
                  <a:lnTo>
                    <a:pt x="60594" y="180122"/>
                  </a:lnTo>
                  <a:lnTo>
                    <a:pt x="57477" y="167452"/>
                  </a:lnTo>
                  <a:lnTo>
                    <a:pt x="52119" y="160874"/>
                  </a:lnTo>
                  <a:lnTo>
                    <a:pt x="48714" y="158132"/>
                  </a:lnTo>
                  <a:lnTo>
                    <a:pt x="45034" y="157009"/>
                  </a:lnTo>
                  <a:lnTo>
                    <a:pt x="37181" y="157644"/>
                  </a:lnTo>
                  <a:lnTo>
                    <a:pt x="27107" y="165922"/>
                  </a:lnTo>
                  <a:lnTo>
                    <a:pt x="16278" y="180420"/>
                  </a:lnTo>
                  <a:lnTo>
                    <a:pt x="3660" y="211677"/>
                  </a:lnTo>
                  <a:lnTo>
                    <a:pt x="0" y="242183"/>
                  </a:lnTo>
                  <a:lnTo>
                    <a:pt x="1644" y="258058"/>
                  </a:lnTo>
                  <a:lnTo>
                    <a:pt x="6608" y="270288"/>
                  </a:lnTo>
                  <a:lnTo>
                    <a:pt x="9907" y="275524"/>
                  </a:lnTo>
                  <a:lnTo>
                    <a:pt x="17336" y="281343"/>
                  </a:lnTo>
                  <a:lnTo>
                    <a:pt x="21293" y="282895"/>
                  </a:lnTo>
                  <a:lnTo>
                    <a:pt x="24636" y="281812"/>
                  </a:lnTo>
                  <a:lnTo>
                    <a:pt x="30233" y="274965"/>
                  </a:lnTo>
                  <a:lnTo>
                    <a:pt x="46788" y="238492"/>
                  </a:lnTo>
                  <a:lnTo>
                    <a:pt x="54282" y="209213"/>
                  </a:lnTo>
                  <a:lnTo>
                    <a:pt x="55801" y="207291"/>
                  </a:lnTo>
                  <a:lnTo>
                    <a:pt x="57520" y="206010"/>
                  </a:lnTo>
                  <a:lnTo>
                    <a:pt x="58665" y="207273"/>
                  </a:lnTo>
                  <a:lnTo>
                    <a:pt x="69611" y="247170"/>
                  </a:lnTo>
                  <a:lnTo>
                    <a:pt x="77502" y="259569"/>
                  </a:lnTo>
                  <a:lnTo>
                    <a:pt x="88066" y="269783"/>
                  </a:lnTo>
                  <a:lnTo>
                    <a:pt x="94551" y="272366"/>
                  </a:lnTo>
                  <a:lnTo>
                    <a:pt x="109283" y="273354"/>
                  </a:lnTo>
                  <a:lnTo>
                    <a:pt x="136815" y="263202"/>
                  </a:lnTo>
                  <a:lnTo>
                    <a:pt x="163945" y="240046"/>
                  </a:lnTo>
                  <a:lnTo>
                    <a:pt x="193228" y="197358"/>
                  </a:lnTo>
                  <a:lnTo>
                    <a:pt x="210055" y="155116"/>
                  </a:lnTo>
                  <a:lnTo>
                    <a:pt x="225294" y="107884"/>
                  </a:lnTo>
                  <a:lnTo>
                    <a:pt x="241475" y="63373"/>
                  </a:lnTo>
                  <a:lnTo>
                    <a:pt x="256338" y="22244"/>
                  </a:lnTo>
                  <a:lnTo>
                    <a:pt x="261839" y="3394"/>
                  </a:lnTo>
                  <a:lnTo>
                    <a:pt x="261906" y="934"/>
                  </a:lnTo>
                  <a:lnTo>
                    <a:pt x="261245" y="0"/>
                  </a:lnTo>
                  <a:lnTo>
                    <a:pt x="260098" y="83"/>
                  </a:lnTo>
                  <a:lnTo>
                    <a:pt x="248372" y="10312"/>
                  </a:lnTo>
                  <a:lnTo>
                    <a:pt x="234863" y="40232"/>
                  </a:lnTo>
                  <a:lnTo>
                    <a:pt x="225294" y="87119"/>
                  </a:lnTo>
                  <a:lnTo>
                    <a:pt x="220309" y="120937"/>
                  </a:lnTo>
                  <a:lnTo>
                    <a:pt x="215416" y="167947"/>
                  </a:lnTo>
                  <a:lnTo>
                    <a:pt x="213966" y="208686"/>
                  </a:lnTo>
                  <a:lnTo>
                    <a:pt x="215038" y="233293"/>
                  </a:lnTo>
                  <a:lnTo>
                    <a:pt x="227697" y="274214"/>
                  </a:lnTo>
                  <a:lnTo>
                    <a:pt x="231384" y="278142"/>
                  </a:lnTo>
                  <a:lnTo>
                    <a:pt x="241124" y="282506"/>
                  </a:lnTo>
                  <a:lnTo>
                    <a:pt x="252508" y="280683"/>
                  </a:lnTo>
                  <a:lnTo>
                    <a:pt x="258508" y="278222"/>
                  </a:lnTo>
                  <a:lnTo>
                    <a:pt x="277064" y="257902"/>
                  </a:lnTo>
                  <a:lnTo>
                    <a:pt x="295967" y="222797"/>
                  </a:lnTo>
                  <a:lnTo>
                    <a:pt x="308232" y="184487"/>
                  </a:lnTo>
                  <a:lnTo>
                    <a:pt x="312963" y="159808"/>
                  </a:lnTo>
                  <a:lnTo>
                    <a:pt x="312216" y="154599"/>
                  </a:lnTo>
                  <a:lnTo>
                    <a:pt x="310307" y="150421"/>
                  </a:lnTo>
                  <a:lnTo>
                    <a:pt x="307624" y="146930"/>
                  </a:lnTo>
                  <a:lnTo>
                    <a:pt x="304423" y="146014"/>
                  </a:lnTo>
                  <a:lnTo>
                    <a:pt x="300879" y="146814"/>
                  </a:lnTo>
                  <a:lnTo>
                    <a:pt x="297104" y="148759"/>
                  </a:lnTo>
                  <a:lnTo>
                    <a:pt x="285050" y="164980"/>
                  </a:lnTo>
                  <a:lnTo>
                    <a:pt x="279284" y="191031"/>
                  </a:lnTo>
                  <a:lnTo>
                    <a:pt x="278041" y="219888"/>
                  </a:lnTo>
                  <a:lnTo>
                    <a:pt x="280440" y="227923"/>
                  </a:lnTo>
                  <a:lnTo>
                    <a:pt x="285757" y="236413"/>
                  </a:lnTo>
                  <a:lnTo>
                    <a:pt x="287729" y="236714"/>
                  </a:lnTo>
                  <a:lnTo>
                    <a:pt x="289749" y="235503"/>
                  </a:lnTo>
                  <a:lnTo>
                    <a:pt x="304529" y="218174"/>
                  </a:lnTo>
                  <a:lnTo>
                    <a:pt x="314508" y="186516"/>
                  </a:lnTo>
                  <a:lnTo>
                    <a:pt x="314658" y="186516"/>
                  </a:lnTo>
                  <a:lnTo>
                    <a:pt x="318315" y="219153"/>
                  </a:lnTo>
                  <a:lnTo>
                    <a:pt x="330533" y="236088"/>
                  </a:lnTo>
                  <a:lnTo>
                    <a:pt x="341635" y="242649"/>
                  </a:lnTo>
                  <a:lnTo>
                    <a:pt x="362638" y="246861"/>
                  </a:lnTo>
                  <a:lnTo>
                    <a:pt x="366499" y="245796"/>
                  </a:lnTo>
                  <a:lnTo>
                    <a:pt x="378456" y="235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1"/>
            <p:cNvSpPr/>
            <p:nvPr>
              <p:custDataLst>
                <p:tags r:id="rId316"/>
              </p:custDataLst>
            </p:nvPr>
          </p:nvSpPr>
          <p:spPr>
            <a:xfrm>
              <a:off x="4681737" y="1464405"/>
              <a:ext cx="80764" cy="291224"/>
            </a:xfrm>
            <a:custGeom>
              <a:avLst/>
              <a:gdLst/>
              <a:ahLst/>
              <a:cxnLst/>
              <a:rect l="0" t="0" r="0" b="0"/>
              <a:pathLst>
                <a:path w="80764" h="291224">
                  <a:moveTo>
                    <a:pt x="61713" y="205645"/>
                  </a:moveTo>
                  <a:lnTo>
                    <a:pt x="61713" y="205645"/>
                  </a:lnTo>
                  <a:lnTo>
                    <a:pt x="65084" y="202274"/>
                  </a:lnTo>
                  <a:lnTo>
                    <a:pt x="66739" y="198737"/>
                  </a:lnTo>
                  <a:lnTo>
                    <a:pt x="67801" y="187347"/>
                  </a:lnTo>
                  <a:lnTo>
                    <a:pt x="66065" y="181520"/>
                  </a:lnTo>
                  <a:lnTo>
                    <a:pt x="59202" y="172030"/>
                  </a:lnTo>
                  <a:lnTo>
                    <a:pt x="49758" y="165503"/>
                  </a:lnTo>
                  <a:lnTo>
                    <a:pt x="38023" y="162471"/>
                  </a:lnTo>
                  <a:lnTo>
                    <a:pt x="33925" y="163457"/>
                  </a:lnTo>
                  <a:lnTo>
                    <a:pt x="25609" y="168315"/>
                  </a:lnTo>
                  <a:lnTo>
                    <a:pt x="12994" y="185726"/>
                  </a:lnTo>
                  <a:lnTo>
                    <a:pt x="3690" y="208758"/>
                  </a:lnTo>
                  <a:lnTo>
                    <a:pt x="0" y="246189"/>
                  </a:lnTo>
                  <a:lnTo>
                    <a:pt x="5334" y="277729"/>
                  </a:lnTo>
                  <a:lnTo>
                    <a:pt x="7193" y="283334"/>
                  </a:lnTo>
                  <a:lnTo>
                    <a:pt x="10550" y="287071"/>
                  </a:lnTo>
                  <a:lnTo>
                    <a:pt x="19924" y="291223"/>
                  </a:lnTo>
                  <a:lnTo>
                    <a:pt x="23976" y="290214"/>
                  </a:lnTo>
                  <a:lnTo>
                    <a:pt x="27383" y="287424"/>
                  </a:lnTo>
                  <a:lnTo>
                    <a:pt x="44662" y="257625"/>
                  </a:lnTo>
                  <a:lnTo>
                    <a:pt x="55563" y="213050"/>
                  </a:lnTo>
                  <a:lnTo>
                    <a:pt x="58979" y="168484"/>
                  </a:lnTo>
                  <a:lnTo>
                    <a:pt x="59891" y="142771"/>
                  </a:lnTo>
                  <a:lnTo>
                    <a:pt x="60903" y="97268"/>
                  </a:lnTo>
                  <a:lnTo>
                    <a:pt x="61353" y="59405"/>
                  </a:lnTo>
                  <a:lnTo>
                    <a:pt x="61642" y="15865"/>
                  </a:lnTo>
                  <a:lnTo>
                    <a:pt x="60976" y="4882"/>
                  </a:lnTo>
                  <a:lnTo>
                    <a:pt x="59811" y="1953"/>
                  </a:lnTo>
                  <a:lnTo>
                    <a:pt x="58328" y="0"/>
                  </a:lnTo>
                  <a:lnTo>
                    <a:pt x="57340" y="110"/>
                  </a:lnTo>
                  <a:lnTo>
                    <a:pt x="56681" y="1594"/>
                  </a:lnTo>
                  <a:lnTo>
                    <a:pt x="46103" y="39675"/>
                  </a:lnTo>
                  <a:lnTo>
                    <a:pt x="40233" y="83640"/>
                  </a:lnTo>
                  <a:lnTo>
                    <a:pt x="41113" y="115907"/>
                  </a:lnTo>
                  <a:lnTo>
                    <a:pt x="42204" y="162436"/>
                  </a:lnTo>
                  <a:lnTo>
                    <a:pt x="49269" y="204131"/>
                  </a:lnTo>
                  <a:lnTo>
                    <a:pt x="64298" y="243890"/>
                  </a:lnTo>
                  <a:lnTo>
                    <a:pt x="80763" y="262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312"/>
          <p:cNvSpPr/>
          <p:nvPr>
            <p:custDataLst>
              <p:tags r:id="rId1"/>
            </p:custDataLst>
          </p:nvPr>
        </p:nvSpPr>
        <p:spPr>
          <a:xfrm>
            <a:off x="5581650" y="1424808"/>
            <a:ext cx="99039" cy="282910"/>
          </a:xfrm>
          <a:custGeom>
            <a:avLst/>
            <a:gdLst/>
            <a:ahLst/>
            <a:cxnLst/>
            <a:rect l="0" t="0" r="0" b="0"/>
            <a:pathLst>
              <a:path w="99039" h="282910">
                <a:moveTo>
                  <a:pt x="25400" y="73792"/>
                </a:moveTo>
                <a:lnTo>
                  <a:pt x="25400" y="73792"/>
                </a:lnTo>
                <a:lnTo>
                  <a:pt x="25400" y="77163"/>
                </a:lnTo>
                <a:lnTo>
                  <a:pt x="19933" y="104299"/>
                </a:lnTo>
                <a:lnTo>
                  <a:pt x="19224" y="145905"/>
                </a:lnTo>
                <a:lnTo>
                  <a:pt x="19101" y="183118"/>
                </a:lnTo>
                <a:lnTo>
                  <a:pt x="19771" y="223699"/>
                </a:lnTo>
                <a:lnTo>
                  <a:pt x="24519" y="270505"/>
                </a:lnTo>
                <a:lnTo>
                  <a:pt x="25139" y="282909"/>
                </a:lnTo>
                <a:lnTo>
                  <a:pt x="18458" y="243591"/>
                </a:lnTo>
                <a:lnTo>
                  <a:pt x="14554" y="211347"/>
                </a:lnTo>
                <a:lnTo>
                  <a:pt x="10467" y="168794"/>
                </a:lnTo>
                <a:lnTo>
                  <a:pt x="8179" y="123541"/>
                </a:lnTo>
                <a:lnTo>
                  <a:pt x="7163" y="81792"/>
                </a:lnTo>
                <a:lnTo>
                  <a:pt x="8002" y="39865"/>
                </a:lnTo>
                <a:lnTo>
                  <a:pt x="13198" y="21319"/>
                </a:lnTo>
                <a:lnTo>
                  <a:pt x="20212" y="9784"/>
                </a:lnTo>
                <a:lnTo>
                  <a:pt x="28033" y="3010"/>
                </a:lnTo>
                <a:lnTo>
                  <a:pt x="36213" y="0"/>
                </a:lnTo>
                <a:lnTo>
                  <a:pt x="41075" y="1314"/>
                </a:lnTo>
                <a:lnTo>
                  <a:pt x="52122" y="8418"/>
                </a:lnTo>
                <a:lnTo>
                  <a:pt x="70242" y="31060"/>
                </a:lnTo>
                <a:lnTo>
                  <a:pt x="89552" y="76091"/>
                </a:lnTo>
                <a:lnTo>
                  <a:pt x="97717" y="116728"/>
                </a:lnTo>
                <a:lnTo>
                  <a:pt x="99038" y="155893"/>
                </a:lnTo>
                <a:lnTo>
                  <a:pt x="87557" y="203290"/>
                </a:lnTo>
                <a:lnTo>
                  <a:pt x="83772" y="213041"/>
                </a:lnTo>
                <a:lnTo>
                  <a:pt x="70157" y="229519"/>
                </a:lnTo>
                <a:lnTo>
                  <a:pt x="53054" y="241782"/>
                </a:lnTo>
                <a:lnTo>
                  <a:pt x="36044" y="247232"/>
                </a:lnTo>
                <a:lnTo>
                  <a:pt x="0" y="2452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Shape-313"/>
          <p:cNvSpPr/>
          <p:nvPr>
            <p:custDataLst>
              <p:tags r:id="rId2"/>
            </p:custDataLst>
          </p:nvPr>
        </p:nvSpPr>
        <p:spPr>
          <a:xfrm>
            <a:off x="5892800" y="1676400"/>
            <a:ext cx="12701" cy="107951"/>
          </a:xfrm>
          <a:custGeom>
            <a:avLst/>
            <a:gdLst/>
            <a:ahLst/>
            <a:cxnLst/>
            <a:rect l="0" t="0" r="0" b="0"/>
            <a:pathLst>
              <a:path w="12701" h="107951">
                <a:moveTo>
                  <a:pt x="12700" y="0"/>
                </a:moveTo>
                <a:lnTo>
                  <a:pt x="12700" y="0"/>
                </a:lnTo>
                <a:lnTo>
                  <a:pt x="11289" y="44444"/>
                </a:lnTo>
                <a:lnTo>
                  <a:pt x="1765" y="90319"/>
                </a:lnTo>
                <a:lnTo>
                  <a:pt x="0" y="107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Shape-314"/>
          <p:cNvSpPr/>
          <p:nvPr>
            <p:custDataLst>
              <p:tags r:id="rId3"/>
            </p:custDataLst>
          </p:nvPr>
        </p:nvSpPr>
        <p:spPr>
          <a:xfrm>
            <a:off x="6223510" y="1397000"/>
            <a:ext cx="266191" cy="288152"/>
          </a:xfrm>
          <a:custGeom>
            <a:avLst/>
            <a:gdLst/>
            <a:ahLst/>
            <a:cxnLst/>
            <a:rect l="0" t="0" r="0" b="0"/>
            <a:pathLst>
              <a:path w="266191" h="288152">
                <a:moveTo>
                  <a:pt x="62990" y="0"/>
                </a:moveTo>
                <a:lnTo>
                  <a:pt x="62990" y="0"/>
                </a:lnTo>
                <a:lnTo>
                  <a:pt x="57964" y="47385"/>
                </a:lnTo>
                <a:lnTo>
                  <a:pt x="57032" y="82714"/>
                </a:lnTo>
                <a:lnTo>
                  <a:pt x="54875" y="128930"/>
                </a:lnTo>
                <a:lnTo>
                  <a:pt x="51649" y="176490"/>
                </a:lnTo>
                <a:lnTo>
                  <a:pt x="52574" y="218099"/>
                </a:lnTo>
                <a:lnTo>
                  <a:pt x="59208" y="253650"/>
                </a:lnTo>
                <a:lnTo>
                  <a:pt x="63191" y="260900"/>
                </a:lnTo>
                <a:lnTo>
                  <a:pt x="65240" y="262834"/>
                </a:lnTo>
                <a:lnTo>
                  <a:pt x="66607" y="262711"/>
                </a:lnTo>
                <a:lnTo>
                  <a:pt x="67518" y="261219"/>
                </a:lnTo>
                <a:lnTo>
                  <a:pt x="68980" y="245313"/>
                </a:lnTo>
                <a:lnTo>
                  <a:pt x="58424" y="207285"/>
                </a:lnTo>
                <a:lnTo>
                  <a:pt x="42587" y="177756"/>
                </a:lnTo>
                <a:lnTo>
                  <a:pt x="20154" y="155945"/>
                </a:lnTo>
                <a:lnTo>
                  <a:pt x="15383" y="152647"/>
                </a:lnTo>
                <a:lnTo>
                  <a:pt x="11497" y="151153"/>
                </a:lnTo>
                <a:lnTo>
                  <a:pt x="8201" y="150863"/>
                </a:lnTo>
                <a:lnTo>
                  <a:pt x="5297" y="151375"/>
                </a:lnTo>
                <a:lnTo>
                  <a:pt x="3361" y="152423"/>
                </a:lnTo>
                <a:lnTo>
                  <a:pt x="2070" y="153826"/>
                </a:lnTo>
                <a:lnTo>
                  <a:pt x="636" y="157267"/>
                </a:lnTo>
                <a:lnTo>
                  <a:pt x="0" y="161148"/>
                </a:lnTo>
                <a:lnTo>
                  <a:pt x="1241" y="162466"/>
                </a:lnTo>
                <a:lnTo>
                  <a:pt x="6383" y="163929"/>
                </a:lnTo>
                <a:lnTo>
                  <a:pt x="9730" y="162908"/>
                </a:lnTo>
                <a:lnTo>
                  <a:pt x="32728" y="147321"/>
                </a:lnTo>
                <a:lnTo>
                  <a:pt x="65067" y="102403"/>
                </a:lnTo>
                <a:lnTo>
                  <a:pt x="85242" y="63738"/>
                </a:lnTo>
                <a:lnTo>
                  <a:pt x="103367" y="16651"/>
                </a:lnTo>
                <a:lnTo>
                  <a:pt x="106904" y="2332"/>
                </a:lnTo>
                <a:lnTo>
                  <a:pt x="106703" y="44180"/>
                </a:lnTo>
                <a:lnTo>
                  <a:pt x="103067" y="83567"/>
                </a:lnTo>
                <a:lnTo>
                  <a:pt x="102382" y="130672"/>
                </a:lnTo>
                <a:lnTo>
                  <a:pt x="104721" y="163675"/>
                </a:lnTo>
                <a:lnTo>
                  <a:pt x="106232" y="197157"/>
                </a:lnTo>
                <a:lnTo>
                  <a:pt x="108964" y="242097"/>
                </a:lnTo>
                <a:lnTo>
                  <a:pt x="113507" y="288151"/>
                </a:lnTo>
                <a:lnTo>
                  <a:pt x="114307" y="287351"/>
                </a:lnTo>
                <a:lnTo>
                  <a:pt x="117077" y="280817"/>
                </a:lnTo>
                <a:lnTo>
                  <a:pt x="119871" y="235007"/>
                </a:lnTo>
                <a:lnTo>
                  <a:pt x="120117" y="206643"/>
                </a:lnTo>
                <a:lnTo>
                  <a:pt x="120830" y="206201"/>
                </a:lnTo>
                <a:lnTo>
                  <a:pt x="122011" y="206612"/>
                </a:lnTo>
                <a:lnTo>
                  <a:pt x="123504" y="207591"/>
                </a:lnTo>
                <a:lnTo>
                  <a:pt x="157851" y="253465"/>
                </a:lnTo>
                <a:lnTo>
                  <a:pt x="160098" y="255760"/>
                </a:lnTo>
                <a:lnTo>
                  <a:pt x="166356" y="258310"/>
                </a:lnTo>
                <a:lnTo>
                  <a:pt x="170001" y="258990"/>
                </a:lnTo>
                <a:lnTo>
                  <a:pt x="173841" y="258032"/>
                </a:lnTo>
                <a:lnTo>
                  <a:pt x="181871" y="253205"/>
                </a:lnTo>
                <a:lnTo>
                  <a:pt x="190956" y="242554"/>
                </a:lnTo>
                <a:lnTo>
                  <a:pt x="219011" y="198168"/>
                </a:lnTo>
                <a:lnTo>
                  <a:pt x="225400" y="184933"/>
                </a:lnTo>
                <a:lnTo>
                  <a:pt x="225591" y="181849"/>
                </a:lnTo>
                <a:lnTo>
                  <a:pt x="223922" y="176542"/>
                </a:lnTo>
                <a:lnTo>
                  <a:pt x="222489" y="175551"/>
                </a:lnTo>
                <a:lnTo>
                  <a:pt x="220828" y="175595"/>
                </a:lnTo>
                <a:lnTo>
                  <a:pt x="217102" y="177525"/>
                </a:lnTo>
                <a:lnTo>
                  <a:pt x="213093" y="180735"/>
                </a:lnTo>
                <a:lnTo>
                  <a:pt x="203499" y="199993"/>
                </a:lnTo>
                <a:lnTo>
                  <a:pt x="193598" y="246486"/>
                </a:lnTo>
                <a:lnTo>
                  <a:pt x="193806" y="252518"/>
                </a:lnTo>
                <a:lnTo>
                  <a:pt x="197801" y="262984"/>
                </a:lnTo>
                <a:lnTo>
                  <a:pt x="204280" y="270458"/>
                </a:lnTo>
                <a:lnTo>
                  <a:pt x="207983" y="273439"/>
                </a:lnTo>
                <a:lnTo>
                  <a:pt x="219624" y="274869"/>
                </a:lnTo>
                <a:lnTo>
                  <a:pt x="234204" y="272447"/>
                </a:lnTo>
                <a:lnTo>
                  <a:pt x="266190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42"/>
          <p:cNvGrpSpPr/>
          <p:nvPr/>
        </p:nvGrpSpPr>
        <p:grpSpPr>
          <a:xfrm>
            <a:off x="6915150" y="1188164"/>
            <a:ext cx="342901" cy="494982"/>
            <a:chOff x="6915150" y="1188164"/>
            <a:chExt cx="342901" cy="494982"/>
          </a:xfrm>
        </p:grpSpPr>
        <p:sp>
          <p:nvSpPr>
            <p:cNvPr id="65" name="SMARTInkShape-315"/>
            <p:cNvSpPr/>
            <p:nvPr>
              <p:custDataLst>
                <p:tags r:id="rId311"/>
              </p:custDataLst>
            </p:nvPr>
          </p:nvSpPr>
          <p:spPr>
            <a:xfrm>
              <a:off x="7058867" y="1188164"/>
              <a:ext cx="199184" cy="246937"/>
            </a:xfrm>
            <a:custGeom>
              <a:avLst/>
              <a:gdLst/>
              <a:ahLst/>
              <a:cxnLst/>
              <a:rect l="0" t="0" r="0" b="0"/>
              <a:pathLst>
                <a:path w="199184" h="246937">
                  <a:moveTo>
                    <a:pt x="53133" y="18336"/>
                  </a:moveTo>
                  <a:lnTo>
                    <a:pt x="53133" y="18336"/>
                  </a:lnTo>
                  <a:lnTo>
                    <a:pt x="53133" y="12247"/>
                  </a:lnTo>
                  <a:lnTo>
                    <a:pt x="49762" y="18805"/>
                  </a:lnTo>
                  <a:lnTo>
                    <a:pt x="50320" y="62212"/>
                  </a:lnTo>
                  <a:lnTo>
                    <a:pt x="47831" y="100716"/>
                  </a:lnTo>
                  <a:lnTo>
                    <a:pt x="48975" y="140817"/>
                  </a:lnTo>
                  <a:lnTo>
                    <a:pt x="53782" y="180216"/>
                  </a:lnTo>
                  <a:lnTo>
                    <a:pt x="61728" y="218391"/>
                  </a:lnTo>
                  <a:lnTo>
                    <a:pt x="64507" y="223673"/>
                  </a:lnTo>
                  <a:lnTo>
                    <a:pt x="67771" y="227194"/>
                  </a:lnTo>
                  <a:lnTo>
                    <a:pt x="71358" y="229541"/>
                  </a:lnTo>
                  <a:lnTo>
                    <a:pt x="74456" y="229695"/>
                  </a:lnTo>
                  <a:lnTo>
                    <a:pt x="77225" y="228386"/>
                  </a:lnTo>
                  <a:lnTo>
                    <a:pt x="79779" y="226103"/>
                  </a:lnTo>
                  <a:lnTo>
                    <a:pt x="82614" y="216040"/>
                  </a:lnTo>
                  <a:lnTo>
                    <a:pt x="83371" y="209405"/>
                  </a:lnTo>
                  <a:lnTo>
                    <a:pt x="74321" y="176471"/>
                  </a:lnTo>
                  <a:lnTo>
                    <a:pt x="58235" y="145546"/>
                  </a:lnTo>
                  <a:lnTo>
                    <a:pt x="40062" y="125250"/>
                  </a:lnTo>
                  <a:lnTo>
                    <a:pt x="27568" y="118770"/>
                  </a:lnTo>
                  <a:lnTo>
                    <a:pt x="0" y="113788"/>
                  </a:lnTo>
                  <a:lnTo>
                    <a:pt x="72" y="113721"/>
                  </a:lnTo>
                  <a:lnTo>
                    <a:pt x="5257" y="113613"/>
                  </a:lnTo>
                  <a:lnTo>
                    <a:pt x="17780" y="106852"/>
                  </a:lnTo>
                  <a:lnTo>
                    <a:pt x="58952" y="67331"/>
                  </a:lnTo>
                  <a:lnTo>
                    <a:pt x="96537" y="23028"/>
                  </a:lnTo>
                  <a:lnTo>
                    <a:pt x="112637" y="4708"/>
                  </a:lnTo>
                  <a:lnTo>
                    <a:pt x="118898" y="892"/>
                  </a:lnTo>
                  <a:lnTo>
                    <a:pt x="118848" y="357"/>
                  </a:lnTo>
                  <a:lnTo>
                    <a:pt x="118110" y="0"/>
                  </a:lnTo>
                  <a:lnTo>
                    <a:pt x="113700" y="9610"/>
                  </a:lnTo>
                  <a:lnTo>
                    <a:pt x="110958" y="47735"/>
                  </a:lnTo>
                  <a:lnTo>
                    <a:pt x="109778" y="87881"/>
                  </a:lnTo>
                  <a:lnTo>
                    <a:pt x="106683" y="129645"/>
                  </a:lnTo>
                  <a:lnTo>
                    <a:pt x="111244" y="172314"/>
                  </a:lnTo>
                  <a:lnTo>
                    <a:pt x="115923" y="192293"/>
                  </a:lnTo>
                  <a:lnTo>
                    <a:pt x="116160" y="192163"/>
                  </a:lnTo>
                  <a:lnTo>
                    <a:pt x="119910" y="180143"/>
                  </a:lnTo>
                  <a:lnTo>
                    <a:pt x="128814" y="163410"/>
                  </a:lnTo>
                  <a:lnTo>
                    <a:pt x="140390" y="151789"/>
                  </a:lnTo>
                  <a:lnTo>
                    <a:pt x="143760" y="150344"/>
                  </a:lnTo>
                  <a:lnTo>
                    <a:pt x="146712" y="150085"/>
                  </a:lnTo>
                  <a:lnTo>
                    <a:pt x="149386" y="150619"/>
                  </a:lnTo>
                  <a:lnTo>
                    <a:pt x="163262" y="158112"/>
                  </a:lnTo>
                  <a:lnTo>
                    <a:pt x="170988" y="171005"/>
                  </a:lnTo>
                  <a:lnTo>
                    <a:pt x="184704" y="213105"/>
                  </a:lnTo>
                  <a:lnTo>
                    <a:pt x="199183" y="246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16"/>
            <p:cNvSpPr/>
            <p:nvPr>
              <p:custDataLst>
                <p:tags r:id="rId312"/>
              </p:custDataLst>
            </p:nvPr>
          </p:nvSpPr>
          <p:spPr>
            <a:xfrm>
              <a:off x="6956496" y="1460692"/>
              <a:ext cx="92005" cy="190309"/>
            </a:xfrm>
            <a:custGeom>
              <a:avLst/>
              <a:gdLst/>
              <a:ahLst/>
              <a:cxnLst/>
              <a:rect l="0" t="0" r="0" b="0"/>
              <a:pathLst>
                <a:path w="92005" h="190309">
                  <a:moveTo>
                    <a:pt x="34854" y="31558"/>
                  </a:moveTo>
                  <a:lnTo>
                    <a:pt x="34854" y="31558"/>
                  </a:lnTo>
                  <a:lnTo>
                    <a:pt x="34854" y="17252"/>
                  </a:lnTo>
                  <a:lnTo>
                    <a:pt x="41126" y="0"/>
                  </a:lnTo>
                  <a:lnTo>
                    <a:pt x="41182" y="3236"/>
                  </a:lnTo>
                  <a:lnTo>
                    <a:pt x="32363" y="32416"/>
                  </a:lnTo>
                  <a:lnTo>
                    <a:pt x="9184" y="69591"/>
                  </a:lnTo>
                  <a:lnTo>
                    <a:pt x="5908" y="92654"/>
                  </a:lnTo>
                  <a:lnTo>
                    <a:pt x="0" y="109112"/>
                  </a:lnTo>
                  <a:lnTo>
                    <a:pt x="1254" y="114945"/>
                  </a:lnTo>
                  <a:lnTo>
                    <a:pt x="9297" y="125567"/>
                  </a:lnTo>
                  <a:lnTo>
                    <a:pt x="55939" y="157342"/>
                  </a:lnTo>
                  <a:lnTo>
                    <a:pt x="87865" y="183205"/>
                  </a:lnTo>
                  <a:lnTo>
                    <a:pt x="92004" y="190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17"/>
            <p:cNvSpPr/>
            <p:nvPr>
              <p:custDataLst>
                <p:tags r:id="rId313"/>
              </p:custDataLst>
            </p:nvPr>
          </p:nvSpPr>
          <p:spPr>
            <a:xfrm>
              <a:off x="6915150" y="1391794"/>
              <a:ext cx="31751" cy="291352"/>
            </a:xfrm>
            <a:custGeom>
              <a:avLst/>
              <a:gdLst/>
              <a:ahLst/>
              <a:cxnLst/>
              <a:rect l="0" t="0" r="0" b="0"/>
              <a:pathLst>
                <a:path w="31751" h="291352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2566"/>
                  </a:lnTo>
                  <a:lnTo>
                    <a:pt x="10113" y="38134"/>
                  </a:lnTo>
                  <a:lnTo>
                    <a:pt x="15078" y="70170"/>
                  </a:lnTo>
                  <a:lnTo>
                    <a:pt x="18696" y="103929"/>
                  </a:lnTo>
                  <a:lnTo>
                    <a:pt x="25007" y="140099"/>
                  </a:lnTo>
                  <a:lnTo>
                    <a:pt x="28753" y="173579"/>
                  </a:lnTo>
                  <a:lnTo>
                    <a:pt x="30861" y="220194"/>
                  </a:lnTo>
                  <a:lnTo>
                    <a:pt x="31486" y="259641"/>
                  </a:lnTo>
                  <a:lnTo>
                    <a:pt x="31726" y="291351"/>
                  </a:lnTo>
                  <a:lnTo>
                    <a:pt x="31750" y="29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3"/>
          <p:cNvGrpSpPr/>
          <p:nvPr/>
        </p:nvGrpSpPr>
        <p:grpSpPr>
          <a:xfrm>
            <a:off x="7513041" y="1287862"/>
            <a:ext cx="1300760" cy="541092"/>
            <a:chOff x="7513041" y="1287862"/>
            <a:chExt cx="1300760" cy="541092"/>
          </a:xfrm>
        </p:grpSpPr>
        <p:sp>
          <p:nvSpPr>
            <p:cNvPr id="69" name="SMARTInkShape-318"/>
            <p:cNvSpPr/>
            <p:nvPr>
              <p:custDataLst>
                <p:tags r:id="rId300"/>
              </p:custDataLst>
            </p:nvPr>
          </p:nvSpPr>
          <p:spPr>
            <a:xfrm>
              <a:off x="8693150" y="1474914"/>
              <a:ext cx="120651" cy="140968"/>
            </a:xfrm>
            <a:custGeom>
              <a:avLst/>
              <a:gdLst/>
              <a:ahLst/>
              <a:cxnLst/>
              <a:rect l="0" t="0" r="0" b="0"/>
              <a:pathLst>
                <a:path w="120651" h="140968">
                  <a:moveTo>
                    <a:pt x="0" y="49086"/>
                  </a:moveTo>
                  <a:lnTo>
                    <a:pt x="0" y="49086"/>
                  </a:lnTo>
                  <a:lnTo>
                    <a:pt x="8837" y="49086"/>
                  </a:lnTo>
                  <a:lnTo>
                    <a:pt x="33408" y="54553"/>
                  </a:lnTo>
                  <a:lnTo>
                    <a:pt x="45186" y="51281"/>
                  </a:lnTo>
                  <a:lnTo>
                    <a:pt x="61837" y="41505"/>
                  </a:lnTo>
                  <a:lnTo>
                    <a:pt x="66625" y="37682"/>
                  </a:lnTo>
                  <a:lnTo>
                    <a:pt x="73826" y="24027"/>
                  </a:lnTo>
                  <a:lnTo>
                    <a:pt x="76733" y="15447"/>
                  </a:lnTo>
                  <a:lnTo>
                    <a:pt x="77261" y="9021"/>
                  </a:lnTo>
                  <a:lnTo>
                    <a:pt x="76202" y="4032"/>
                  </a:lnTo>
                  <a:lnTo>
                    <a:pt x="74085" y="0"/>
                  </a:lnTo>
                  <a:lnTo>
                    <a:pt x="69145" y="134"/>
                  </a:lnTo>
                  <a:lnTo>
                    <a:pt x="54249" y="7809"/>
                  </a:lnTo>
                  <a:lnTo>
                    <a:pt x="32772" y="27997"/>
                  </a:lnTo>
                  <a:lnTo>
                    <a:pt x="16373" y="55224"/>
                  </a:lnTo>
                  <a:lnTo>
                    <a:pt x="9320" y="85634"/>
                  </a:lnTo>
                  <a:lnTo>
                    <a:pt x="10601" y="113616"/>
                  </a:lnTo>
                  <a:lnTo>
                    <a:pt x="14123" y="121033"/>
                  </a:lnTo>
                  <a:lnTo>
                    <a:pt x="25562" y="133039"/>
                  </a:lnTo>
                  <a:lnTo>
                    <a:pt x="41935" y="139315"/>
                  </a:lnTo>
                  <a:lnTo>
                    <a:pt x="70987" y="140967"/>
                  </a:lnTo>
                  <a:lnTo>
                    <a:pt x="120650" y="131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9"/>
            <p:cNvSpPr/>
            <p:nvPr>
              <p:custDataLst>
                <p:tags r:id="rId301"/>
              </p:custDataLst>
            </p:nvPr>
          </p:nvSpPr>
          <p:spPr>
            <a:xfrm>
              <a:off x="8642350" y="1301750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38100" y="0"/>
                  </a:moveTo>
                  <a:lnTo>
                    <a:pt x="38100" y="0"/>
                  </a:lnTo>
                  <a:lnTo>
                    <a:pt x="34441" y="0"/>
                  </a:lnTo>
                  <a:lnTo>
                    <a:pt x="36004" y="0"/>
                  </a:lnTo>
                  <a:lnTo>
                    <a:pt x="29035" y="40182"/>
                  </a:lnTo>
                  <a:lnTo>
                    <a:pt x="22076" y="70775"/>
                  </a:lnTo>
                  <a:lnTo>
                    <a:pt x="14280" y="107891"/>
                  </a:lnTo>
                  <a:lnTo>
                    <a:pt x="11757" y="147905"/>
                  </a:lnTo>
                  <a:lnTo>
                    <a:pt x="10870" y="188502"/>
                  </a:lnTo>
                  <a:lnTo>
                    <a:pt x="5772" y="22771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20"/>
            <p:cNvSpPr/>
            <p:nvPr>
              <p:custDataLst>
                <p:tags r:id="rId302"/>
              </p:custDataLst>
            </p:nvPr>
          </p:nvSpPr>
          <p:spPr>
            <a:xfrm>
              <a:off x="8591550" y="13716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21"/>
            <p:cNvSpPr/>
            <p:nvPr>
              <p:custDataLst>
                <p:tags r:id="rId303"/>
              </p:custDataLst>
            </p:nvPr>
          </p:nvSpPr>
          <p:spPr>
            <a:xfrm>
              <a:off x="8553450" y="14922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15110" y="42063"/>
                  </a:lnTo>
                  <a:lnTo>
                    <a:pt x="254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22"/>
            <p:cNvSpPr/>
            <p:nvPr>
              <p:custDataLst>
                <p:tags r:id="rId304"/>
              </p:custDataLst>
            </p:nvPr>
          </p:nvSpPr>
          <p:spPr>
            <a:xfrm>
              <a:off x="8393651" y="1287862"/>
              <a:ext cx="115350" cy="333140"/>
            </a:xfrm>
            <a:custGeom>
              <a:avLst/>
              <a:gdLst/>
              <a:ahLst/>
              <a:cxnLst/>
              <a:rect l="0" t="0" r="0" b="0"/>
              <a:pathLst>
                <a:path w="115350" h="333140">
                  <a:moveTo>
                    <a:pt x="77249" y="20238"/>
                  </a:moveTo>
                  <a:lnTo>
                    <a:pt x="77249" y="20238"/>
                  </a:lnTo>
                  <a:lnTo>
                    <a:pt x="80619" y="10125"/>
                  </a:lnTo>
                  <a:lnTo>
                    <a:pt x="80907" y="6440"/>
                  </a:lnTo>
                  <a:lnTo>
                    <a:pt x="79345" y="465"/>
                  </a:lnTo>
                  <a:lnTo>
                    <a:pt x="78646" y="0"/>
                  </a:lnTo>
                  <a:lnTo>
                    <a:pt x="78181" y="1102"/>
                  </a:lnTo>
                  <a:lnTo>
                    <a:pt x="65397" y="43392"/>
                  </a:lnTo>
                  <a:lnTo>
                    <a:pt x="58449" y="84248"/>
                  </a:lnTo>
                  <a:lnTo>
                    <a:pt x="53372" y="117831"/>
                  </a:lnTo>
                  <a:lnTo>
                    <a:pt x="46411" y="151572"/>
                  </a:lnTo>
                  <a:lnTo>
                    <a:pt x="40495" y="187264"/>
                  </a:lnTo>
                  <a:lnTo>
                    <a:pt x="36219" y="222883"/>
                  </a:lnTo>
                  <a:lnTo>
                    <a:pt x="34517" y="269291"/>
                  </a:lnTo>
                  <a:lnTo>
                    <a:pt x="39906" y="313530"/>
                  </a:lnTo>
                  <a:lnTo>
                    <a:pt x="41771" y="321599"/>
                  </a:lnTo>
                  <a:lnTo>
                    <a:pt x="44424" y="326979"/>
                  </a:lnTo>
                  <a:lnTo>
                    <a:pt x="47604" y="330565"/>
                  </a:lnTo>
                  <a:lnTo>
                    <a:pt x="51136" y="332956"/>
                  </a:lnTo>
                  <a:lnTo>
                    <a:pt x="54902" y="333139"/>
                  </a:lnTo>
                  <a:lnTo>
                    <a:pt x="62848" y="329579"/>
                  </a:lnTo>
                  <a:lnTo>
                    <a:pt x="69202" y="321412"/>
                  </a:lnTo>
                  <a:lnTo>
                    <a:pt x="71883" y="316271"/>
                  </a:lnTo>
                  <a:lnTo>
                    <a:pt x="75659" y="292180"/>
                  </a:lnTo>
                  <a:lnTo>
                    <a:pt x="73407" y="259328"/>
                  </a:lnTo>
                  <a:lnTo>
                    <a:pt x="61528" y="229525"/>
                  </a:lnTo>
                  <a:lnTo>
                    <a:pt x="44604" y="209562"/>
                  </a:lnTo>
                  <a:lnTo>
                    <a:pt x="26184" y="198082"/>
                  </a:lnTo>
                  <a:lnTo>
                    <a:pt x="6771" y="192951"/>
                  </a:lnTo>
                  <a:lnTo>
                    <a:pt x="534" y="192249"/>
                  </a:lnTo>
                  <a:lnTo>
                    <a:pt x="0" y="191357"/>
                  </a:lnTo>
                  <a:lnTo>
                    <a:pt x="1055" y="190056"/>
                  </a:lnTo>
                  <a:lnTo>
                    <a:pt x="3169" y="188483"/>
                  </a:lnTo>
                  <a:lnTo>
                    <a:pt x="9282" y="186736"/>
                  </a:lnTo>
                  <a:lnTo>
                    <a:pt x="24704" y="185614"/>
                  </a:lnTo>
                  <a:lnTo>
                    <a:pt x="69538" y="190830"/>
                  </a:lnTo>
                  <a:lnTo>
                    <a:pt x="115349" y="198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23"/>
            <p:cNvSpPr/>
            <p:nvPr>
              <p:custDataLst>
                <p:tags r:id="rId305"/>
              </p:custDataLst>
            </p:nvPr>
          </p:nvSpPr>
          <p:spPr>
            <a:xfrm>
              <a:off x="8197850" y="1481903"/>
              <a:ext cx="88901" cy="137348"/>
            </a:xfrm>
            <a:custGeom>
              <a:avLst/>
              <a:gdLst/>
              <a:ahLst/>
              <a:cxnLst/>
              <a:rect l="0" t="0" r="0" b="0"/>
              <a:pathLst>
                <a:path w="88901" h="137348">
                  <a:moveTo>
                    <a:pt x="0" y="3997"/>
                  </a:moveTo>
                  <a:lnTo>
                    <a:pt x="0" y="3997"/>
                  </a:lnTo>
                  <a:lnTo>
                    <a:pt x="705" y="10478"/>
                  </a:lnTo>
                  <a:lnTo>
                    <a:pt x="3370" y="19577"/>
                  </a:lnTo>
                  <a:lnTo>
                    <a:pt x="2813" y="57615"/>
                  </a:lnTo>
                  <a:lnTo>
                    <a:pt x="9021" y="97687"/>
                  </a:lnTo>
                  <a:lnTo>
                    <a:pt x="18246" y="126511"/>
                  </a:lnTo>
                  <a:lnTo>
                    <a:pt x="18514" y="126595"/>
                  </a:lnTo>
                  <a:lnTo>
                    <a:pt x="18693" y="125946"/>
                  </a:lnTo>
                  <a:lnTo>
                    <a:pt x="19018" y="86037"/>
                  </a:lnTo>
                  <a:lnTo>
                    <a:pt x="24819" y="38495"/>
                  </a:lnTo>
                  <a:lnTo>
                    <a:pt x="36940" y="9557"/>
                  </a:lnTo>
                  <a:lnTo>
                    <a:pt x="39443" y="5587"/>
                  </a:lnTo>
                  <a:lnTo>
                    <a:pt x="42524" y="2940"/>
                  </a:lnTo>
                  <a:lnTo>
                    <a:pt x="49709" y="0"/>
                  </a:lnTo>
                  <a:lnTo>
                    <a:pt x="52894" y="626"/>
                  </a:lnTo>
                  <a:lnTo>
                    <a:pt x="58316" y="5086"/>
                  </a:lnTo>
                  <a:lnTo>
                    <a:pt x="72615" y="31703"/>
                  </a:lnTo>
                  <a:lnTo>
                    <a:pt x="85265" y="78562"/>
                  </a:lnTo>
                  <a:lnTo>
                    <a:pt x="88421" y="125006"/>
                  </a:lnTo>
                  <a:lnTo>
                    <a:pt x="88900" y="137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24"/>
            <p:cNvSpPr/>
            <p:nvPr>
              <p:custDataLst>
                <p:tags r:id="rId306"/>
              </p:custDataLst>
            </p:nvPr>
          </p:nvSpPr>
          <p:spPr>
            <a:xfrm>
              <a:off x="8045450" y="1481612"/>
              <a:ext cx="63501" cy="137639"/>
            </a:xfrm>
            <a:custGeom>
              <a:avLst/>
              <a:gdLst/>
              <a:ahLst/>
              <a:cxnLst/>
              <a:rect l="0" t="0" r="0" b="0"/>
              <a:pathLst>
                <a:path w="63501" h="137639">
                  <a:moveTo>
                    <a:pt x="0" y="61438"/>
                  </a:moveTo>
                  <a:lnTo>
                    <a:pt x="0" y="61438"/>
                  </a:lnTo>
                  <a:lnTo>
                    <a:pt x="0" y="73647"/>
                  </a:lnTo>
                  <a:lnTo>
                    <a:pt x="1411" y="76633"/>
                  </a:lnTo>
                  <a:lnTo>
                    <a:pt x="6742" y="81832"/>
                  </a:lnTo>
                  <a:lnTo>
                    <a:pt x="11933" y="84613"/>
                  </a:lnTo>
                  <a:lnTo>
                    <a:pt x="14305" y="85355"/>
                  </a:lnTo>
                  <a:lnTo>
                    <a:pt x="27757" y="83028"/>
                  </a:lnTo>
                  <a:lnTo>
                    <a:pt x="41777" y="74499"/>
                  </a:lnTo>
                  <a:lnTo>
                    <a:pt x="48671" y="65126"/>
                  </a:lnTo>
                  <a:lnTo>
                    <a:pt x="53381" y="53199"/>
                  </a:lnTo>
                  <a:lnTo>
                    <a:pt x="55327" y="31323"/>
                  </a:lnTo>
                  <a:lnTo>
                    <a:pt x="51536" y="4895"/>
                  </a:lnTo>
                  <a:lnTo>
                    <a:pt x="49879" y="2576"/>
                  </a:lnTo>
                  <a:lnTo>
                    <a:pt x="47364" y="1030"/>
                  </a:lnTo>
                  <a:lnTo>
                    <a:pt x="44276" y="0"/>
                  </a:lnTo>
                  <a:lnTo>
                    <a:pt x="40101" y="1429"/>
                  </a:lnTo>
                  <a:lnTo>
                    <a:pt x="29816" y="8662"/>
                  </a:lnTo>
                  <a:lnTo>
                    <a:pt x="21953" y="20813"/>
                  </a:lnTo>
                  <a:lnTo>
                    <a:pt x="11156" y="58352"/>
                  </a:lnTo>
                  <a:lnTo>
                    <a:pt x="14130" y="83820"/>
                  </a:lnTo>
                  <a:lnTo>
                    <a:pt x="25823" y="116518"/>
                  </a:lnTo>
                  <a:lnTo>
                    <a:pt x="29915" y="123558"/>
                  </a:lnTo>
                  <a:lnTo>
                    <a:pt x="35466" y="128251"/>
                  </a:lnTo>
                  <a:lnTo>
                    <a:pt x="63500" y="137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25"/>
            <p:cNvSpPr/>
            <p:nvPr>
              <p:custDataLst>
                <p:tags r:id="rId307"/>
              </p:custDataLst>
            </p:nvPr>
          </p:nvSpPr>
          <p:spPr>
            <a:xfrm>
              <a:off x="7952136" y="1492681"/>
              <a:ext cx="55215" cy="123824"/>
            </a:xfrm>
            <a:custGeom>
              <a:avLst/>
              <a:gdLst/>
              <a:ahLst/>
              <a:cxnLst/>
              <a:rect l="0" t="0" r="0" b="0"/>
              <a:pathLst>
                <a:path w="55215" h="123824">
                  <a:moveTo>
                    <a:pt x="36164" y="37669"/>
                  </a:moveTo>
                  <a:lnTo>
                    <a:pt x="36164" y="37669"/>
                  </a:lnTo>
                  <a:lnTo>
                    <a:pt x="42436" y="1023"/>
                  </a:lnTo>
                  <a:lnTo>
                    <a:pt x="41757" y="538"/>
                  </a:lnTo>
                  <a:lnTo>
                    <a:pt x="39120" y="0"/>
                  </a:lnTo>
                  <a:lnTo>
                    <a:pt x="30298" y="9810"/>
                  </a:lnTo>
                  <a:lnTo>
                    <a:pt x="11017" y="37863"/>
                  </a:lnTo>
                  <a:lnTo>
                    <a:pt x="2216" y="65792"/>
                  </a:lnTo>
                  <a:lnTo>
                    <a:pt x="0" y="90844"/>
                  </a:lnTo>
                  <a:lnTo>
                    <a:pt x="1982" y="102695"/>
                  </a:lnTo>
                  <a:lnTo>
                    <a:pt x="10859" y="112666"/>
                  </a:lnTo>
                  <a:lnTo>
                    <a:pt x="22800" y="120390"/>
                  </a:lnTo>
                  <a:lnTo>
                    <a:pt x="32811" y="123823"/>
                  </a:lnTo>
                  <a:lnTo>
                    <a:pt x="37458" y="123327"/>
                  </a:lnTo>
                  <a:lnTo>
                    <a:pt x="55214" y="11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26"/>
            <p:cNvSpPr/>
            <p:nvPr>
              <p:custDataLst>
                <p:tags r:id="rId308"/>
              </p:custDataLst>
            </p:nvPr>
          </p:nvSpPr>
          <p:spPr>
            <a:xfrm>
              <a:off x="7778750" y="1492250"/>
              <a:ext cx="133351" cy="143618"/>
            </a:xfrm>
            <a:custGeom>
              <a:avLst/>
              <a:gdLst/>
              <a:ahLst/>
              <a:cxnLst/>
              <a:rect l="0" t="0" r="0" b="0"/>
              <a:pathLst>
                <a:path w="133351" h="143618">
                  <a:moveTo>
                    <a:pt x="0" y="31750"/>
                  </a:moveTo>
                  <a:lnTo>
                    <a:pt x="0" y="31750"/>
                  </a:lnTo>
                  <a:lnTo>
                    <a:pt x="5467" y="26283"/>
                  </a:lnTo>
                  <a:lnTo>
                    <a:pt x="9459" y="25662"/>
                  </a:lnTo>
                  <a:lnTo>
                    <a:pt x="18481" y="32220"/>
                  </a:lnTo>
                  <a:lnTo>
                    <a:pt x="51021" y="76024"/>
                  </a:lnTo>
                  <a:lnTo>
                    <a:pt x="70463" y="122047"/>
                  </a:lnTo>
                  <a:lnTo>
                    <a:pt x="71768" y="133735"/>
                  </a:lnTo>
                  <a:lnTo>
                    <a:pt x="70229" y="143617"/>
                  </a:lnTo>
                  <a:lnTo>
                    <a:pt x="69962" y="138587"/>
                  </a:lnTo>
                  <a:lnTo>
                    <a:pt x="76772" y="95739"/>
                  </a:lnTo>
                  <a:lnTo>
                    <a:pt x="82804" y="70067"/>
                  </a:lnTo>
                  <a:lnTo>
                    <a:pt x="105910" y="24737"/>
                  </a:lnTo>
                  <a:lnTo>
                    <a:pt x="118163" y="7330"/>
                  </a:lnTo>
                  <a:lnTo>
                    <a:pt x="123778" y="325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27"/>
            <p:cNvSpPr/>
            <p:nvPr>
              <p:custDataLst>
                <p:tags r:id="rId309"/>
              </p:custDataLst>
            </p:nvPr>
          </p:nvSpPr>
          <p:spPr>
            <a:xfrm>
              <a:off x="7693688" y="1492827"/>
              <a:ext cx="91413" cy="128078"/>
            </a:xfrm>
            <a:custGeom>
              <a:avLst/>
              <a:gdLst/>
              <a:ahLst/>
              <a:cxnLst/>
              <a:rect l="0" t="0" r="0" b="0"/>
              <a:pathLst>
                <a:path w="91413" h="128078">
                  <a:moveTo>
                    <a:pt x="2512" y="50223"/>
                  </a:moveTo>
                  <a:lnTo>
                    <a:pt x="2512" y="50223"/>
                  </a:lnTo>
                  <a:lnTo>
                    <a:pt x="5882" y="53594"/>
                  </a:lnTo>
                  <a:lnTo>
                    <a:pt x="9419" y="55249"/>
                  </a:lnTo>
                  <a:lnTo>
                    <a:pt x="23883" y="60057"/>
                  </a:lnTo>
                  <a:lnTo>
                    <a:pt x="29178" y="58592"/>
                  </a:lnTo>
                  <a:lnTo>
                    <a:pt x="39498" y="53800"/>
                  </a:lnTo>
                  <a:lnTo>
                    <a:pt x="41986" y="51197"/>
                  </a:lnTo>
                  <a:lnTo>
                    <a:pt x="44750" y="44541"/>
                  </a:lnTo>
                  <a:lnTo>
                    <a:pt x="44098" y="36879"/>
                  </a:lnTo>
                  <a:lnTo>
                    <a:pt x="40044" y="27359"/>
                  </a:lnTo>
                  <a:lnTo>
                    <a:pt x="24415" y="288"/>
                  </a:lnTo>
                  <a:lnTo>
                    <a:pt x="21347" y="0"/>
                  </a:lnTo>
                  <a:lnTo>
                    <a:pt x="12294" y="5324"/>
                  </a:lnTo>
                  <a:lnTo>
                    <a:pt x="9033" y="10412"/>
                  </a:lnTo>
                  <a:lnTo>
                    <a:pt x="0" y="50250"/>
                  </a:lnTo>
                  <a:lnTo>
                    <a:pt x="670" y="77121"/>
                  </a:lnTo>
                  <a:lnTo>
                    <a:pt x="8708" y="99585"/>
                  </a:lnTo>
                  <a:lnTo>
                    <a:pt x="20026" y="116276"/>
                  </a:lnTo>
                  <a:lnTo>
                    <a:pt x="31933" y="123795"/>
                  </a:lnTo>
                  <a:lnTo>
                    <a:pt x="45222" y="128077"/>
                  </a:lnTo>
                  <a:lnTo>
                    <a:pt x="55830" y="127628"/>
                  </a:lnTo>
                  <a:lnTo>
                    <a:pt x="69737" y="123409"/>
                  </a:lnTo>
                  <a:lnTo>
                    <a:pt x="91412" y="107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28"/>
            <p:cNvSpPr/>
            <p:nvPr>
              <p:custDataLst>
                <p:tags r:id="rId310"/>
              </p:custDataLst>
            </p:nvPr>
          </p:nvSpPr>
          <p:spPr>
            <a:xfrm>
              <a:off x="7513041" y="1485691"/>
              <a:ext cx="78645" cy="343263"/>
            </a:xfrm>
            <a:custGeom>
              <a:avLst/>
              <a:gdLst/>
              <a:ahLst/>
              <a:cxnLst/>
              <a:rect l="0" t="0" r="0" b="0"/>
              <a:pathLst>
                <a:path w="78645" h="343263">
                  <a:moveTo>
                    <a:pt x="18059" y="108159"/>
                  </a:moveTo>
                  <a:lnTo>
                    <a:pt x="18059" y="108159"/>
                  </a:lnTo>
                  <a:lnTo>
                    <a:pt x="18059" y="118272"/>
                  </a:lnTo>
                  <a:lnTo>
                    <a:pt x="28994" y="165149"/>
                  </a:lnTo>
                  <a:lnTo>
                    <a:pt x="33608" y="202264"/>
                  </a:lnTo>
                  <a:lnTo>
                    <a:pt x="32701" y="244541"/>
                  </a:lnTo>
                  <a:lnTo>
                    <a:pt x="31334" y="284976"/>
                  </a:lnTo>
                  <a:lnTo>
                    <a:pt x="26509" y="328673"/>
                  </a:lnTo>
                  <a:lnTo>
                    <a:pt x="25342" y="339750"/>
                  </a:lnTo>
                  <a:lnTo>
                    <a:pt x="24325" y="342281"/>
                  </a:lnTo>
                  <a:lnTo>
                    <a:pt x="22942" y="343262"/>
                  </a:lnTo>
                  <a:lnTo>
                    <a:pt x="21313" y="343211"/>
                  </a:lnTo>
                  <a:lnTo>
                    <a:pt x="15653" y="326284"/>
                  </a:lnTo>
                  <a:lnTo>
                    <a:pt x="9507" y="288813"/>
                  </a:lnTo>
                  <a:lnTo>
                    <a:pt x="7202" y="248657"/>
                  </a:lnTo>
                  <a:lnTo>
                    <a:pt x="6588" y="225108"/>
                  </a:lnTo>
                  <a:lnTo>
                    <a:pt x="5472" y="198119"/>
                  </a:lnTo>
                  <a:lnTo>
                    <a:pt x="4023" y="168838"/>
                  </a:lnTo>
                  <a:lnTo>
                    <a:pt x="2351" y="138028"/>
                  </a:lnTo>
                  <a:lnTo>
                    <a:pt x="1238" y="111138"/>
                  </a:lnTo>
                  <a:lnTo>
                    <a:pt x="0" y="64328"/>
                  </a:lnTo>
                  <a:lnTo>
                    <a:pt x="2672" y="22500"/>
                  </a:lnTo>
                  <a:lnTo>
                    <a:pt x="7935" y="3443"/>
                  </a:lnTo>
                  <a:lnTo>
                    <a:pt x="10604" y="954"/>
                  </a:lnTo>
                  <a:lnTo>
                    <a:pt x="13795" y="0"/>
                  </a:lnTo>
                  <a:lnTo>
                    <a:pt x="17332" y="69"/>
                  </a:lnTo>
                  <a:lnTo>
                    <a:pt x="35796" y="10281"/>
                  </a:lnTo>
                  <a:lnTo>
                    <a:pt x="55770" y="33454"/>
                  </a:lnTo>
                  <a:lnTo>
                    <a:pt x="71722" y="62662"/>
                  </a:lnTo>
                  <a:lnTo>
                    <a:pt x="78644" y="93659"/>
                  </a:lnTo>
                  <a:lnTo>
                    <a:pt x="76500" y="112768"/>
                  </a:lnTo>
                  <a:lnTo>
                    <a:pt x="63627" y="144661"/>
                  </a:lnTo>
                  <a:lnTo>
                    <a:pt x="53834" y="154486"/>
                  </a:lnTo>
                  <a:lnTo>
                    <a:pt x="48258" y="158094"/>
                  </a:lnTo>
                  <a:lnTo>
                    <a:pt x="43130" y="159793"/>
                  </a:lnTo>
                  <a:lnTo>
                    <a:pt x="24409" y="15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329"/>
          <p:cNvSpPr/>
          <p:nvPr>
            <p:custDataLst>
              <p:tags r:id="rId4"/>
            </p:custDataLst>
          </p:nvPr>
        </p:nvSpPr>
        <p:spPr>
          <a:xfrm>
            <a:off x="9301018" y="1351926"/>
            <a:ext cx="255733" cy="439081"/>
          </a:xfrm>
          <a:custGeom>
            <a:avLst/>
            <a:gdLst/>
            <a:ahLst/>
            <a:cxnLst/>
            <a:rect l="0" t="0" r="0" b="0"/>
            <a:pathLst>
              <a:path w="255733" h="439081">
                <a:moveTo>
                  <a:pt x="58882" y="241924"/>
                </a:moveTo>
                <a:lnTo>
                  <a:pt x="58882" y="241924"/>
                </a:lnTo>
                <a:lnTo>
                  <a:pt x="58882" y="233085"/>
                </a:lnTo>
                <a:lnTo>
                  <a:pt x="60763" y="229059"/>
                </a:lnTo>
                <a:lnTo>
                  <a:pt x="71091" y="217354"/>
                </a:lnTo>
                <a:lnTo>
                  <a:pt x="72666" y="213549"/>
                </a:lnTo>
                <a:lnTo>
                  <a:pt x="72534" y="205559"/>
                </a:lnTo>
                <a:lnTo>
                  <a:pt x="70124" y="199186"/>
                </a:lnTo>
                <a:lnTo>
                  <a:pt x="56680" y="173919"/>
                </a:lnTo>
                <a:lnTo>
                  <a:pt x="48730" y="167485"/>
                </a:lnTo>
                <a:lnTo>
                  <a:pt x="43647" y="164781"/>
                </a:lnTo>
                <a:lnTo>
                  <a:pt x="34238" y="163659"/>
                </a:lnTo>
                <a:lnTo>
                  <a:pt x="16698" y="168687"/>
                </a:lnTo>
                <a:lnTo>
                  <a:pt x="10029" y="178095"/>
                </a:lnTo>
                <a:lnTo>
                  <a:pt x="0" y="213872"/>
                </a:lnTo>
                <a:lnTo>
                  <a:pt x="121" y="245999"/>
                </a:lnTo>
                <a:lnTo>
                  <a:pt x="6660" y="263491"/>
                </a:lnTo>
                <a:lnTo>
                  <a:pt x="24734" y="288596"/>
                </a:lnTo>
                <a:lnTo>
                  <a:pt x="29766" y="290677"/>
                </a:lnTo>
                <a:lnTo>
                  <a:pt x="35238" y="290654"/>
                </a:lnTo>
                <a:lnTo>
                  <a:pt x="41002" y="289227"/>
                </a:lnTo>
                <a:lnTo>
                  <a:pt x="45551" y="286159"/>
                </a:lnTo>
                <a:lnTo>
                  <a:pt x="52487" y="277106"/>
                </a:lnTo>
                <a:lnTo>
                  <a:pt x="56987" y="256739"/>
                </a:lnTo>
                <a:lnTo>
                  <a:pt x="58507" y="215139"/>
                </a:lnTo>
                <a:lnTo>
                  <a:pt x="58849" y="167591"/>
                </a:lnTo>
                <a:lnTo>
                  <a:pt x="58878" y="160456"/>
                </a:lnTo>
                <a:lnTo>
                  <a:pt x="58880" y="163066"/>
                </a:lnTo>
                <a:lnTo>
                  <a:pt x="59587" y="163952"/>
                </a:lnTo>
                <a:lnTo>
                  <a:pt x="62252" y="164936"/>
                </a:lnTo>
                <a:lnTo>
                  <a:pt x="74462" y="165491"/>
                </a:lnTo>
                <a:lnTo>
                  <a:pt x="91485" y="158913"/>
                </a:lnTo>
                <a:lnTo>
                  <a:pt x="134362" y="130251"/>
                </a:lnTo>
                <a:lnTo>
                  <a:pt x="162542" y="107236"/>
                </a:lnTo>
                <a:lnTo>
                  <a:pt x="191384" y="62605"/>
                </a:lnTo>
                <a:lnTo>
                  <a:pt x="214093" y="19766"/>
                </a:lnTo>
                <a:lnTo>
                  <a:pt x="222029" y="747"/>
                </a:lnTo>
                <a:lnTo>
                  <a:pt x="222680" y="0"/>
                </a:lnTo>
                <a:lnTo>
                  <a:pt x="223114" y="208"/>
                </a:lnTo>
                <a:lnTo>
                  <a:pt x="206230" y="37215"/>
                </a:lnTo>
                <a:lnTo>
                  <a:pt x="190735" y="78650"/>
                </a:lnTo>
                <a:lnTo>
                  <a:pt x="173222" y="117852"/>
                </a:lnTo>
                <a:lnTo>
                  <a:pt x="154150" y="162087"/>
                </a:lnTo>
                <a:lnTo>
                  <a:pt x="140969" y="205265"/>
                </a:lnTo>
                <a:lnTo>
                  <a:pt x="134170" y="247974"/>
                </a:lnTo>
                <a:lnTo>
                  <a:pt x="131854" y="289768"/>
                </a:lnTo>
                <a:lnTo>
                  <a:pt x="133177" y="329510"/>
                </a:lnTo>
                <a:lnTo>
                  <a:pt x="136116" y="364577"/>
                </a:lnTo>
                <a:lnTo>
                  <a:pt x="143619" y="406442"/>
                </a:lnTo>
                <a:lnTo>
                  <a:pt x="150870" y="425110"/>
                </a:lnTo>
                <a:lnTo>
                  <a:pt x="158798" y="435758"/>
                </a:lnTo>
                <a:lnTo>
                  <a:pt x="162181" y="438175"/>
                </a:lnTo>
                <a:lnTo>
                  <a:pt x="165143" y="439080"/>
                </a:lnTo>
                <a:lnTo>
                  <a:pt x="167823" y="438978"/>
                </a:lnTo>
                <a:lnTo>
                  <a:pt x="174563" y="431339"/>
                </a:lnTo>
                <a:lnTo>
                  <a:pt x="178336" y="425350"/>
                </a:lnTo>
                <a:lnTo>
                  <a:pt x="183646" y="396697"/>
                </a:lnTo>
                <a:lnTo>
                  <a:pt x="173654" y="350465"/>
                </a:lnTo>
                <a:lnTo>
                  <a:pt x="162661" y="318463"/>
                </a:lnTo>
                <a:lnTo>
                  <a:pt x="157678" y="309601"/>
                </a:lnTo>
                <a:lnTo>
                  <a:pt x="157907" y="308209"/>
                </a:lnTo>
                <a:lnTo>
                  <a:pt x="158765" y="307280"/>
                </a:lnTo>
                <a:lnTo>
                  <a:pt x="204986" y="296707"/>
                </a:lnTo>
                <a:lnTo>
                  <a:pt x="221889" y="288144"/>
                </a:lnTo>
                <a:lnTo>
                  <a:pt x="255732" y="2609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Shape-330"/>
          <p:cNvSpPr/>
          <p:nvPr>
            <p:custDataLst>
              <p:tags r:id="rId5"/>
            </p:custDataLst>
          </p:nvPr>
        </p:nvSpPr>
        <p:spPr>
          <a:xfrm>
            <a:off x="10039350" y="1345386"/>
            <a:ext cx="135142" cy="307817"/>
          </a:xfrm>
          <a:custGeom>
            <a:avLst/>
            <a:gdLst/>
            <a:ahLst/>
            <a:cxnLst/>
            <a:rect l="0" t="0" r="0" b="0"/>
            <a:pathLst>
              <a:path w="135142" h="307817">
                <a:moveTo>
                  <a:pt x="6350" y="96064"/>
                </a:moveTo>
                <a:lnTo>
                  <a:pt x="6350" y="96064"/>
                </a:lnTo>
                <a:lnTo>
                  <a:pt x="2979" y="138780"/>
                </a:lnTo>
                <a:lnTo>
                  <a:pt x="882" y="173632"/>
                </a:lnTo>
                <a:lnTo>
                  <a:pt x="261" y="214140"/>
                </a:lnTo>
                <a:lnTo>
                  <a:pt x="4414" y="259819"/>
                </a:lnTo>
                <a:lnTo>
                  <a:pt x="6095" y="282763"/>
                </a:lnTo>
                <a:lnTo>
                  <a:pt x="6328" y="244135"/>
                </a:lnTo>
                <a:lnTo>
                  <a:pt x="6340" y="211733"/>
                </a:lnTo>
                <a:lnTo>
                  <a:pt x="7052" y="169344"/>
                </a:lnTo>
                <a:lnTo>
                  <a:pt x="8228" y="144212"/>
                </a:lnTo>
                <a:lnTo>
                  <a:pt x="9719" y="117579"/>
                </a:lnTo>
                <a:lnTo>
                  <a:pt x="13257" y="72936"/>
                </a:lnTo>
                <a:lnTo>
                  <a:pt x="17334" y="27358"/>
                </a:lnTo>
                <a:lnTo>
                  <a:pt x="19699" y="11906"/>
                </a:lnTo>
                <a:lnTo>
                  <a:pt x="25453" y="2686"/>
                </a:lnTo>
                <a:lnTo>
                  <a:pt x="28962" y="651"/>
                </a:lnTo>
                <a:lnTo>
                  <a:pt x="32714" y="0"/>
                </a:lnTo>
                <a:lnTo>
                  <a:pt x="42056" y="1863"/>
                </a:lnTo>
                <a:lnTo>
                  <a:pt x="55615" y="7395"/>
                </a:lnTo>
                <a:lnTo>
                  <a:pt x="82486" y="31927"/>
                </a:lnTo>
                <a:lnTo>
                  <a:pt x="106049" y="69378"/>
                </a:lnTo>
                <a:lnTo>
                  <a:pt x="117923" y="101137"/>
                </a:lnTo>
                <a:lnTo>
                  <a:pt x="127199" y="135713"/>
                </a:lnTo>
                <a:lnTo>
                  <a:pt x="133674" y="169895"/>
                </a:lnTo>
                <a:lnTo>
                  <a:pt x="135141" y="203902"/>
                </a:lnTo>
                <a:lnTo>
                  <a:pt x="131323" y="236420"/>
                </a:lnTo>
                <a:lnTo>
                  <a:pt x="120219" y="264983"/>
                </a:lnTo>
                <a:lnTo>
                  <a:pt x="103996" y="286145"/>
                </a:lnTo>
                <a:lnTo>
                  <a:pt x="94730" y="294751"/>
                </a:lnTo>
                <a:lnTo>
                  <a:pt x="73147" y="304314"/>
                </a:lnTo>
                <a:lnTo>
                  <a:pt x="39077" y="307816"/>
                </a:lnTo>
                <a:lnTo>
                  <a:pt x="14164" y="304385"/>
                </a:lnTo>
                <a:lnTo>
                  <a:pt x="0" y="2992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46"/>
          <p:cNvGrpSpPr/>
          <p:nvPr/>
        </p:nvGrpSpPr>
        <p:grpSpPr>
          <a:xfrm>
            <a:off x="7225343" y="679450"/>
            <a:ext cx="348782" cy="361951"/>
            <a:chOff x="7225343" y="679450"/>
            <a:chExt cx="348782" cy="361951"/>
          </a:xfrm>
        </p:grpSpPr>
        <p:sp>
          <p:nvSpPr>
            <p:cNvPr id="83" name="SMARTInkShape-331"/>
            <p:cNvSpPr/>
            <p:nvPr>
              <p:custDataLst>
                <p:tags r:id="rId298"/>
              </p:custDataLst>
            </p:nvPr>
          </p:nvSpPr>
          <p:spPr>
            <a:xfrm>
              <a:off x="7465802" y="806450"/>
              <a:ext cx="108323" cy="187168"/>
            </a:xfrm>
            <a:custGeom>
              <a:avLst/>
              <a:gdLst/>
              <a:ahLst/>
              <a:cxnLst/>
              <a:rect l="0" t="0" r="0" b="0"/>
              <a:pathLst>
                <a:path w="108323" h="187168">
                  <a:moveTo>
                    <a:pt x="84348" y="0"/>
                  </a:moveTo>
                  <a:lnTo>
                    <a:pt x="84348" y="0"/>
                  </a:lnTo>
                  <a:lnTo>
                    <a:pt x="55737" y="8838"/>
                  </a:lnTo>
                  <a:lnTo>
                    <a:pt x="34325" y="22076"/>
                  </a:lnTo>
                  <a:lnTo>
                    <a:pt x="27308" y="30038"/>
                  </a:lnTo>
                  <a:lnTo>
                    <a:pt x="12690" y="61855"/>
                  </a:lnTo>
                  <a:lnTo>
                    <a:pt x="2277" y="103993"/>
                  </a:lnTo>
                  <a:lnTo>
                    <a:pt x="0" y="115895"/>
                  </a:lnTo>
                  <a:lnTo>
                    <a:pt x="6910" y="156244"/>
                  </a:lnTo>
                  <a:lnTo>
                    <a:pt x="16770" y="173629"/>
                  </a:lnTo>
                  <a:lnTo>
                    <a:pt x="22362" y="179252"/>
                  </a:lnTo>
                  <a:lnTo>
                    <a:pt x="36102" y="185501"/>
                  </a:lnTo>
                  <a:lnTo>
                    <a:pt x="43718" y="187167"/>
                  </a:lnTo>
                  <a:lnTo>
                    <a:pt x="59705" y="185256"/>
                  </a:lnTo>
                  <a:lnTo>
                    <a:pt x="74806" y="178997"/>
                  </a:lnTo>
                  <a:lnTo>
                    <a:pt x="86222" y="169160"/>
                  </a:lnTo>
                  <a:lnTo>
                    <a:pt x="97211" y="144979"/>
                  </a:lnTo>
                  <a:lnTo>
                    <a:pt x="104936" y="105359"/>
                  </a:lnTo>
                  <a:lnTo>
                    <a:pt x="108322" y="57872"/>
                  </a:lnTo>
                  <a:lnTo>
                    <a:pt x="103469" y="34187"/>
                  </a:lnTo>
                  <a:lnTo>
                    <a:pt x="99213" y="24908"/>
                  </a:lnTo>
                  <a:lnTo>
                    <a:pt x="93552" y="18722"/>
                  </a:lnTo>
                  <a:lnTo>
                    <a:pt x="79737" y="11849"/>
                  </a:lnTo>
                  <a:lnTo>
                    <a:pt x="67952" y="10675"/>
                  </a:lnTo>
                  <a:lnTo>
                    <a:pt x="62834" y="11350"/>
                  </a:lnTo>
                  <a:lnTo>
                    <a:pt x="53384" y="15863"/>
                  </a:lnTo>
                  <a:lnTo>
                    <a:pt x="3989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32"/>
            <p:cNvSpPr/>
            <p:nvPr>
              <p:custDataLst>
                <p:tags r:id="rId299"/>
              </p:custDataLst>
            </p:nvPr>
          </p:nvSpPr>
          <p:spPr>
            <a:xfrm>
              <a:off x="7225343" y="679450"/>
              <a:ext cx="153358" cy="361951"/>
            </a:xfrm>
            <a:custGeom>
              <a:avLst/>
              <a:gdLst/>
              <a:ahLst/>
              <a:cxnLst/>
              <a:rect l="0" t="0" r="0" b="0"/>
              <a:pathLst>
                <a:path w="153358" h="361951">
                  <a:moveTo>
                    <a:pt x="153357" y="0"/>
                  </a:moveTo>
                  <a:lnTo>
                    <a:pt x="153357" y="0"/>
                  </a:lnTo>
                  <a:lnTo>
                    <a:pt x="136750" y="706"/>
                  </a:lnTo>
                  <a:lnTo>
                    <a:pt x="126220" y="3371"/>
                  </a:lnTo>
                  <a:lnTo>
                    <a:pt x="84045" y="31706"/>
                  </a:lnTo>
                  <a:lnTo>
                    <a:pt x="49746" y="63883"/>
                  </a:lnTo>
                  <a:lnTo>
                    <a:pt x="27642" y="100616"/>
                  </a:lnTo>
                  <a:lnTo>
                    <a:pt x="11059" y="146150"/>
                  </a:lnTo>
                  <a:lnTo>
                    <a:pt x="3565" y="180667"/>
                  </a:lnTo>
                  <a:lnTo>
                    <a:pt x="0" y="216469"/>
                  </a:lnTo>
                  <a:lnTo>
                    <a:pt x="3118" y="251195"/>
                  </a:lnTo>
                  <a:lnTo>
                    <a:pt x="14852" y="279800"/>
                  </a:lnTo>
                  <a:lnTo>
                    <a:pt x="47760" y="323537"/>
                  </a:lnTo>
                  <a:lnTo>
                    <a:pt x="66443" y="336176"/>
                  </a:lnTo>
                  <a:lnTo>
                    <a:pt x="115257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7"/>
          <p:cNvGrpSpPr/>
          <p:nvPr/>
        </p:nvGrpSpPr>
        <p:grpSpPr>
          <a:xfrm>
            <a:off x="7821590" y="742950"/>
            <a:ext cx="1555377" cy="368301"/>
            <a:chOff x="7821590" y="742950"/>
            <a:chExt cx="1555377" cy="368301"/>
          </a:xfrm>
        </p:grpSpPr>
        <p:sp>
          <p:nvSpPr>
            <p:cNvPr id="86" name="SMARTInkShape-333"/>
            <p:cNvSpPr/>
            <p:nvPr>
              <p:custDataLst>
                <p:tags r:id="rId288"/>
              </p:custDataLst>
            </p:nvPr>
          </p:nvSpPr>
          <p:spPr>
            <a:xfrm>
              <a:off x="9302750" y="755650"/>
              <a:ext cx="74217" cy="355601"/>
            </a:xfrm>
            <a:custGeom>
              <a:avLst/>
              <a:gdLst/>
              <a:ahLst/>
              <a:cxnLst/>
              <a:rect l="0" t="0" r="0" b="0"/>
              <a:pathLst>
                <a:path w="74217" h="355601">
                  <a:moveTo>
                    <a:pt x="44450" y="0"/>
                  </a:moveTo>
                  <a:lnTo>
                    <a:pt x="44450" y="0"/>
                  </a:lnTo>
                  <a:lnTo>
                    <a:pt x="59645" y="30259"/>
                  </a:lnTo>
                  <a:lnTo>
                    <a:pt x="67218" y="70192"/>
                  </a:lnTo>
                  <a:lnTo>
                    <a:pt x="71737" y="101517"/>
                  </a:lnTo>
                  <a:lnTo>
                    <a:pt x="74216" y="138017"/>
                  </a:lnTo>
                  <a:lnTo>
                    <a:pt x="73201" y="178463"/>
                  </a:lnTo>
                  <a:lnTo>
                    <a:pt x="65694" y="222309"/>
                  </a:lnTo>
                  <a:lnTo>
                    <a:pt x="53422" y="263904"/>
                  </a:lnTo>
                  <a:lnTo>
                    <a:pt x="37854" y="300735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34"/>
            <p:cNvSpPr/>
            <p:nvPr>
              <p:custDataLst>
                <p:tags r:id="rId289"/>
              </p:custDataLst>
            </p:nvPr>
          </p:nvSpPr>
          <p:spPr>
            <a:xfrm>
              <a:off x="9193507" y="863358"/>
              <a:ext cx="153383" cy="142873"/>
            </a:xfrm>
            <a:custGeom>
              <a:avLst/>
              <a:gdLst/>
              <a:ahLst/>
              <a:cxnLst/>
              <a:rect l="0" t="0" r="0" b="0"/>
              <a:pathLst>
                <a:path w="153383" h="142873">
                  <a:moveTo>
                    <a:pt x="58443" y="25642"/>
                  </a:moveTo>
                  <a:lnTo>
                    <a:pt x="58443" y="25642"/>
                  </a:lnTo>
                  <a:lnTo>
                    <a:pt x="46886" y="7998"/>
                  </a:lnTo>
                  <a:lnTo>
                    <a:pt x="42488" y="9098"/>
                  </a:lnTo>
                  <a:lnTo>
                    <a:pt x="24795" y="18925"/>
                  </a:lnTo>
                  <a:lnTo>
                    <a:pt x="10452" y="40507"/>
                  </a:lnTo>
                  <a:lnTo>
                    <a:pt x="636" y="69244"/>
                  </a:lnTo>
                  <a:lnTo>
                    <a:pt x="0" y="96730"/>
                  </a:lnTo>
                  <a:lnTo>
                    <a:pt x="6362" y="112270"/>
                  </a:lnTo>
                  <a:lnTo>
                    <a:pt x="11022" y="119377"/>
                  </a:lnTo>
                  <a:lnTo>
                    <a:pt x="25607" y="131037"/>
                  </a:lnTo>
                  <a:lnTo>
                    <a:pt x="45260" y="139512"/>
                  </a:lnTo>
                  <a:lnTo>
                    <a:pt x="83386" y="142872"/>
                  </a:lnTo>
                  <a:lnTo>
                    <a:pt x="109039" y="138657"/>
                  </a:lnTo>
                  <a:lnTo>
                    <a:pt x="128908" y="128317"/>
                  </a:lnTo>
                  <a:lnTo>
                    <a:pt x="137169" y="121609"/>
                  </a:lnTo>
                  <a:lnTo>
                    <a:pt x="148231" y="100985"/>
                  </a:lnTo>
                  <a:lnTo>
                    <a:pt x="153382" y="75355"/>
                  </a:lnTo>
                  <a:lnTo>
                    <a:pt x="150968" y="47502"/>
                  </a:lnTo>
                  <a:lnTo>
                    <a:pt x="141428" y="26185"/>
                  </a:lnTo>
                  <a:lnTo>
                    <a:pt x="134933" y="17537"/>
                  </a:lnTo>
                  <a:lnTo>
                    <a:pt x="118308" y="6047"/>
                  </a:lnTo>
                  <a:lnTo>
                    <a:pt x="99867" y="0"/>
                  </a:lnTo>
                  <a:lnTo>
                    <a:pt x="65032" y="1867"/>
                  </a:lnTo>
                  <a:lnTo>
                    <a:pt x="39393" y="6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35"/>
            <p:cNvSpPr/>
            <p:nvPr>
              <p:custDataLst>
                <p:tags r:id="rId290"/>
              </p:custDataLst>
            </p:nvPr>
          </p:nvSpPr>
          <p:spPr>
            <a:xfrm>
              <a:off x="9038951" y="848593"/>
              <a:ext cx="102077" cy="137971"/>
            </a:xfrm>
            <a:custGeom>
              <a:avLst/>
              <a:gdLst/>
              <a:ahLst/>
              <a:cxnLst/>
              <a:rect l="0" t="0" r="0" b="0"/>
              <a:pathLst>
                <a:path w="102077" h="137971">
                  <a:moveTo>
                    <a:pt x="92349" y="21357"/>
                  </a:moveTo>
                  <a:lnTo>
                    <a:pt x="92349" y="21357"/>
                  </a:lnTo>
                  <a:lnTo>
                    <a:pt x="72577" y="3466"/>
                  </a:lnTo>
                  <a:lnTo>
                    <a:pt x="68584" y="963"/>
                  </a:lnTo>
                  <a:lnTo>
                    <a:pt x="65217" y="0"/>
                  </a:lnTo>
                  <a:lnTo>
                    <a:pt x="62266" y="63"/>
                  </a:lnTo>
                  <a:lnTo>
                    <a:pt x="42348" y="8606"/>
                  </a:lnTo>
                  <a:lnTo>
                    <a:pt x="22735" y="23223"/>
                  </a:lnTo>
                  <a:lnTo>
                    <a:pt x="6890" y="47702"/>
                  </a:lnTo>
                  <a:lnTo>
                    <a:pt x="0" y="80668"/>
                  </a:lnTo>
                  <a:lnTo>
                    <a:pt x="1330" y="107134"/>
                  </a:lnTo>
                  <a:lnTo>
                    <a:pt x="8151" y="121569"/>
                  </a:lnTo>
                  <a:lnTo>
                    <a:pt x="12934" y="128382"/>
                  </a:lnTo>
                  <a:lnTo>
                    <a:pt x="18944" y="132924"/>
                  </a:lnTo>
                  <a:lnTo>
                    <a:pt x="33149" y="137970"/>
                  </a:lnTo>
                  <a:lnTo>
                    <a:pt x="57012" y="137440"/>
                  </a:lnTo>
                  <a:lnTo>
                    <a:pt x="71705" y="130805"/>
                  </a:lnTo>
                  <a:lnTo>
                    <a:pt x="84585" y="120095"/>
                  </a:lnTo>
                  <a:lnTo>
                    <a:pt x="95013" y="105928"/>
                  </a:lnTo>
                  <a:lnTo>
                    <a:pt x="102076" y="71972"/>
                  </a:lnTo>
                  <a:lnTo>
                    <a:pt x="100797" y="34002"/>
                  </a:lnTo>
                  <a:lnTo>
                    <a:pt x="95868" y="18040"/>
                  </a:lnTo>
                  <a:lnTo>
                    <a:pt x="92578" y="12796"/>
                  </a:lnTo>
                  <a:lnTo>
                    <a:pt x="89679" y="10005"/>
                  </a:lnTo>
                  <a:lnTo>
                    <a:pt x="87042" y="8850"/>
                  </a:lnTo>
                  <a:lnTo>
                    <a:pt x="84577" y="8786"/>
                  </a:lnTo>
                  <a:lnTo>
                    <a:pt x="82229" y="10154"/>
                  </a:lnTo>
                  <a:lnTo>
                    <a:pt x="73299" y="21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36"/>
            <p:cNvSpPr/>
            <p:nvPr>
              <p:custDataLst>
                <p:tags r:id="rId291"/>
              </p:custDataLst>
            </p:nvPr>
          </p:nvSpPr>
          <p:spPr>
            <a:xfrm>
              <a:off x="8935082" y="812800"/>
              <a:ext cx="37469" cy="203201"/>
            </a:xfrm>
            <a:custGeom>
              <a:avLst/>
              <a:gdLst/>
              <a:ahLst/>
              <a:cxnLst/>
              <a:rect l="0" t="0" r="0" b="0"/>
              <a:pathLst>
                <a:path w="37469" h="203201">
                  <a:moveTo>
                    <a:pt x="37468" y="0"/>
                  </a:moveTo>
                  <a:lnTo>
                    <a:pt x="37468" y="0"/>
                  </a:lnTo>
                  <a:lnTo>
                    <a:pt x="26636" y="43338"/>
                  </a:lnTo>
                  <a:lnTo>
                    <a:pt x="20461" y="78458"/>
                  </a:lnTo>
                  <a:lnTo>
                    <a:pt x="13457" y="119124"/>
                  </a:lnTo>
                  <a:lnTo>
                    <a:pt x="2569" y="165504"/>
                  </a:lnTo>
                  <a:lnTo>
                    <a:pt x="0" y="195676"/>
                  </a:lnTo>
                  <a:lnTo>
                    <a:pt x="1905" y="199595"/>
                  </a:lnTo>
                  <a:lnTo>
                    <a:pt x="5293" y="201502"/>
                  </a:lnTo>
                  <a:lnTo>
                    <a:pt x="1841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37"/>
            <p:cNvSpPr/>
            <p:nvPr>
              <p:custDataLst>
                <p:tags r:id="rId292"/>
              </p:custDataLst>
            </p:nvPr>
          </p:nvSpPr>
          <p:spPr>
            <a:xfrm>
              <a:off x="8578850" y="10223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0507" y="5467"/>
                  </a:lnTo>
                  <a:lnTo>
                    <a:pt x="77151" y="6234"/>
                  </a:lnTo>
                  <a:lnTo>
                    <a:pt x="122092" y="6327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38"/>
            <p:cNvSpPr/>
            <p:nvPr>
              <p:custDataLst>
                <p:tags r:id="rId293"/>
              </p:custDataLst>
            </p:nvPr>
          </p:nvSpPr>
          <p:spPr>
            <a:xfrm>
              <a:off x="8549212" y="838200"/>
              <a:ext cx="162989" cy="133351"/>
            </a:xfrm>
            <a:custGeom>
              <a:avLst/>
              <a:gdLst/>
              <a:ahLst/>
              <a:cxnLst/>
              <a:rect l="0" t="0" r="0" b="0"/>
              <a:pathLst>
                <a:path w="162989" h="133351">
                  <a:moveTo>
                    <a:pt x="150288" y="0"/>
                  </a:moveTo>
                  <a:lnTo>
                    <a:pt x="150288" y="0"/>
                  </a:lnTo>
                  <a:lnTo>
                    <a:pt x="102904" y="19773"/>
                  </a:lnTo>
                  <a:lnTo>
                    <a:pt x="57605" y="40312"/>
                  </a:lnTo>
                  <a:lnTo>
                    <a:pt x="12875" y="65625"/>
                  </a:lnTo>
                  <a:lnTo>
                    <a:pt x="5019" y="74087"/>
                  </a:lnTo>
                  <a:lnTo>
                    <a:pt x="1057" y="82552"/>
                  </a:lnTo>
                  <a:lnTo>
                    <a:pt x="0" y="86784"/>
                  </a:lnTo>
                  <a:lnTo>
                    <a:pt x="707" y="90312"/>
                  </a:lnTo>
                  <a:lnTo>
                    <a:pt x="5257" y="96113"/>
                  </a:lnTo>
                  <a:lnTo>
                    <a:pt x="15750" y="103345"/>
                  </a:lnTo>
                  <a:lnTo>
                    <a:pt x="47852" y="111404"/>
                  </a:lnTo>
                  <a:lnTo>
                    <a:pt x="92345" y="115610"/>
                  </a:lnTo>
                  <a:lnTo>
                    <a:pt x="135314" y="119654"/>
                  </a:lnTo>
                  <a:lnTo>
                    <a:pt x="153691" y="123726"/>
                  </a:lnTo>
                  <a:lnTo>
                    <a:pt x="158856" y="127426"/>
                  </a:lnTo>
                  <a:lnTo>
                    <a:pt x="16298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39"/>
            <p:cNvSpPr/>
            <p:nvPr>
              <p:custDataLst>
                <p:tags r:id="rId294"/>
              </p:custDataLst>
            </p:nvPr>
          </p:nvSpPr>
          <p:spPr>
            <a:xfrm>
              <a:off x="8260745" y="832111"/>
              <a:ext cx="127606" cy="164840"/>
            </a:xfrm>
            <a:custGeom>
              <a:avLst/>
              <a:gdLst/>
              <a:ahLst/>
              <a:cxnLst/>
              <a:rect l="0" t="0" r="0" b="0"/>
              <a:pathLst>
                <a:path w="127606" h="164840">
                  <a:moveTo>
                    <a:pt x="127605" y="6089"/>
                  </a:moveTo>
                  <a:lnTo>
                    <a:pt x="127605" y="6089"/>
                  </a:lnTo>
                  <a:lnTo>
                    <a:pt x="122137" y="622"/>
                  </a:lnTo>
                  <a:lnTo>
                    <a:pt x="118145" y="0"/>
                  </a:lnTo>
                  <a:lnTo>
                    <a:pt x="100336" y="5566"/>
                  </a:lnTo>
                  <a:lnTo>
                    <a:pt x="59577" y="32651"/>
                  </a:lnTo>
                  <a:lnTo>
                    <a:pt x="18437" y="76007"/>
                  </a:lnTo>
                  <a:lnTo>
                    <a:pt x="4007" y="95009"/>
                  </a:lnTo>
                  <a:lnTo>
                    <a:pt x="756" y="101352"/>
                  </a:lnTo>
                  <a:lnTo>
                    <a:pt x="0" y="106992"/>
                  </a:lnTo>
                  <a:lnTo>
                    <a:pt x="2923" y="117022"/>
                  </a:lnTo>
                  <a:lnTo>
                    <a:pt x="10807" y="124302"/>
                  </a:lnTo>
                  <a:lnTo>
                    <a:pt x="57905" y="149339"/>
                  </a:lnTo>
                  <a:lnTo>
                    <a:pt x="108555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40"/>
            <p:cNvSpPr/>
            <p:nvPr>
              <p:custDataLst>
                <p:tags r:id="rId295"/>
              </p:custDataLst>
            </p:nvPr>
          </p:nvSpPr>
          <p:spPr>
            <a:xfrm>
              <a:off x="8280481" y="742950"/>
              <a:ext cx="18970" cy="307851"/>
            </a:xfrm>
            <a:custGeom>
              <a:avLst/>
              <a:gdLst/>
              <a:ahLst/>
              <a:cxnLst/>
              <a:rect l="0" t="0" r="0" b="0"/>
              <a:pathLst>
                <a:path w="18970" h="307851">
                  <a:moveTo>
                    <a:pt x="18969" y="0"/>
                  </a:moveTo>
                  <a:lnTo>
                    <a:pt x="18969" y="0"/>
                  </a:lnTo>
                  <a:lnTo>
                    <a:pt x="17557" y="23087"/>
                  </a:lnTo>
                  <a:lnTo>
                    <a:pt x="8918" y="67433"/>
                  </a:lnTo>
                  <a:lnTo>
                    <a:pt x="7053" y="112878"/>
                  </a:lnTo>
                  <a:lnTo>
                    <a:pt x="5912" y="148946"/>
                  </a:lnTo>
                  <a:lnTo>
                    <a:pt x="3053" y="188494"/>
                  </a:lnTo>
                  <a:lnTo>
                    <a:pt x="1311" y="223946"/>
                  </a:lnTo>
                  <a:lnTo>
                    <a:pt x="332" y="267908"/>
                  </a:lnTo>
                  <a:lnTo>
                    <a:pt x="0" y="304255"/>
                  </a:lnTo>
                  <a:lnTo>
                    <a:pt x="679" y="307259"/>
                  </a:lnTo>
                  <a:lnTo>
                    <a:pt x="1837" y="307850"/>
                  </a:lnTo>
                  <a:lnTo>
                    <a:pt x="626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41"/>
            <p:cNvSpPr/>
            <p:nvPr>
              <p:custDataLst>
                <p:tags r:id="rId296"/>
              </p:custDataLst>
            </p:nvPr>
          </p:nvSpPr>
          <p:spPr>
            <a:xfrm>
              <a:off x="7829550" y="10287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12551" y="4469"/>
                  </a:lnTo>
                  <a:lnTo>
                    <a:pt x="54569" y="588"/>
                  </a:lnTo>
                  <a:lnTo>
                    <a:pt x="95576" y="116"/>
                  </a:lnTo>
                  <a:lnTo>
                    <a:pt x="141019" y="2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42"/>
            <p:cNvSpPr/>
            <p:nvPr>
              <p:custDataLst>
                <p:tags r:id="rId297"/>
              </p:custDataLst>
            </p:nvPr>
          </p:nvSpPr>
          <p:spPr>
            <a:xfrm>
              <a:off x="7821590" y="812800"/>
              <a:ext cx="147661" cy="158751"/>
            </a:xfrm>
            <a:custGeom>
              <a:avLst/>
              <a:gdLst/>
              <a:ahLst/>
              <a:cxnLst/>
              <a:rect l="0" t="0" r="0" b="0"/>
              <a:pathLst>
                <a:path w="147661" h="158751">
                  <a:moveTo>
                    <a:pt x="141310" y="0"/>
                  </a:moveTo>
                  <a:lnTo>
                    <a:pt x="141310" y="0"/>
                  </a:lnTo>
                  <a:lnTo>
                    <a:pt x="134568" y="0"/>
                  </a:lnTo>
                  <a:lnTo>
                    <a:pt x="96417" y="14503"/>
                  </a:lnTo>
                  <a:lnTo>
                    <a:pt x="55745" y="35451"/>
                  </a:lnTo>
                  <a:lnTo>
                    <a:pt x="27293" y="56365"/>
                  </a:lnTo>
                  <a:lnTo>
                    <a:pt x="11806" y="75967"/>
                  </a:lnTo>
                  <a:lnTo>
                    <a:pt x="253" y="101554"/>
                  </a:lnTo>
                  <a:lnTo>
                    <a:pt x="0" y="107919"/>
                  </a:lnTo>
                  <a:lnTo>
                    <a:pt x="3481" y="120636"/>
                  </a:lnTo>
                  <a:lnTo>
                    <a:pt x="7796" y="125580"/>
                  </a:lnTo>
                  <a:lnTo>
                    <a:pt x="20117" y="132954"/>
                  </a:lnTo>
                  <a:lnTo>
                    <a:pt x="61127" y="145719"/>
                  </a:lnTo>
                  <a:lnTo>
                    <a:pt x="104932" y="154451"/>
                  </a:lnTo>
                  <a:lnTo>
                    <a:pt x="14766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48"/>
          <p:cNvGrpSpPr/>
          <p:nvPr/>
        </p:nvGrpSpPr>
        <p:grpSpPr>
          <a:xfrm>
            <a:off x="10598150" y="1422400"/>
            <a:ext cx="118712" cy="209551"/>
            <a:chOff x="10598150" y="1422400"/>
            <a:chExt cx="118712" cy="209551"/>
          </a:xfrm>
        </p:grpSpPr>
        <p:sp>
          <p:nvSpPr>
            <p:cNvPr id="97" name="SMARTInkShape-343"/>
            <p:cNvSpPr/>
            <p:nvPr>
              <p:custDataLst>
                <p:tags r:id="rId284"/>
              </p:custDataLst>
            </p:nvPr>
          </p:nvSpPr>
          <p:spPr>
            <a:xfrm>
              <a:off x="10670465" y="1479912"/>
              <a:ext cx="46397" cy="152039"/>
            </a:xfrm>
            <a:custGeom>
              <a:avLst/>
              <a:gdLst/>
              <a:ahLst/>
              <a:cxnLst/>
              <a:rect l="0" t="0" r="0" b="0"/>
              <a:pathLst>
                <a:path w="46397" h="152039">
                  <a:moveTo>
                    <a:pt x="41985" y="18688"/>
                  </a:moveTo>
                  <a:lnTo>
                    <a:pt x="41985" y="18688"/>
                  </a:lnTo>
                  <a:lnTo>
                    <a:pt x="38614" y="15317"/>
                  </a:lnTo>
                  <a:lnTo>
                    <a:pt x="38326" y="13618"/>
                  </a:lnTo>
                  <a:lnTo>
                    <a:pt x="38840" y="11780"/>
                  </a:lnTo>
                  <a:lnTo>
                    <a:pt x="40588" y="7857"/>
                  </a:lnTo>
                  <a:lnTo>
                    <a:pt x="41363" y="3761"/>
                  </a:lnTo>
                  <a:lnTo>
                    <a:pt x="40866" y="2387"/>
                  </a:lnTo>
                  <a:lnTo>
                    <a:pt x="39828" y="1470"/>
                  </a:lnTo>
                  <a:lnTo>
                    <a:pt x="38430" y="860"/>
                  </a:lnTo>
                  <a:lnTo>
                    <a:pt x="29721" y="0"/>
                  </a:lnTo>
                  <a:lnTo>
                    <a:pt x="22188" y="3562"/>
                  </a:lnTo>
                  <a:lnTo>
                    <a:pt x="14136" y="10554"/>
                  </a:lnTo>
                  <a:lnTo>
                    <a:pt x="3080" y="25686"/>
                  </a:lnTo>
                  <a:lnTo>
                    <a:pt x="0" y="34968"/>
                  </a:lnTo>
                  <a:lnTo>
                    <a:pt x="512" y="43798"/>
                  </a:lnTo>
                  <a:lnTo>
                    <a:pt x="6589" y="60964"/>
                  </a:lnTo>
                  <a:lnTo>
                    <a:pt x="15897" y="73704"/>
                  </a:lnTo>
                  <a:lnTo>
                    <a:pt x="38967" y="96767"/>
                  </a:lnTo>
                  <a:lnTo>
                    <a:pt x="45558" y="112614"/>
                  </a:lnTo>
                  <a:lnTo>
                    <a:pt x="46396" y="121816"/>
                  </a:lnTo>
                  <a:lnTo>
                    <a:pt x="44414" y="130609"/>
                  </a:lnTo>
                  <a:lnTo>
                    <a:pt x="37421" y="139222"/>
                  </a:lnTo>
                  <a:lnTo>
                    <a:pt x="22935" y="152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44"/>
            <p:cNvSpPr/>
            <p:nvPr>
              <p:custDataLst>
                <p:tags r:id="rId285"/>
              </p:custDataLst>
            </p:nvPr>
          </p:nvSpPr>
          <p:spPr>
            <a:xfrm>
              <a:off x="10604500" y="14224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45"/>
            <p:cNvSpPr/>
            <p:nvPr>
              <p:custDataLst>
                <p:tags r:id="rId286"/>
              </p:custDataLst>
            </p:nvPr>
          </p:nvSpPr>
          <p:spPr>
            <a:xfrm>
              <a:off x="10623550" y="15430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0539" y="49209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46"/>
            <p:cNvSpPr/>
            <p:nvPr>
              <p:custDataLst>
                <p:tags r:id="rId287"/>
              </p:custDataLst>
            </p:nvPr>
          </p:nvSpPr>
          <p:spPr>
            <a:xfrm>
              <a:off x="10598150" y="1606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347"/>
          <p:cNvSpPr/>
          <p:nvPr>
            <p:custDataLst>
              <p:tags r:id="rId6"/>
            </p:custDataLst>
          </p:nvPr>
        </p:nvSpPr>
        <p:spPr>
          <a:xfrm>
            <a:off x="11182578" y="1358900"/>
            <a:ext cx="279173" cy="307873"/>
          </a:xfrm>
          <a:custGeom>
            <a:avLst/>
            <a:gdLst/>
            <a:ahLst/>
            <a:cxnLst/>
            <a:rect l="0" t="0" r="0" b="0"/>
            <a:pathLst>
              <a:path w="279173" h="307873">
                <a:moveTo>
                  <a:pt x="56922" y="0"/>
                </a:moveTo>
                <a:lnTo>
                  <a:pt x="56922" y="0"/>
                </a:lnTo>
                <a:lnTo>
                  <a:pt x="56922" y="39345"/>
                </a:lnTo>
                <a:lnTo>
                  <a:pt x="53551" y="78842"/>
                </a:lnTo>
                <a:lnTo>
                  <a:pt x="50015" y="111947"/>
                </a:lnTo>
                <a:lnTo>
                  <a:pt x="46795" y="147826"/>
                </a:lnTo>
                <a:lnTo>
                  <a:pt x="45365" y="184939"/>
                </a:lnTo>
                <a:lnTo>
                  <a:pt x="44730" y="218838"/>
                </a:lnTo>
                <a:lnTo>
                  <a:pt x="46254" y="260045"/>
                </a:lnTo>
                <a:lnTo>
                  <a:pt x="53090" y="295881"/>
                </a:lnTo>
                <a:lnTo>
                  <a:pt x="57101" y="304364"/>
                </a:lnTo>
                <a:lnTo>
                  <a:pt x="59158" y="306626"/>
                </a:lnTo>
                <a:lnTo>
                  <a:pt x="61234" y="306723"/>
                </a:lnTo>
                <a:lnTo>
                  <a:pt x="63325" y="305376"/>
                </a:lnTo>
                <a:lnTo>
                  <a:pt x="65424" y="303067"/>
                </a:lnTo>
                <a:lnTo>
                  <a:pt x="65875" y="292976"/>
                </a:lnTo>
                <a:lnTo>
                  <a:pt x="58399" y="265784"/>
                </a:lnTo>
                <a:lnTo>
                  <a:pt x="36909" y="222461"/>
                </a:lnTo>
                <a:lnTo>
                  <a:pt x="17352" y="197571"/>
                </a:lnTo>
                <a:lnTo>
                  <a:pt x="0" y="184317"/>
                </a:lnTo>
                <a:lnTo>
                  <a:pt x="38646" y="139636"/>
                </a:lnTo>
                <a:lnTo>
                  <a:pt x="66796" y="97354"/>
                </a:lnTo>
                <a:lnTo>
                  <a:pt x="92211" y="63908"/>
                </a:lnTo>
                <a:lnTo>
                  <a:pt x="100836" y="57546"/>
                </a:lnTo>
                <a:lnTo>
                  <a:pt x="101340" y="101230"/>
                </a:lnTo>
                <a:lnTo>
                  <a:pt x="101357" y="132480"/>
                </a:lnTo>
                <a:lnTo>
                  <a:pt x="101366" y="167536"/>
                </a:lnTo>
                <a:lnTo>
                  <a:pt x="101369" y="202166"/>
                </a:lnTo>
                <a:lnTo>
                  <a:pt x="101371" y="244051"/>
                </a:lnTo>
                <a:lnTo>
                  <a:pt x="103253" y="278558"/>
                </a:lnTo>
                <a:lnTo>
                  <a:pt x="106840" y="289425"/>
                </a:lnTo>
                <a:lnTo>
                  <a:pt x="107840" y="288200"/>
                </a:lnTo>
                <a:lnTo>
                  <a:pt x="122626" y="241783"/>
                </a:lnTo>
                <a:lnTo>
                  <a:pt x="131876" y="224290"/>
                </a:lnTo>
                <a:lnTo>
                  <a:pt x="132997" y="223610"/>
                </a:lnTo>
                <a:lnTo>
                  <a:pt x="136124" y="222855"/>
                </a:lnTo>
                <a:lnTo>
                  <a:pt x="137945" y="224064"/>
                </a:lnTo>
                <a:lnTo>
                  <a:pt x="148016" y="239980"/>
                </a:lnTo>
                <a:lnTo>
                  <a:pt x="166990" y="280021"/>
                </a:lnTo>
                <a:lnTo>
                  <a:pt x="171222" y="283204"/>
                </a:lnTo>
                <a:lnTo>
                  <a:pt x="173338" y="284053"/>
                </a:lnTo>
                <a:lnTo>
                  <a:pt x="176161" y="283207"/>
                </a:lnTo>
                <a:lnTo>
                  <a:pt x="183059" y="278505"/>
                </a:lnTo>
                <a:lnTo>
                  <a:pt x="194876" y="261182"/>
                </a:lnTo>
                <a:lnTo>
                  <a:pt x="211099" y="220227"/>
                </a:lnTo>
                <a:lnTo>
                  <a:pt x="211918" y="215962"/>
                </a:lnTo>
                <a:lnTo>
                  <a:pt x="210946" y="209343"/>
                </a:lnTo>
                <a:lnTo>
                  <a:pt x="208993" y="207295"/>
                </a:lnTo>
                <a:lnTo>
                  <a:pt x="203060" y="205020"/>
                </a:lnTo>
                <a:lnTo>
                  <a:pt x="199502" y="206530"/>
                </a:lnTo>
                <a:lnTo>
                  <a:pt x="191788" y="213852"/>
                </a:lnTo>
                <a:lnTo>
                  <a:pt x="179511" y="233246"/>
                </a:lnTo>
                <a:lnTo>
                  <a:pt x="173678" y="256866"/>
                </a:lnTo>
                <a:lnTo>
                  <a:pt x="174975" y="264377"/>
                </a:lnTo>
                <a:lnTo>
                  <a:pt x="182062" y="278368"/>
                </a:lnTo>
                <a:lnTo>
                  <a:pt x="201323" y="294773"/>
                </a:lnTo>
                <a:lnTo>
                  <a:pt x="214939" y="300343"/>
                </a:lnTo>
                <a:lnTo>
                  <a:pt x="248031" y="307872"/>
                </a:lnTo>
                <a:lnTo>
                  <a:pt x="279172" y="304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50"/>
          <p:cNvGrpSpPr/>
          <p:nvPr/>
        </p:nvGrpSpPr>
        <p:grpSpPr>
          <a:xfrm>
            <a:off x="2064792" y="2052456"/>
            <a:ext cx="1122909" cy="574680"/>
            <a:chOff x="2064792" y="2052456"/>
            <a:chExt cx="1122909" cy="574680"/>
          </a:xfrm>
        </p:grpSpPr>
        <p:sp>
          <p:nvSpPr>
            <p:cNvPr id="103" name="SMARTInkShape-348"/>
            <p:cNvSpPr/>
            <p:nvPr>
              <p:custDataLst>
                <p:tags r:id="rId278"/>
              </p:custDataLst>
            </p:nvPr>
          </p:nvSpPr>
          <p:spPr>
            <a:xfrm>
              <a:off x="2183747" y="2501900"/>
              <a:ext cx="896004" cy="125236"/>
            </a:xfrm>
            <a:custGeom>
              <a:avLst/>
              <a:gdLst/>
              <a:ahLst/>
              <a:cxnLst/>
              <a:rect l="0" t="0" r="0" b="0"/>
              <a:pathLst>
                <a:path w="896004" h="125236">
                  <a:moveTo>
                    <a:pt x="19703" y="114300"/>
                  </a:moveTo>
                  <a:lnTo>
                    <a:pt x="19703" y="114300"/>
                  </a:lnTo>
                  <a:lnTo>
                    <a:pt x="2848" y="121042"/>
                  </a:lnTo>
                  <a:lnTo>
                    <a:pt x="0" y="123028"/>
                  </a:lnTo>
                  <a:lnTo>
                    <a:pt x="218" y="124352"/>
                  </a:lnTo>
                  <a:lnTo>
                    <a:pt x="2479" y="125235"/>
                  </a:lnTo>
                  <a:lnTo>
                    <a:pt x="49485" y="119735"/>
                  </a:lnTo>
                  <a:lnTo>
                    <a:pt x="76952" y="116512"/>
                  </a:lnTo>
                  <a:lnTo>
                    <a:pt x="109375" y="112953"/>
                  </a:lnTo>
                  <a:lnTo>
                    <a:pt x="145101" y="109168"/>
                  </a:lnTo>
                  <a:lnTo>
                    <a:pt x="186557" y="104529"/>
                  </a:lnTo>
                  <a:lnTo>
                    <a:pt x="231834" y="99319"/>
                  </a:lnTo>
                  <a:lnTo>
                    <a:pt x="279657" y="93730"/>
                  </a:lnTo>
                  <a:lnTo>
                    <a:pt x="329883" y="87181"/>
                  </a:lnTo>
                  <a:lnTo>
                    <a:pt x="381712" y="79993"/>
                  </a:lnTo>
                  <a:lnTo>
                    <a:pt x="434609" y="72379"/>
                  </a:lnTo>
                  <a:lnTo>
                    <a:pt x="486101" y="64480"/>
                  </a:lnTo>
                  <a:lnTo>
                    <a:pt x="536657" y="56392"/>
                  </a:lnTo>
                  <a:lnTo>
                    <a:pt x="586589" y="48178"/>
                  </a:lnTo>
                  <a:lnTo>
                    <a:pt x="633988" y="41291"/>
                  </a:lnTo>
                  <a:lnTo>
                    <a:pt x="679699" y="35288"/>
                  </a:lnTo>
                  <a:lnTo>
                    <a:pt x="724284" y="29876"/>
                  </a:lnTo>
                  <a:lnTo>
                    <a:pt x="763179" y="24150"/>
                  </a:lnTo>
                  <a:lnTo>
                    <a:pt x="798281" y="18217"/>
                  </a:lnTo>
                  <a:lnTo>
                    <a:pt x="830855" y="12144"/>
                  </a:lnTo>
                  <a:lnTo>
                    <a:pt x="8960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49"/>
            <p:cNvSpPr/>
            <p:nvPr>
              <p:custDataLst>
                <p:tags r:id="rId279"/>
              </p:custDataLst>
            </p:nvPr>
          </p:nvSpPr>
          <p:spPr>
            <a:xfrm>
              <a:off x="2064792" y="2457450"/>
              <a:ext cx="1103859" cy="101601"/>
            </a:xfrm>
            <a:custGeom>
              <a:avLst/>
              <a:gdLst/>
              <a:ahLst/>
              <a:cxnLst/>
              <a:rect l="0" t="0" r="0" b="0"/>
              <a:pathLst>
                <a:path w="1103859" h="101601">
                  <a:moveTo>
                    <a:pt x="30708" y="101600"/>
                  </a:moveTo>
                  <a:lnTo>
                    <a:pt x="30708" y="101600"/>
                  </a:lnTo>
                  <a:lnTo>
                    <a:pt x="0" y="96133"/>
                  </a:lnTo>
                  <a:lnTo>
                    <a:pt x="1064" y="95133"/>
                  </a:lnTo>
                  <a:lnTo>
                    <a:pt x="47561" y="86489"/>
                  </a:lnTo>
                  <a:lnTo>
                    <a:pt x="87352" y="80538"/>
                  </a:lnTo>
                  <a:lnTo>
                    <a:pt x="110804" y="76975"/>
                  </a:lnTo>
                  <a:lnTo>
                    <a:pt x="139844" y="73895"/>
                  </a:lnTo>
                  <a:lnTo>
                    <a:pt x="172610" y="71135"/>
                  </a:lnTo>
                  <a:lnTo>
                    <a:pt x="207859" y="68590"/>
                  </a:lnTo>
                  <a:lnTo>
                    <a:pt x="248292" y="64777"/>
                  </a:lnTo>
                  <a:lnTo>
                    <a:pt x="292181" y="60118"/>
                  </a:lnTo>
                  <a:lnTo>
                    <a:pt x="338373" y="54895"/>
                  </a:lnTo>
                  <a:lnTo>
                    <a:pt x="389629" y="49297"/>
                  </a:lnTo>
                  <a:lnTo>
                    <a:pt x="444261" y="43448"/>
                  </a:lnTo>
                  <a:lnTo>
                    <a:pt x="501143" y="37432"/>
                  </a:lnTo>
                  <a:lnTo>
                    <a:pt x="558821" y="32010"/>
                  </a:lnTo>
                  <a:lnTo>
                    <a:pt x="617027" y="26984"/>
                  </a:lnTo>
                  <a:lnTo>
                    <a:pt x="675587" y="22223"/>
                  </a:lnTo>
                  <a:lnTo>
                    <a:pt x="730150" y="18343"/>
                  </a:lnTo>
                  <a:lnTo>
                    <a:pt x="782047" y="15051"/>
                  </a:lnTo>
                  <a:lnTo>
                    <a:pt x="832167" y="12151"/>
                  </a:lnTo>
                  <a:lnTo>
                    <a:pt x="877575" y="9512"/>
                  </a:lnTo>
                  <a:lnTo>
                    <a:pt x="919842" y="7047"/>
                  </a:lnTo>
                  <a:lnTo>
                    <a:pt x="960013" y="4698"/>
                  </a:lnTo>
                  <a:lnTo>
                    <a:pt x="992439" y="3132"/>
                  </a:lnTo>
                  <a:lnTo>
                    <a:pt x="1019702" y="2088"/>
                  </a:lnTo>
                  <a:lnTo>
                    <a:pt x="1060811" y="928"/>
                  </a:lnTo>
                  <a:lnTo>
                    <a:pt x="1103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50"/>
            <p:cNvSpPr/>
            <p:nvPr>
              <p:custDataLst>
                <p:tags r:id="rId280"/>
              </p:custDataLst>
            </p:nvPr>
          </p:nvSpPr>
          <p:spPr>
            <a:xfrm>
              <a:off x="3050957" y="2052456"/>
              <a:ext cx="136744" cy="306224"/>
            </a:xfrm>
            <a:custGeom>
              <a:avLst/>
              <a:gdLst/>
              <a:ahLst/>
              <a:cxnLst/>
              <a:rect l="0" t="0" r="0" b="0"/>
              <a:pathLst>
                <a:path w="136744" h="306224">
                  <a:moveTo>
                    <a:pt x="73243" y="17644"/>
                  </a:moveTo>
                  <a:lnTo>
                    <a:pt x="73243" y="17644"/>
                  </a:lnTo>
                  <a:lnTo>
                    <a:pt x="73243" y="0"/>
                  </a:lnTo>
                  <a:lnTo>
                    <a:pt x="69872" y="5752"/>
                  </a:lnTo>
                  <a:lnTo>
                    <a:pt x="54945" y="50806"/>
                  </a:lnTo>
                  <a:lnTo>
                    <a:pt x="43205" y="98026"/>
                  </a:lnTo>
                  <a:lnTo>
                    <a:pt x="31200" y="133802"/>
                  </a:lnTo>
                  <a:lnTo>
                    <a:pt x="19279" y="169459"/>
                  </a:lnTo>
                  <a:lnTo>
                    <a:pt x="12569" y="216594"/>
                  </a:lnTo>
                  <a:lnTo>
                    <a:pt x="11992" y="256274"/>
                  </a:lnTo>
                  <a:lnTo>
                    <a:pt x="20130" y="285121"/>
                  </a:lnTo>
                  <a:lnTo>
                    <a:pt x="27530" y="297860"/>
                  </a:lnTo>
                  <a:lnTo>
                    <a:pt x="32184" y="301821"/>
                  </a:lnTo>
                  <a:lnTo>
                    <a:pt x="43000" y="306223"/>
                  </a:lnTo>
                  <a:lnTo>
                    <a:pt x="48142" y="305985"/>
                  </a:lnTo>
                  <a:lnTo>
                    <a:pt x="57618" y="301959"/>
                  </a:lnTo>
                  <a:lnTo>
                    <a:pt x="70887" y="288387"/>
                  </a:lnTo>
                  <a:lnTo>
                    <a:pt x="80385" y="270960"/>
                  </a:lnTo>
                  <a:lnTo>
                    <a:pt x="80925" y="245649"/>
                  </a:lnTo>
                  <a:lnTo>
                    <a:pt x="69875" y="219178"/>
                  </a:lnTo>
                  <a:lnTo>
                    <a:pt x="53195" y="200203"/>
                  </a:lnTo>
                  <a:lnTo>
                    <a:pt x="8442" y="175763"/>
                  </a:lnTo>
                  <a:lnTo>
                    <a:pt x="2109" y="170704"/>
                  </a:lnTo>
                  <a:lnTo>
                    <a:pt x="421" y="168368"/>
                  </a:lnTo>
                  <a:lnTo>
                    <a:pt x="0" y="166810"/>
                  </a:lnTo>
                  <a:lnTo>
                    <a:pt x="425" y="165771"/>
                  </a:lnTo>
                  <a:lnTo>
                    <a:pt x="4191" y="163912"/>
                  </a:lnTo>
                  <a:lnTo>
                    <a:pt x="43218" y="151606"/>
                  </a:lnTo>
                  <a:lnTo>
                    <a:pt x="84611" y="150383"/>
                  </a:lnTo>
                  <a:lnTo>
                    <a:pt x="136743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51"/>
            <p:cNvSpPr/>
            <p:nvPr>
              <p:custDataLst>
                <p:tags r:id="rId281"/>
              </p:custDataLst>
            </p:nvPr>
          </p:nvSpPr>
          <p:spPr>
            <a:xfrm>
              <a:off x="2570183" y="2077792"/>
              <a:ext cx="429020" cy="288547"/>
            </a:xfrm>
            <a:custGeom>
              <a:avLst/>
              <a:gdLst/>
              <a:ahLst/>
              <a:cxnLst/>
              <a:rect l="0" t="0" r="0" b="0"/>
              <a:pathLst>
                <a:path w="429020" h="288547">
                  <a:moveTo>
                    <a:pt x="52367" y="208208"/>
                  </a:moveTo>
                  <a:lnTo>
                    <a:pt x="52367" y="208208"/>
                  </a:lnTo>
                  <a:lnTo>
                    <a:pt x="52367" y="204837"/>
                  </a:lnTo>
                  <a:lnTo>
                    <a:pt x="54249" y="201300"/>
                  </a:lnTo>
                  <a:lnTo>
                    <a:pt x="56731" y="197377"/>
                  </a:lnTo>
                  <a:lnTo>
                    <a:pt x="58129" y="190496"/>
                  </a:lnTo>
                  <a:lnTo>
                    <a:pt x="58639" y="175214"/>
                  </a:lnTo>
                  <a:lnTo>
                    <a:pt x="54920" y="168614"/>
                  </a:lnTo>
                  <a:lnTo>
                    <a:pt x="48563" y="161683"/>
                  </a:lnTo>
                  <a:lnTo>
                    <a:pt x="37756" y="154519"/>
                  </a:lnTo>
                  <a:lnTo>
                    <a:pt x="32233" y="152596"/>
                  </a:lnTo>
                  <a:lnTo>
                    <a:pt x="23663" y="157386"/>
                  </a:lnTo>
                  <a:lnTo>
                    <a:pt x="18414" y="161627"/>
                  </a:lnTo>
                  <a:lnTo>
                    <a:pt x="10701" y="173865"/>
                  </a:lnTo>
                  <a:lnTo>
                    <a:pt x="0" y="204717"/>
                  </a:lnTo>
                  <a:lnTo>
                    <a:pt x="5" y="229594"/>
                  </a:lnTo>
                  <a:lnTo>
                    <a:pt x="4475" y="251469"/>
                  </a:lnTo>
                  <a:lnTo>
                    <a:pt x="10150" y="261066"/>
                  </a:lnTo>
                  <a:lnTo>
                    <a:pt x="13639" y="264614"/>
                  </a:lnTo>
                  <a:lnTo>
                    <a:pt x="16671" y="266273"/>
                  </a:lnTo>
                  <a:lnTo>
                    <a:pt x="19397" y="266674"/>
                  </a:lnTo>
                  <a:lnTo>
                    <a:pt x="24308" y="265237"/>
                  </a:lnTo>
                  <a:lnTo>
                    <a:pt x="28843" y="262247"/>
                  </a:lnTo>
                  <a:lnTo>
                    <a:pt x="35362" y="249855"/>
                  </a:lnTo>
                  <a:lnTo>
                    <a:pt x="39522" y="233890"/>
                  </a:lnTo>
                  <a:lnTo>
                    <a:pt x="40982" y="233091"/>
                  </a:lnTo>
                  <a:lnTo>
                    <a:pt x="42660" y="233263"/>
                  </a:lnTo>
                  <a:lnTo>
                    <a:pt x="44525" y="240981"/>
                  </a:lnTo>
                  <a:lnTo>
                    <a:pt x="45022" y="246990"/>
                  </a:lnTo>
                  <a:lnTo>
                    <a:pt x="49338" y="257429"/>
                  </a:lnTo>
                  <a:lnTo>
                    <a:pt x="55960" y="266068"/>
                  </a:lnTo>
                  <a:lnTo>
                    <a:pt x="63606" y="272259"/>
                  </a:lnTo>
                  <a:lnTo>
                    <a:pt x="71708" y="275480"/>
                  </a:lnTo>
                  <a:lnTo>
                    <a:pt x="75845" y="276340"/>
                  </a:lnTo>
                  <a:lnTo>
                    <a:pt x="84203" y="275413"/>
                  </a:lnTo>
                  <a:lnTo>
                    <a:pt x="88408" y="274178"/>
                  </a:lnTo>
                  <a:lnTo>
                    <a:pt x="96843" y="267161"/>
                  </a:lnTo>
                  <a:lnTo>
                    <a:pt x="107412" y="250637"/>
                  </a:lnTo>
                  <a:lnTo>
                    <a:pt x="123868" y="215071"/>
                  </a:lnTo>
                  <a:lnTo>
                    <a:pt x="133535" y="174805"/>
                  </a:lnTo>
                  <a:lnTo>
                    <a:pt x="139241" y="131979"/>
                  </a:lnTo>
                  <a:lnTo>
                    <a:pt x="146481" y="84723"/>
                  </a:lnTo>
                  <a:lnTo>
                    <a:pt x="152522" y="48668"/>
                  </a:lnTo>
                  <a:lnTo>
                    <a:pt x="159290" y="2735"/>
                  </a:lnTo>
                  <a:lnTo>
                    <a:pt x="159861" y="0"/>
                  </a:lnTo>
                  <a:lnTo>
                    <a:pt x="146429" y="36526"/>
                  </a:lnTo>
                  <a:lnTo>
                    <a:pt x="140504" y="70757"/>
                  </a:lnTo>
                  <a:lnTo>
                    <a:pt x="137400" y="109489"/>
                  </a:lnTo>
                  <a:lnTo>
                    <a:pt x="136020" y="148105"/>
                  </a:lnTo>
                  <a:lnTo>
                    <a:pt x="135407" y="181731"/>
                  </a:lnTo>
                  <a:lnTo>
                    <a:pt x="138433" y="221686"/>
                  </a:lnTo>
                  <a:lnTo>
                    <a:pt x="146482" y="255948"/>
                  </a:lnTo>
                  <a:lnTo>
                    <a:pt x="161587" y="278238"/>
                  </a:lnTo>
                  <a:lnTo>
                    <a:pt x="164692" y="278884"/>
                  </a:lnTo>
                  <a:lnTo>
                    <a:pt x="168172" y="277903"/>
                  </a:lnTo>
                  <a:lnTo>
                    <a:pt x="171904" y="275838"/>
                  </a:lnTo>
                  <a:lnTo>
                    <a:pt x="183898" y="262819"/>
                  </a:lnTo>
                  <a:lnTo>
                    <a:pt x="200592" y="231565"/>
                  </a:lnTo>
                  <a:lnTo>
                    <a:pt x="212546" y="187533"/>
                  </a:lnTo>
                  <a:lnTo>
                    <a:pt x="218337" y="147749"/>
                  </a:lnTo>
                  <a:lnTo>
                    <a:pt x="223263" y="109841"/>
                  </a:lnTo>
                  <a:lnTo>
                    <a:pt x="228121" y="68055"/>
                  </a:lnTo>
                  <a:lnTo>
                    <a:pt x="229763" y="48036"/>
                  </a:lnTo>
                  <a:lnTo>
                    <a:pt x="229192" y="47099"/>
                  </a:lnTo>
                  <a:lnTo>
                    <a:pt x="228106" y="47179"/>
                  </a:lnTo>
                  <a:lnTo>
                    <a:pt x="226677" y="47939"/>
                  </a:lnTo>
                  <a:lnTo>
                    <a:pt x="222312" y="87558"/>
                  </a:lnTo>
                  <a:lnTo>
                    <a:pt x="217021" y="129421"/>
                  </a:lnTo>
                  <a:lnTo>
                    <a:pt x="214748" y="175691"/>
                  </a:lnTo>
                  <a:lnTo>
                    <a:pt x="218543" y="216918"/>
                  </a:lnTo>
                  <a:lnTo>
                    <a:pt x="222884" y="238184"/>
                  </a:lnTo>
                  <a:lnTo>
                    <a:pt x="229517" y="252340"/>
                  </a:lnTo>
                  <a:lnTo>
                    <a:pt x="237169" y="261454"/>
                  </a:lnTo>
                  <a:lnTo>
                    <a:pt x="241185" y="264872"/>
                  </a:lnTo>
                  <a:lnTo>
                    <a:pt x="245274" y="266445"/>
                  </a:lnTo>
                  <a:lnTo>
                    <a:pt x="253579" y="266311"/>
                  </a:lnTo>
                  <a:lnTo>
                    <a:pt x="261974" y="262019"/>
                  </a:lnTo>
                  <a:lnTo>
                    <a:pt x="266189" y="258899"/>
                  </a:lnTo>
                  <a:lnTo>
                    <a:pt x="272753" y="246024"/>
                  </a:lnTo>
                  <a:lnTo>
                    <a:pt x="284955" y="199573"/>
                  </a:lnTo>
                  <a:lnTo>
                    <a:pt x="292380" y="165661"/>
                  </a:lnTo>
                  <a:lnTo>
                    <a:pt x="292104" y="162910"/>
                  </a:lnTo>
                  <a:lnTo>
                    <a:pt x="291213" y="161076"/>
                  </a:lnTo>
                  <a:lnTo>
                    <a:pt x="289915" y="159853"/>
                  </a:lnTo>
                  <a:lnTo>
                    <a:pt x="287638" y="159744"/>
                  </a:lnTo>
                  <a:lnTo>
                    <a:pt x="281345" y="161503"/>
                  </a:lnTo>
                  <a:lnTo>
                    <a:pt x="275725" y="166519"/>
                  </a:lnTo>
                  <a:lnTo>
                    <a:pt x="270876" y="174863"/>
                  </a:lnTo>
                  <a:lnTo>
                    <a:pt x="266369" y="187979"/>
                  </a:lnTo>
                  <a:lnTo>
                    <a:pt x="266607" y="211229"/>
                  </a:lnTo>
                  <a:lnTo>
                    <a:pt x="271146" y="229251"/>
                  </a:lnTo>
                  <a:lnTo>
                    <a:pt x="280331" y="243527"/>
                  </a:lnTo>
                  <a:lnTo>
                    <a:pt x="287975" y="248600"/>
                  </a:lnTo>
                  <a:lnTo>
                    <a:pt x="291989" y="249953"/>
                  </a:lnTo>
                  <a:lnTo>
                    <a:pt x="302093" y="249574"/>
                  </a:lnTo>
                  <a:lnTo>
                    <a:pt x="307751" y="248485"/>
                  </a:lnTo>
                  <a:lnTo>
                    <a:pt x="317801" y="241631"/>
                  </a:lnTo>
                  <a:lnTo>
                    <a:pt x="339121" y="213242"/>
                  </a:lnTo>
                  <a:lnTo>
                    <a:pt x="363009" y="166346"/>
                  </a:lnTo>
                  <a:lnTo>
                    <a:pt x="378286" y="135655"/>
                  </a:lnTo>
                  <a:lnTo>
                    <a:pt x="379959" y="126573"/>
                  </a:lnTo>
                  <a:lnTo>
                    <a:pt x="379417" y="124152"/>
                  </a:lnTo>
                  <a:lnTo>
                    <a:pt x="378350" y="122537"/>
                  </a:lnTo>
                  <a:lnTo>
                    <a:pt x="376934" y="122872"/>
                  </a:lnTo>
                  <a:lnTo>
                    <a:pt x="373478" y="127007"/>
                  </a:lnTo>
                  <a:lnTo>
                    <a:pt x="367566" y="137268"/>
                  </a:lnTo>
                  <a:lnTo>
                    <a:pt x="367198" y="147046"/>
                  </a:lnTo>
                  <a:lnTo>
                    <a:pt x="370092" y="158447"/>
                  </a:lnTo>
                  <a:lnTo>
                    <a:pt x="380360" y="176766"/>
                  </a:lnTo>
                  <a:lnTo>
                    <a:pt x="414002" y="220926"/>
                  </a:lnTo>
                  <a:lnTo>
                    <a:pt x="427817" y="246311"/>
                  </a:lnTo>
                  <a:lnTo>
                    <a:pt x="429019" y="260891"/>
                  </a:lnTo>
                  <a:lnTo>
                    <a:pt x="426496" y="274662"/>
                  </a:lnTo>
                  <a:lnTo>
                    <a:pt x="420670" y="283134"/>
                  </a:lnTo>
                  <a:lnTo>
                    <a:pt x="411496" y="287369"/>
                  </a:lnTo>
                  <a:lnTo>
                    <a:pt x="401069" y="288546"/>
                  </a:lnTo>
                  <a:lnTo>
                    <a:pt x="391731" y="286718"/>
                  </a:lnTo>
                  <a:lnTo>
                    <a:pt x="387971" y="283126"/>
                  </a:lnTo>
                  <a:lnTo>
                    <a:pt x="376217" y="259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52"/>
            <p:cNvSpPr/>
            <p:nvPr>
              <p:custDataLst>
                <p:tags r:id="rId282"/>
              </p:custDataLst>
            </p:nvPr>
          </p:nvSpPr>
          <p:spPr>
            <a:xfrm>
              <a:off x="2362462" y="2234760"/>
              <a:ext cx="114039" cy="131496"/>
            </a:xfrm>
            <a:custGeom>
              <a:avLst/>
              <a:gdLst/>
              <a:ahLst/>
              <a:cxnLst/>
              <a:rect l="0" t="0" r="0" b="0"/>
              <a:pathLst>
                <a:path w="114039" h="131496">
                  <a:moveTo>
                    <a:pt x="12438" y="6790"/>
                  </a:moveTo>
                  <a:lnTo>
                    <a:pt x="12438" y="6790"/>
                  </a:lnTo>
                  <a:lnTo>
                    <a:pt x="882" y="6790"/>
                  </a:lnTo>
                  <a:lnTo>
                    <a:pt x="7622" y="48217"/>
                  </a:lnTo>
                  <a:lnTo>
                    <a:pt x="11804" y="93175"/>
                  </a:lnTo>
                  <a:lnTo>
                    <a:pt x="11544" y="116739"/>
                  </a:lnTo>
                  <a:lnTo>
                    <a:pt x="6946" y="131405"/>
                  </a:lnTo>
                  <a:lnTo>
                    <a:pt x="6660" y="131495"/>
                  </a:lnTo>
                  <a:lnTo>
                    <a:pt x="6342" y="129712"/>
                  </a:lnTo>
                  <a:lnTo>
                    <a:pt x="5397" y="82824"/>
                  </a:lnTo>
                  <a:lnTo>
                    <a:pt x="1728" y="42410"/>
                  </a:lnTo>
                  <a:lnTo>
                    <a:pt x="0" y="3153"/>
                  </a:lnTo>
                  <a:lnTo>
                    <a:pt x="618" y="838"/>
                  </a:lnTo>
                  <a:lnTo>
                    <a:pt x="1736" y="0"/>
                  </a:lnTo>
                  <a:lnTo>
                    <a:pt x="3187" y="146"/>
                  </a:lnTo>
                  <a:lnTo>
                    <a:pt x="11970" y="13837"/>
                  </a:lnTo>
                  <a:lnTo>
                    <a:pt x="28286" y="50228"/>
                  </a:lnTo>
                  <a:lnTo>
                    <a:pt x="48305" y="96841"/>
                  </a:lnTo>
                  <a:lnTo>
                    <a:pt x="49546" y="99729"/>
                  </a:lnTo>
                  <a:lnTo>
                    <a:pt x="49876" y="99088"/>
                  </a:lnTo>
                  <a:lnTo>
                    <a:pt x="57407" y="58641"/>
                  </a:lnTo>
                  <a:lnTo>
                    <a:pt x="65273" y="29914"/>
                  </a:lnTo>
                  <a:lnTo>
                    <a:pt x="80781" y="2676"/>
                  </a:lnTo>
                  <a:lnTo>
                    <a:pt x="81989" y="3342"/>
                  </a:lnTo>
                  <a:lnTo>
                    <a:pt x="100120" y="28139"/>
                  </a:lnTo>
                  <a:lnTo>
                    <a:pt x="104325" y="40267"/>
                  </a:lnTo>
                  <a:lnTo>
                    <a:pt x="111757" y="86150"/>
                  </a:lnTo>
                  <a:lnTo>
                    <a:pt x="114038" y="121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53"/>
            <p:cNvSpPr/>
            <p:nvPr>
              <p:custDataLst>
                <p:tags r:id="rId283"/>
              </p:custDataLst>
            </p:nvPr>
          </p:nvSpPr>
          <p:spPr>
            <a:xfrm>
              <a:off x="2176057" y="2194940"/>
              <a:ext cx="94378" cy="195496"/>
            </a:xfrm>
            <a:custGeom>
              <a:avLst/>
              <a:gdLst/>
              <a:ahLst/>
              <a:cxnLst/>
              <a:rect l="0" t="0" r="0" b="0"/>
              <a:pathLst>
                <a:path w="94378" h="195496">
                  <a:moveTo>
                    <a:pt x="84543" y="59310"/>
                  </a:moveTo>
                  <a:lnTo>
                    <a:pt x="84543" y="59310"/>
                  </a:lnTo>
                  <a:lnTo>
                    <a:pt x="89569" y="47377"/>
                  </a:lnTo>
                  <a:lnTo>
                    <a:pt x="90010" y="45004"/>
                  </a:lnTo>
                  <a:lnTo>
                    <a:pt x="92382" y="40487"/>
                  </a:lnTo>
                  <a:lnTo>
                    <a:pt x="94003" y="38295"/>
                  </a:lnTo>
                  <a:lnTo>
                    <a:pt x="94377" y="35422"/>
                  </a:lnTo>
                  <a:lnTo>
                    <a:pt x="92912" y="28467"/>
                  </a:lnTo>
                  <a:lnTo>
                    <a:pt x="88027" y="22554"/>
                  </a:lnTo>
                  <a:lnTo>
                    <a:pt x="55625" y="1005"/>
                  </a:lnTo>
                  <a:lnTo>
                    <a:pt x="44879" y="0"/>
                  </a:lnTo>
                  <a:lnTo>
                    <a:pt x="39050" y="720"/>
                  </a:lnTo>
                  <a:lnTo>
                    <a:pt x="28811" y="7164"/>
                  </a:lnTo>
                  <a:lnTo>
                    <a:pt x="10740" y="28549"/>
                  </a:lnTo>
                  <a:lnTo>
                    <a:pt x="1214" y="50274"/>
                  </a:lnTo>
                  <a:lnTo>
                    <a:pt x="0" y="64466"/>
                  </a:lnTo>
                  <a:lnTo>
                    <a:pt x="2518" y="77124"/>
                  </a:lnTo>
                  <a:lnTo>
                    <a:pt x="8341" y="87453"/>
                  </a:lnTo>
                  <a:lnTo>
                    <a:pt x="19553" y="97831"/>
                  </a:lnTo>
                  <a:lnTo>
                    <a:pt x="49849" y="120916"/>
                  </a:lnTo>
                  <a:lnTo>
                    <a:pt x="76672" y="162408"/>
                  </a:lnTo>
                  <a:lnTo>
                    <a:pt x="79295" y="168259"/>
                  </a:lnTo>
                  <a:lnTo>
                    <a:pt x="79633" y="174275"/>
                  </a:lnTo>
                  <a:lnTo>
                    <a:pt x="76246" y="186606"/>
                  </a:lnTo>
                  <a:lnTo>
                    <a:pt x="73367" y="190740"/>
                  </a:lnTo>
                  <a:lnTo>
                    <a:pt x="66406" y="195334"/>
                  </a:lnTo>
                  <a:lnTo>
                    <a:pt x="56726" y="195495"/>
                  </a:lnTo>
                  <a:lnTo>
                    <a:pt x="46075" y="192509"/>
                  </a:lnTo>
                  <a:lnTo>
                    <a:pt x="14693" y="173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51"/>
          <p:cNvGrpSpPr/>
          <p:nvPr/>
        </p:nvGrpSpPr>
        <p:grpSpPr>
          <a:xfrm>
            <a:off x="3663950" y="2090394"/>
            <a:ext cx="774701" cy="258568"/>
            <a:chOff x="3663950" y="2090394"/>
            <a:chExt cx="774701" cy="258568"/>
          </a:xfrm>
        </p:grpSpPr>
        <p:sp>
          <p:nvSpPr>
            <p:cNvPr id="110" name="SMARTInkShape-354"/>
            <p:cNvSpPr/>
            <p:nvPr>
              <p:custDataLst>
                <p:tags r:id="rId275"/>
              </p:custDataLst>
            </p:nvPr>
          </p:nvSpPr>
          <p:spPr>
            <a:xfrm>
              <a:off x="4354988" y="2090394"/>
              <a:ext cx="83663" cy="245107"/>
            </a:xfrm>
            <a:custGeom>
              <a:avLst/>
              <a:gdLst/>
              <a:ahLst/>
              <a:cxnLst/>
              <a:rect l="0" t="0" r="0" b="0"/>
              <a:pathLst>
                <a:path w="83663" h="245107">
                  <a:moveTo>
                    <a:pt x="26512" y="24156"/>
                  </a:moveTo>
                  <a:lnTo>
                    <a:pt x="26512" y="24156"/>
                  </a:lnTo>
                  <a:lnTo>
                    <a:pt x="26512" y="15318"/>
                  </a:lnTo>
                  <a:lnTo>
                    <a:pt x="28393" y="11291"/>
                  </a:lnTo>
                  <a:lnTo>
                    <a:pt x="38068" y="0"/>
                  </a:lnTo>
                  <a:lnTo>
                    <a:pt x="38449" y="291"/>
                  </a:lnTo>
                  <a:lnTo>
                    <a:pt x="38873" y="2496"/>
                  </a:lnTo>
                  <a:lnTo>
                    <a:pt x="39182" y="49068"/>
                  </a:lnTo>
                  <a:lnTo>
                    <a:pt x="35832" y="89785"/>
                  </a:lnTo>
                  <a:lnTo>
                    <a:pt x="33742" y="134226"/>
                  </a:lnTo>
                  <a:lnTo>
                    <a:pt x="33123" y="175303"/>
                  </a:lnTo>
                  <a:lnTo>
                    <a:pt x="38688" y="216264"/>
                  </a:lnTo>
                  <a:lnTo>
                    <a:pt x="48072" y="236534"/>
                  </a:lnTo>
                  <a:lnTo>
                    <a:pt x="53263" y="242018"/>
                  </a:lnTo>
                  <a:lnTo>
                    <a:pt x="59803" y="244456"/>
                  </a:lnTo>
                  <a:lnTo>
                    <a:pt x="63523" y="245106"/>
                  </a:lnTo>
                  <a:lnTo>
                    <a:pt x="66708" y="243422"/>
                  </a:lnTo>
                  <a:lnTo>
                    <a:pt x="72129" y="235908"/>
                  </a:lnTo>
                  <a:lnTo>
                    <a:pt x="73127" y="221749"/>
                  </a:lnTo>
                  <a:lnTo>
                    <a:pt x="68019" y="177173"/>
                  </a:lnTo>
                  <a:lnTo>
                    <a:pt x="55508" y="145381"/>
                  </a:lnTo>
                  <a:lnTo>
                    <a:pt x="38396" y="124829"/>
                  </a:lnTo>
                  <a:lnTo>
                    <a:pt x="16549" y="113173"/>
                  </a:lnTo>
                  <a:lnTo>
                    <a:pt x="6091" y="111462"/>
                  </a:lnTo>
                  <a:lnTo>
                    <a:pt x="503" y="112347"/>
                  </a:lnTo>
                  <a:lnTo>
                    <a:pt x="0" y="112584"/>
                  </a:lnTo>
                  <a:lnTo>
                    <a:pt x="371" y="112741"/>
                  </a:lnTo>
                  <a:lnTo>
                    <a:pt x="45238" y="104190"/>
                  </a:lnTo>
                  <a:lnTo>
                    <a:pt x="83662" y="94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55"/>
            <p:cNvSpPr/>
            <p:nvPr>
              <p:custDataLst>
                <p:tags r:id="rId276"/>
              </p:custDataLst>
            </p:nvPr>
          </p:nvSpPr>
          <p:spPr>
            <a:xfrm>
              <a:off x="4126733" y="2233097"/>
              <a:ext cx="169329" cy="103704"/>
            </a:xfrm>
            <a:custGeom>
              <a:avLst/>
              <a:gdLst/>
              <a:ahLst/>
              <a:cxnLst/>
              <a:rect l="0" t="0" r="0" b="0"/>
              <a:pathLst>
                <a:path w="169329" h="103704">
                  <a:moveTo>
                    <a:pt x="767" y="40203"/>
                  </a:moveTo>
                  <a:lnTo>
                    <a:pt x="767" y="40203"/>
                  </a:lnTo>
                  <a:lnTo>
                    <a:pt x="22966" y="39497"/>
                  </a:lnTo>
                  <a:lnTo>
                    <a:pt x="30859" y="36832"/>
                  </a:lnTo>
                  <a:lnTo>
                    <a:pt x="37190" y="31414"/>
                  </a:lnTo>
                  <a:lnTo>
                    <a:pt x="39865" y="27994"/>
                  </a:lnTo>
                  <a:lnTo>
                    <a:pt x="40944" y="25008"/>
                  </a:lnTo>
                  <a:lnTo>
                    <a:pt x="40957" y="22312"/>
                  </a:lnTo>
                  <a:lnTo>
                    <a:pt x="38436" y="10722"/>
                  </a:lnTo>
                  <a:lnTo>
                    <a:pt x="30064" y="6"/>
                  </a:lnTo>
                  <a:lnTo>
                    <a:pt x="27354" y="0"/>
                  </a:lnTo>
                  <a:lnTo>
                    <a:pt x="20580" y="3755"/>
                  </a:lnTo>
                  <a:lnTo>
                    <a:pt x="14747" y="13891"/>
                  </a:lnTo>
                  <a:lnTo>
                    <a:pt x="99" y="50797"/>
                  </a:lnTo>
                  <a:lnTo>
                    <a:pt x="0" y="64667"/>
                  </a:lnTo>
                  <a:lnTo>
                    <a:pt x="7282" y="84375"/>
                  </a:lnTo>
                  <a:lnTo>
                    <a:pt x="18244" y="93467"/>
                  </a:lnTo>
                  <a:lnTo>
                    <a:pt x="31112" y="98448"/>
                  </a:lnTo>
                  <a:lnTo>
                    <a:pt x="41535" y="98310"/>
                  </a:lnTo>
                  <a:lnTo>
                    <a:pt x="58707" y="90895"/>
                  </a:lnTo>
                  <a:lnTo>
                    <a:pt x="82767" y="70677"/>
                  </a:lnTo>
                  <a:lnTo>
                    <a:pt x="99959" y="46301"/>
                  </a:lnTo>
                  <a:lnTo>
                    <a:pt x="106986" y="27845"/>
                  </a:lnTo>
                  <a:lnTo>
                    <a:pt x="108204" y="19765"/>
                  </a:lnTo>
                  <a:lnTo>
                    <a:pt x="107669" y="19522"/>
                  </a:lnTo>
                  <a:lnTo>
                    <a:pt x="105194" y="23015"/>
                  </a:lnTo>
                  <a:lnTo>
                    <a:pt x="98561" y="41825"/>
                  </a:lnTo>
                  <a:lnTo>
                    <a:pt x="96352" y="68796"/>
                  </a:lnTo>
                  <a:lnTo>
                    <a:pt x="98047" y="75959"/>
                  </a:lnTo>
                  <a:lnTo>
                    <a:pt x="101514" y="82935"/>
                  </a:lnTo>
                  <a:lnTo>
                    <a:pt x="102504" y="82802"/>
                  </a:lnTo>
                  <a:lnTo>
                    <a:pt x="105485" y="80773"/>
                  </a:lnTo>
                  <a:lnTo>
                    <a:pt x="124428" y="40885"/>
                  </a:lnTo>
                  <a:lnTo>
                    <a:pt x="141447" y="9910"/>
                  </a:lnTo>
                  <a:lnTo>
                    <a:pt x="146312" y="5573"/>
                  </a:lnTo>
                  <a:lnTo>
                    <a:pt x="148597" y="4416"/>
                  </a:lnTo>
                  <a:lnTo>
                    <a:pt x="150826" y="4351"/>
                  </a:lnTo>
                  <a:lnTo>
                    <a:pt x="155184" y="6159"/>
                  </a:lnTo>
                  <a:lnTo>
                    <a:pt x="156628" y="8335"/>
                  </a:lnTo>
                  <a:lnTo>
                    <a:pt x="163627" y="40120"/>
                  </a:lnTo>
                  <a:lnTo>
                    <a:pt x="169328" y="83290"/>
                  </a:lnTo>
                  <a:lnTo>
                    <a:pt x="167876" y="93689"/>
                  </a:lnTo>
                  <a:lnTo>
                    <a:pt x="166501" y="97027"/>
                  </a:lnTo>
                  <a:lnTo>
                    <a:pt x="164878" y="99252"/>
                  </a:lnTo>
                  <a:lnTo>
                    <a:pt x="159517" y="103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56"/>
            <p:cNvSpPr/>
            <p:nvPr>
              <p:custDataLst>
                <p:tags r:id="rId277"/>
              </p:custDataLst>
            </p:nvPr>
          </p:nvSpPr>
          <p:spPr>
            <a:xfrm>
              <a:off x="3663950" y="2104337"/>
              <a:ext cx="398075" cy="244625"/>
            </a:xfrm>
            <a:custGeom>
              <a:avLst/>
              <a:gdLst/>
              <a:ahLst/>
              <a:cxnLst/>
              <a:rect l="0" t="0" r="0" b="0"/>
              <a:pathLst>
                <a:path w="398075" h="244625">
                  <a:moveTo>
                    <a:pt x="0" y="156263"/>
                  </a:moveTo>
                  <a:lnTo>
                    <a:pt x="0" y="156263"/>
                  </a:lnTo>
                  <a:lnTo>
                    <a:pt x="5775" y="161332"/>
                  </a:lnTo>
                  <a:lnTo>
                    <a:pt x="35948" y="178863"/>
                  </a:lnTo>
                  <a:lnTo>
                    <a:pt x="43258" y="180418"/>
                  </a:lnTo>
                  <a:lnTo>
                    <a:pt x="51211" y="179228"/>
                  </a:lnTo>
                  <a:lnTo>
                    <a:pt x="55307" y="177923"/>
                  </a:lnTo>
                  <a:lnTo>
                    <a:pt x="61740" y="172710"/>
                  </a:lnTo>
                  <a:lnTo>
                    <a:pt x="64443" y="169345"/>
                  </a:lnTo>
                  <a:lnTo>
                    <a:pt x="67447" y="159960"/>
                  </a:lnTo>
                  <a:lnTo>
                    <a:pt x="68248" y="154495"/>
                  </a:lnTo>
                  <a:lnTo>
                    <a:pt x="67371" y="150145"/>
                  </a:lnTo>
                  <a:lnTo>
                    <a:pt x="62633" y="143431"/>
                  </a:lnTo>
                  <a:lnTo>
                    <a:pt x="53163" y="134077"/>
                  </a:lnTo>
                  <a:lnTo>
                    <a:pt x="48793" y="132291"/>
                  </a:lnTo>
                  <a:lnTo>
                    <a:pt x="42618" y="133379"/>
                  </a:lnTo>
                  <a:lnTo>
                    <a:pt x="38995" y="134657"/>
                  </a:lnTo>
                  <a:lnTo>
                    <a:pt x="33088" y="141721"/>
                  </a:lnTo>
                  <a:lnTo>
                    <a:pt x="23548" y="166874"/>
                  </a:lnTo>
                  <a:lnTo>
                    <a:pt x="20382" y="187394"/>
                  </a:lnTo>
                  <a:lnTo>
                    <a:pt x="22816" y="210251"/>
                  </a:lnTo>
                  <a:lnTo>
                    <a:pt x="28014" y="222826"/>
                  </a:lnTo>
                  <a:lnTo>
                    <a:pt x="35029" y="232413"/>
                  </a:lnTo>
                  <a:lnTo>
                    <a:pt x="42850" y="239026"/>
                  </a:lnTo>
                  <a:lnTo>
                    <a:pt x="52911" y="242435"/>
                  </a:lnTo>
                  <a:lnTo>
                    <a:pt x="76617" y="244624"/>
                  </a:lnTo>
                  <a:lnTo>
                    <a:pt x="106752" y="234917"/>
                  </a:lnTo>
                  <a:lnTo>
                    <a:pt x="130800" y="222058"/>
                  </a:lnTo>
                  <a:lnTo>
                    <a:pt x="168135" y="178341"/>
                  </a:lnTo>
                  <a:lnTo>
                    <a:pt x="182776" y="139208"/>
                  </a:lnTo>
                  <a:lnTo>
                    <a:pt x="191582" y="99704"/>
                  </a:lnTo>
                  <a:lnTo>
                    <a:pt x="191918" y="57817"/>
                  </a:lnTo>
                  <a:lnTo>
                    <a:pt x="188805" y="11038"/>
                  </a:lnTo>
                  <a:lnTo>
                    <a:pt x="185069" y="185"/>
                  </a:lnTo>
                  <a:lnTo>
                    <a:pt x="184057" y="0"/>
                  </a:lnTo>
                  <a:lnTo>
                    <a:pt x="181051" y="1676"/>
                  </a:lnTo>
                  <a:lnTo>
                    <a:pt x="174715" y="45766"/>
                  </a:lnTo>
                  <a:lnTo>
                    <a:pt x="172417" y="81190"/>
                  </a:lnTo>
                  <a:lnTo>
                    <a:pt x="175108" y="118497"/>
                  </a:lnTo>
                  <a:lnTo>
                    <a:pt x="182337" y="163254"/>
                  </a:lnTo>
                  <a:lnTo>
                    <a:pt x="189179" y="189771"/>
                  </a:lnTo>
                  <a:lnTo>
                    <a:pt x="196028" y="201965"/>
                  </a:lnTo>
                  <a:lnTo>
                    <a:pt x="203775" y="208325"/>
                  </a:lnTo>
                  <a:lnTo>
                    <a:pt x="216070" y="211905"/>
                  </a:lnTo>
                  <a:lnTo>
                    <a:pt x="220247" y="212408"/>
                  </a:lnTo>
                  <a:lnTo>
                    <a:pt x="228651" y="209203"/>
                  </a:lnTo>
                  <a:lnTo>
                    <a:pt x="232867" y="206373"/>
                  </a:lnTo>
                  <a:lnTo>
                    <a:pt x="239433" y="197584"/>
                  </a:lnTo>
                  <a:lnTo>
                    <a:pt x="249398" y="174695"/>
                  </a:lnTo>
                  <a:lnTo>
                    <a:pt x="252637" y="156080"/>
                  </a:lnTo>
                  <a:lnTo>
                    <a:pt x="251512" y="147244"/>
                  </a:lnTo>
                  <a:lnTo>
                    <a:pt x="250225" y="143901"/>
                  </a:lnTo>
                  <a:lnTo>
                    <a:pt x="248661" y="141671"/>
                  </a:lnTo>
                  <a:lnTo>
                    <a:pt x="245042" y="139194"/>
                  </a:lnTo>
                  <a:lnTo>
                    <a:pt x="243089" y="139239"/>
                  </a:lnTo>
                  <a:lnTo>
                    <a:pt x="239038" y="141171"/>
                  </a:lnTo>
                  <a:lnTo>
                    <a:pt x="236767" y="148144"/>
                  </a:lnTo>
                  <a:lnTo>
                    <a:pt x="231965" y="182065"/>
                  </a:lnTo>
                  <a:lnTo>
                    <a:pt x="235034" y="193836"/>
                  </a:lnTo>
                  <a:lnTo>
                    <a:pt x="249081" y="213927"/>
                  </a:lnTo>
                  <a:lnTo>
                    <a:pt x="252837" y="215167"/>
                  </a:lnTo>
                  <a:lnTo>
                    <a:pt x="262655" y="214663"/>
                  </a:lnTo>
                  <a:lnTo>
                    <a:pt x="276712" y="210412"/>
                  </a:lnTo>
                  <a:lnTo>
                    <a:pt x="283615" y="204789"/>
                  </a:lnTo>
                  <a:lnTo>
                    <a:pt x="289034" y="196174"/>
                  </a:lnTo>
                  <a:lnTo>
                    <a:pt x="303509" y="164723"/>
                  </a:lnTo>
                  <a:lnTo>
                    <a:pt x="303939" y="164725"/>
                  </a:lnTo>
                  <a:lnTo>
                    <a:pt x="304226" y="165432"/>
                  </a:lnTo>
                  <a:lnTo>
                    <a:pt x="304778" y="207080"/>
                  </a:lnTo>
                  <a:lnTo>
                    <a:pt x="305499" y="224707"/>
                  </a:lnTo>
                  <a:lnTo>
                    <a:pt x="310267" y="236816"/>
                  </a:lnTo>
                  <a:lnTo>
                    <a:pt x="311267" y="236776"/>
                  </a:lnTo>
                  <a:lnTo>
                    <a:pt x="314259" y="234850"/>
                  </a:lnTo>
                  <a:lnTo>
                    <a:pt x="319911" y="223057"/>
                  </a:lnTo>
                  <a:lnTo>
                    <a:pt x="330238" y="180145"/>
                  </a:lnTo>
                  <a:lnTo>
                    <a:pt x="336440" y="150437"/>
                  </a:lnTo>
                  <a:lnTo>
                    <a:pt x="339888" y="156810"/>
                  </a:lnTo>
                  <a:lnTo>
                    <a:pt x="342503" y="173782"/>
                  </a:lnTo>
                  <a:lnTo>
                    <a:pt x="342821" y="183477"/>
                  </a:lnTo>
                  <a:lnTo>
                    <a:pt x="343553" y="184284"/>
                  </a:lnTo>
                  <a:lnTo>
                    <a:pt x="344746" y="184116"/>
                  </a:lnTo>
                  <a:lnTo>
                    <a:pt x="346248" y="183298"/>
                  </a:lnTo>
                  <a:lnTo>
                    <a:pt x="385759" y="138639"/>
                  </a:lnTo>
                  <a:lnTo>
                    <a:pt x="390406" y="141610"/>
                  </a:lnTo>
                  <a:lnTo>
                    <a:pt x="393621" y="144377"/>
                  </a:lnTo>
                  <a:lnTo>
                    <a:pt x="397192" y="153097"/>
                  </a:lnTo>
                  <a:lnTo>
                    <a:pt x="398074" y="163323"/>
                  </a:lnTo>
                  <a:lnTo>
                    <a:pt x="393700" y="213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52"/>
          <p:cNvGrpSpPr/>
          <p:nvPr/>
        </p:nvGrpSpPr>
        <p:grpSpPr>
          <a:xfrm>
            <a:off x="4857750" y="2071300"/>
            <a:ext cx="781069" cy="279752"/>
            <a:chOff x="4857750" y="2071300"/>
            <a:chExt cx="781069" cy="279752"/>
          </a:xfrm>
        </p:grpSpPr>
        <p:sp>
          <p:nvSpPr>
            <p:cNvPr id="114" name="SMARTInkShape-357"/>
            <p:cNvSpPr/>
            <p:nvPr>
              <p:custDataLst>
                <p:tags r:id="rId271"/>
              </p:custDataLst>
            </p:nvPr>
          </p:nvSpPr>
          <p:spPr>
            <a:xfrm>
              <a:off x="5490261" y="2071300"/>
              <a:ext cx="148558" cy="231357"/>
            </a:xfrm>
            <a:custGeom>
              <a:avLst/>
              <a:gdLst/>
              <a:ahLst/>
              <a:cxnLst/>
              <a:rect l="0" t="0" r="0" b="0"/>
              <a:pathLst>
                <a:path w="148558" h="231357">
                  <a:moveTo>
                    <a:pt x="8839" y="49600"/>
                  </a:moveTo>
                  <a:lnTo>
                    <a:pt x="8839" y="49600"/>
                  </a:lnTo>
                  <a:lnTo>
                    <a:pt x="5468" y="52971"/>
                  </a:lnTo>
                  <a:lnTo>
                    <a:pt x="0" y="68551"/>
                  </a:lnTo>
                  <a:lnTo>
                    <a:pt x="1971" y="114309"/>
                  </a:lnTo>
                  <a:lnTo>
                    <a:pt x="7901" y="155008"/>
                  </a:lnTo>
                  <a:lnTo>
                    <a:pt x="20308" y="199198"/>
                  </a:lnTo>
                  <a:lnTo>
                    <a:pt x="26392" y="225200"/>
                  </a:lnTo>
                  <a:lnTo>
                    <a:pt x="26185" y="228050"/>
                  </a:lnTo>
                  <a:lnTo>
                    <a:pt x="25342" y="229950"/>
                  </a:lnTo>
                  <a:lnTo>
                    <a:pt x="23935" y="231356"/>
                  </a:lnTo>
                  <a:lnTo>
                    <a:pt x="25662" y="229628"/>
                  </a:lnTo>
                  <a:lnTo>
                    <a:pt x="22226" y="185500"/>
                  </a:lnTo>
                  <a:lnTo>
                    <a:pt x="23726" y="154685"/>
                  </a:lnTo>
                  <a:lnTo>
                    <a:pt x="26744" y="118177"/>
                  </a:lnTo>
                  <a:lnTo>
                    <a:pt x="30437" y="80784"/>
                  </a:lnTo>
                  <a:lnTo>
                    <a:pt x="33113" y="37516"/>
                  </a:lnTo>
                  <a:lnTo>
                    <a:pt x="37276" y="12467"/>
                  </a:lnTo>
                  <a:lnTo>
                    <a:pt x="39791" y="7911"/>
                  </a:lnTo>
                  <a:lnTo>
                    <a:pt x="42880" y="4874"/>
                  </a:lnTo>
                  <a:lnTo>
                    <a:pt x="46349" y="2849"/>
                  </a:lnTo>
                  <a:lnTo>
                    <a:pt x="64717" y="0"/>
                  </a:lnTo>
                  <a:lnTo>
                    <a:pt x="71491" y="2422"/>
                  </a:lnTo>
                  <a:lnTo>
                    <a:pt x="107348" y="34259"/>
                  </a:lnTo>
                  <a:lnTo>
                    <a:pt x="128573" y="68651"/>
                  </a:lnTo>
                  <a:lnTo>
                    <a:pt x="144897" y="113492"/>
                  </a:lnTo>
                  <a:lnTo>
                    <a:pt x="148557" y="159156"/>
                  </a:lnTo>
                  <a:lnTo>
                    <a:pt x="138431" y="200594"/>
                  </a:lnTo>
                  <a:lnTo>
                    <a:pt x="129101" y="210941"/>
                  </a:lnTo>
                  <a:lnTo>
                    <a:pt x="101800" y="226199"/>
                  </a:lnTo>
                  <a:lnTo>
                    <a:pt x="76025" y="230159"/>
                  </a:lnTo>
                  <a:lnTo>
                    <a:pt x="40589" y="227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58"/>
            <p:cNvSpPr/>
            <p:nvPr>
              <p:custDataLst>
                <p:tags r:id="rId272"/>
              </p:custDataLst>
            </p:nvPr>
          </p:nvSpPr>
          <p:spPr>
            <a:xfrm>
              <a:off x="5181600" y="22352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5779" y="806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59"/>
            <p:cNvSpPr/>
            <p:nvPr>
              <p:custDataLst>
                <p:tags r:id="rId273"/>
              </p:custDataLst>
            </p:nvPr>
          </p:nvSpPr>
          <p:spPr>
            <a:xfrm>
              <a:off x="5179920" y="2178412"/>
              <a:ext cx="84231" cy="153958"/>
            </a:xfrm>
            <a:custGeom>
              <a:avLst/>
              <a:gdLst/>
              <a:ahLst/>
              <a:cxnLst/>
              <a:rect l="0" t="0" r="0" b="0"/>
              <a:pathLst>
                <a:path w="84231" h="153958">
                  <a:moveTo>
                    <a:pt x="65180" y="18688"/>
                  </a:moveTo>
                  <a:lnTo>
                    <a:pt x="65180" y="18688"/>
                  </a:lnTo>
                  <a:lnTo>
                    <a:pt x="65180" y="15317"/>
                  </a:lnTo>
                  <a:lnTo>
                    <a:pt x="63298" y="11780"/>
                  </a:lnTo>
                  <a:lnTo>
                    <a:pt x="60816" y="7857"/>
                  </a:lnTo>
                  <a:lnTo>
                    <a:pt x="59092" y="860"/>
                  </a:lnTo>
                  <a:lnTo>
                    <a:pt x="58299" y="452"/>
                  </a:lnTo>
                  <a:lnTo>
                    <a:pt x="55536" y="0"/>
                  </a:lnTo>
                  <a:lnTo>
                    <a:pt x="46644" y="6487"/>
                  </a:lnTo>
                  <a:lnTo>
                    <a:pt x="26632" y="32166"/>
                  </a:lnTo>
                  <a:lnTo>
                    <a:pt x="10241" y="70478"/>
                  </a:lnTo>
                  <a:lnTo>
                    <a:pt x="0" y="108646"/>
                  </a:lnTo>
                  <a:lnTo>
                    <a:pt x="1168" y="122404"/>
                  </a:lnTo>
                  <a:lnTo>
                    <a:pt x="3455" y="128049"/>
                  </a:lnTo>
                  <a:lnTo>
                    <a:pt x="16787" y="142735"/>
                  </a:lnTo>
                  <a:lnTo>
                    <a:pt x="37514" y="152652"/>
                  </a:lnTo>
                  <a:lnTo>
                    <a:pt x="49591" y="153957"/>
                  </a:lnTo>
                  <a:lnTo>
                    <a:pt x="54788" y="153318"/>
                  </a:lnTo>
                  <a:lnTo>
                    <a:pt x="64324" y="148844"/>
                  </a:lnTo>
                  <a:lnTo>
                    <a:pt x="84230" y="132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60"/>
            <p:cNvSpPr/>
            <p:nvPr>
              <p:custDataLst>
                <p:tags r:id="rId274"/>
              </p:custDataLst>
            </p:nvPr>
          </p:nvSpPr>
          <p:spPr>
            <a:xfrm>
              <a:off x="4857750" y="2197100"/>
              <a:ext cx="158751" cy="153952"/>
            </a:xfrm>
            <a:custGeom>
              <a:avLst/>
              <a:gdLst/>
              <a:ahLst/>
              <a:cxnLst/>
              <a:rect l="0" t="0" r="0" b="0"/>
              <a:pathLst>
                <a:path w="158751" h="153952">
                  <a:moveTo>
                    <a:pt x="0" y="0"/>
                  </a:moveTo>
                  <a:lnTo>
                    <a:pt x="0" y="0"/>
                  </a:lnTo>
                  <a:lnTo>
                    <a:pt x="35321" y="36595"/>
                  </a:lnTo>
                  <a:lnTo>
                    <a:pt x="50155" y="78441"/>
                  </a:lnTo>
                  <a:lnTo>
                    <a:pt x="53336" y="98362"/>
                  </a:lnTo>
                  <a:lnTo>
                    <a:pt x="49628" y="134252"/>
                  </a:lnTo>
                  <a:lnTo>
                    <a:pt x="45473" y="152186"/>
                  </a:lnTo>
                  <a:lnTo>
                    <a:pt x="44426" y="153669"/>
                  </a:lnTo>
                  <a:lnTo>
                    <a:pt x="43023" y="153951"/>
                  </a:lnTo>
                  <a:lnTo>
                    <a:pt x="41382" y="153434"/>
                  </a:lnTo>
                  <a:lnTo>
                    <a:pt x="40994" y="151678"/>
                  </a:lnTo>
                  <a:lnTo>
                    <a:pt x="47645" y="108267"/>
                  </a:lnTo>
                  <a:lnTo>
                    <a:pt x="53236" y="88994"/>
                  </a:lnTo>
                  <a:lnTo>
                    <a:pt x="62937" y="76242"/>
                  </a:lnTo>
                  <a:lnTo>
                    <a:pt x="109033" y="29721"/>
                  </a:lnTo>
                  <a:lnTo>
                    <a:pt x="110789" y="28281"/>
                  </a:lnTo>
                  <a:lnTo>
                    <a:pt x="112740" y="24799"/>
                  </a:lnTo>
                  <a:lnTo>
                    <a:pt x="113259" y="22883"/>
                  </a:lnTo>
                  <a:lnTo>
                    <a:pt x="112900" y="22310"/>
                  </a:lnTo>
                  <a:lnTo>
                    <a:pt x="111956" y="22635"/>
                  </a:lnTo>
                  <a:lnTo>
                    <a:pt x="101999" y="31596"/>
                  </a:lnTo>
                  <a:lnTo>
                    <a:pt x="93878" y="53028"/>
                  </a:lnTo>
                  <a:lnTo>
                    <a:pt x="90375" y="74979"/>
                  </a:lnTo>
                  <a:lnTo>
                    <a:pt x="92708" y="98259"/>
                  </a:lnTo>
                  <a:lnTo>
                    <a:pt x="97884" y="109052"/>
                  </a:lnTo>
                  <a:lnTo>
                    <a:pt x="106298" y="116906"/>
                  </a:lnTo>
                  <a:lnTo>
                    <a:pt x="119445" y="125101"/>
                  </a:lnTo>
                  <a:lnTo>
                    <a:pt x="126903" y="126440"/>
                  </a:lnTo>
                  <a:lnTo>
                    <a:pt x="158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3"/>
          <p:cNvGrpSpPr/>
          <p:nvPr/>
        </p:nvGrpSpPr>
        <p:grpSpPr>
          <a:xfrm>
            <a:off x="6134100" y="2077170"/>
            <a:ext cx="571501" cy="306372"/>
            <a:chOff x="6134100" y="2077170"/>
            <a:chExt cx="571501" cy="306372"/>
          </a:xfrm>
        </p:grpSpPr>
        <p:sp>
          <p:nvSpPr>
            <p:cNvPr id="119" name="SMARTInkShape-361"/>
            <p:cNvSpPr/>
            <p:nvPr>
              <p:custDataLst>
                <p:tags r:id="rId269"/>
              </p:custDataLst>
            </p:nvPr>
          </p:nvSpPr>
          <p:spPr>
            <a:xfrm>
              <a:off x="6300606" y="2077170"/>
              <a:ext cx="404995" cy="278681"/>
            </a:xfrm>
            <a:custGeom>
              <a:avLst/>
              <a:gdLst/>
              <a:ahLst/>
              <a:cxnLst/>
              <a:rect l="0" t="0" r="0" b="0"/>
              <a:pathLst>
                <a:path w="404995" h="278681">
                  <a:moveTo>
                    <a:pt x="17644" y="183430"/>
                  </a:moveTo>
                  <a:lnTo>
                    <a:pt x="17644" y="183430"/>
                  </a:lnTo>
                  <a:lnTo>
                    <a:pt x="17643" y="164796"/>
                  </a:lnTo>
                  <a:lnTo>
                    <a:pt x="10902" y="171245"/>
                  </a:lnTo>
                  <a:lnTo>
                    <a:pt x="3339" y="188835"/>
                  </a:lnTo>
                  <a:lnTo>
                    <a:pt x="0" y="211921"/>
                  </a:lnTo>
                  <a:lnTo>
                    <a:pt x="2381" y="236635"/>
                  </a:lnTo>
                  <a:lnTo>
                    <a:pt x="7568" y="249645"/>
                  </a:lnTo>
                  <a:lnTo>
                    <a:pt x="19025" y="269495"/>
                  </a:lnTo>
                  <a:lnTo>
                    <a:pt x="22092" y="271851"/>
                  </a:lnTo>
                  <a:lnTo>
                    <a:pt x="25549" y="272716"/>
                  </a:lnTo>
                  <a:lnTo>
                    <a:pt x="29263" y="272588"/>
                  </a:lnTo>
                  <a:lnTo>
                    <a:pt x="39036" y="266800"/>
                  </a:lnTo>
                  <a:lnTo>
                    <a:pt x="59185" y="245838"/>
                  </a:lnTo>
                  <a:lnTo>
                    <a:pt x="75343" y="217656"/>
                  </a:lnTo>
                  <a:lnTo>
                    <a:pt x="79998" y="202682"/>
                  </a:lnTo>
                  <a:lnTo>
                    <a:pt x="80380" y="202614"/>
                  </a:lnTo>
                  <a:lnTo>
                    <a:pt x="84495" y="246643"/>
                  </a:lnTo>
                  <a:lnTo>
                    <a:pt x="91806" y="257621"/>
                  </a:lnTo>
                  <a:lnTo>
                    <a:pt x="110375" y="272795"/>
                  </a:lnTo>
                  <a:lnTo>
                    <a:pt x="114743" y="274051"/>
                  </a:lnTo>
                  <a:lnTo>
                    <a:pt x="123358" y="273565"/>
                  </a:lnTo>
                  <a:lnTo>
                    <a:pt x="139514" y="265954"/>
                  </a:lnTo>
                  <a:lnTo>
                    <a:pt x="161076" y="244649"/>
                  </a:lnTo>
                  <a:lnTo>
                    <a:pt x="184212" y="201480"/>
                  </a:lnTo>
                  <a:lnTo>
                    <a:pt x="211316" y="157707"/>
                  </a:lnTo>
                  <a:lnTo>
                    <a:pt x="218021" y="148997"/>
                  </a:lnTo>
                  <a:lnTo>
                    <a:pt x="218962" y="148480"/>
                  </a:lnTo>
                  <a:lnTo>
                    <a:pt x="219589" y="148841"/>
                  </a:lnTo>
                  <a:lnTo>
                    <a:pt x="220008" y="149787"/>
                  </a:lnTo>
                  <a:lnTo>
                    <a:pt x="220596" y="157861"/>
                  </a:lnTo>
                  <a:lnTo>
                    <a:pt x="218852" y="163364"/>
                  </a:lnTo>
                  <a:lnTo>
                    <a:pt x="216431" y="168162"/>
                  </a:lnTo>
                  <a:lnTo>
                    <a:pt x="215354" y="172646"/>
                  </a:lnTo>
                  <a:lnTo>
                    <a:pt x="215773" y="174124"/>
                  </a:lnTo>
                  <a:lnTo>
                    <a:pt x="216757" y="175109"/>
                  </a:lnTo>
                  <a:lnTo>
                    <a:pt x="220604" y="176965"/>
                  </a:lnTo>
                  <a:lnTo>
                    <a:pt x="220837" y="160054"/>
                  </a:lnTo>
                  <a:lnTo>
                    <a:pt x="219429" y="160085"/>
                  </a:lnTo>
                  <a:lnTo>
                    <a:pt x="214099" y="162000"/>
                  </a:lnTo>
                  <a:lnTo>
                    <a:pt x="199181" y="179118"/>
                  </a:lnTo>
                  <a:lnTo>
                    <a:pt x="187536" y="198145"/>
                  </a:lnTo>
                  <a:lnTo>
                    <a:pt x="180715" y="224087"/>
                  </a:lnTo>
                  <a:lnTo>
                    <a:pt x="184014" y="252531"/>
                  </a:lnTo>
                  <a:lnTo>
                    <a:pt x="185707" y="259130"/>
                  </a:lnTo>
                  <a:lnTo>
                    <a:pt x="188953" y="263530"/>
                  </a:lnTo>
                  <a:lnTo>
                    <a:pt x="193234" y="266463"/>
                  </a:lnTo>
                  <a:lnTo>
                    <a:pt x="198204" y="268419"/>
                  </a:lnTo>
                  <a:lnTo>
                    <a:pt x="218683" y="267800"/>
                  </a:lnTo>
                  <a:lnTo>
                    <a:pt x="234465" y="259263"/>
                  </a:lnTo>
                  <a:lnTo>
                    <a:pt x="267592" y="227415"/>
                  </a:lnTo>
                  <a:lnTo>
                    <a:pt x="292864" y="187369"/>
                  </a:lnTo>
                  <a:lnTo>
                    <a:pt x="307886" y="152255"/>
                  </a:lnTo>
                  <a:lnTo>
                    <a:pt x="321618" y="112424"/>
                  </a:lnTo>
                  <a:lnTo>
                    <a:pt x="334777" y="68851"/>
                  </a:lnTo>
                  <a:lnTo>
                    <a:pt x="347344" y="27655"/>
                  </a:lnTo>
                  <a:lnTo>
                    <a:pt x="349268" y="11656"/>
                  </a:lnTo>
                  <a:lnTo>
                    <a:pt x="348266" y="360"/>
                  </a:lnTo>
                  <a:lnTo>
                    <a:pt x="348125" y="0"/>
                  </a:lnTo>
                  <a:lnTo>
                    <a:pt x="337210" y="39557"/>
                  </a:lnTo>
                  <a:lnTo>
                    <a:pt x="324938" y="86238"/>
                  </a:lnTo>
                  <a:lnTo>
                    <a:pt x="318613" y="121184"/>
                  </a:lnTo>
                  <a:lnTo>
                    <a:pt x="311098" y="155530"/>
                  </a:lnTo>
                  <a:lnTo>
                    <a:pt x="305677" y="199857"/>
                  </a:lnTo>
                  <a:lnTo>
                    <a:pt x="304551" y="244870"/>
                  </a:lnTo>
                  <a:lnTo>
                    <a:pt x="306965" y="256128"/>
                  </a:lnTo>
                  <a:lnTo>
                    <a:pt x="308598" y="259412"/>
                  </a:lnTo>
                  <a:lnTo>
                    <a:pt x="310390" y="261601"/>
                  </a:lnTo>
                  <a:lnTo>
                    <a:pt x="312292" y="263061"/>
                  </a:lnTo>
                  <a:lnTo>
                    <a:pt x="314265" y="262623"/>
                  </a:lnTo>
                  <a:lnTo>
                    <a:pt x="318339" y="258373"/>
                  </a:lnTo>
                  <a:lnTo>
                    <a:pt x="339760" y="215003"/>
                  </a:lnTo>
                  <a:lnTo>
                    <a:pt x="358069" y="181385"/>
                  </a:lnTo>
                  <a:lnTo>
                    <a:pt x="360304" y="181361"/>
                  </a:lnTo>
                  <a:lnTo>
                    <a:pt x="366552" y="185098"/>
                  </a:lnTo>
                  <a:lnTo>
                    <a:pt x="378003" y="195134"/>
                  </a:lnTo>
                  <a:lnTo>
                    <a:pt x="390333" y="213787"/>
                  </a:lnTo>
                  <a:lnTo>
                    <a:pt x="401366" y="249033"/>
                  </a:lnTo>
                  <a:lnTo>
                    <a:pt x="404994" y="27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62"/>
            <p:cNvSpPr/>
            <p:nvPr>
              <p:custDataLst>
                <p:tags r:id="rId270"/>
              </p:custDataLst>
            </p:nvPr>
          </p:nvSpPr>
          <p:spPr>
            <a:xfrm>
              <a:off x="6134100" y="2185668"/>
              <a:ext cx="82551" cy="197874"/>
            </a:xfrm>
            <a:custGeom>
              <a:avLst/>
              <a:gdLst/>
              <a:ahLst/>
              <a:cxnLst/>
              <a:rect l="0" t="0" r="0" b="0"/>
              <a:pathLst>
                <a:path w="82551" h="197874">
                  <a:moveTo>
                    <a:pt x="82550" y="30482"/>
                  </a:moveTo>
                  <a:lnTo>
                    <a:pt x="82550" y="30482"/>
                  </a:lnTo>
                  <a:lnTo>
                    <a:pt x="82550" y="23740"/>
                  </a:lnTo>
                  <a:lnTo>
                    <a:pt x="80668" y="18549"/>
                  </a:lnTo>
                  <a:lnTo>
                    <a:pt x="79179" y="16176"/>
                  </a:lnTo>
                  <a:lnTo>
                    <a:pt x="62156" y="3010"/>
                  </a:lnTo>
                  <a:lnTo>
                    <a:pt x="55611" y="633"/>
                  </a:lnTo>
                  <a:lnTo>
                    <a:pt x="51891" y="0"/>
                  </a:lnTo>
                  <a:lnTo>
                    <a:pt x="36542" y="2479"/>
                  </a:lnTo>
                  <a:lnTo>
                    <a:pt x="26589" y="9570"/>
                  </a:lnTo>
                  <a:lnTo>
                    <a:pt x="8701" y="27997"/>
                  </a:lnTo>
                  <a:lnTo>
                    <a:pt x="3868" y="38550"/>
                  </a:lnTo>
                  <a:lnTo>
                    <a:pt x="2424" y="49590"/>
                  </a:lnTo>
                  <a:lnTo>
                    <a:pt x="5579" y="63738"/>
                  </a:lnTo>
                  <a:lnTo>
                    <a:pt x="9065" y="72544"/>
                  </a:lnTo>
                  <a:lnTo>
                    <a:pt x="52086" y="119537"/>
                  </a:lnTo>
                  <a:lnTo>
                    <a:pt x="66468" y="138478"/>
                  </a:lnTo>
                  <a:lnTo>
                    <a:pt x="73316" y="155614"/>
                  </a:lnTo>
                  <a:lnTo>
                    <a:pt x="74213" y="165824"/>
                  </a:lnTo>
                  <a:lnTo>
                    <a:pt x="72260" y="177417"/>
                  </a:lnTo>
                  <a:lnTo>
                    <a:pt x="68634" y="182061"/>
                  </a:lnTo>
                  <a:lnTo>
                    <a:pt x="57080" y="189102"/>
                  </a:lnTo>
                  <a:lnTo>
                    <a:pt x="31336" y="197033"/>
                  </a:lnTo>
                  <a:lnTo>
                    <a:pt x="17220" y="197873"/>
                  </a:lnTo>
                  <a:lnTo>
                    <a:pt x="11480" y="197109"/>
                  </a:lnTo>
                  <a:lnTo>
                    <a:pt x="7654" y="195189"/>
                  </a:lnTo>
                  <a:lnTo>
                    <a:pt x="5102" y="192498"/>
                  </a:lnTo>
                  <a:lnTo>
                    <a:pt x="0" y="18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54"/>
          <p:cNvGrpSpPr/>
          <p:nvPr/>
        </p:nvGrpSpPr>
        <p:grpSpPr>
          <a:xfrm>
            <a:off x="7033048" y="2057400"/>
            <a:ext cx="536153" cy="293805"/>
            <a:chOff x="7033048" y="2057400"/>
            <a:chExt cx="536153" cy="293805"/>
          </a:xfrm>
        </p:grpSpPr>
        <p:sp>
          <p:nvSpPr>
            <p:cNvPr id="122" name="SMARTInkShape-363"/>
            <p:cNvSpPr/>
            <p:nvPr>
              <p:custDataLst>
                <p:tags r:id="rId267"/>
              </p:custDataLst>
            </p:nvPr>
          </p:nvSpPr>
          <p:spPr>
            <a:xfrm>
              <a:off x="7421330" y="2165350"/>
              <a:ext cx="147871" cy="31751"/>
            </a:xfrm>
            <a:custGeom>
              <a:avLst/>
              <a:gdLst/>
              <a:ahLst/>
              <a:cxnLst/>
              <a:rect l="0" t="0" r="0" b="0"/>
              <a:pathLst>
                <a:path w="147871" h="31751">
                  <a:moveTo>
                    <a:pt x="8170" y="31750"/>
                  </a:moveTo>
                  <a:lnTo>
                    <a:pt x="8170" y="31750"/>
                  </a:lnTo>
                  <a:lnTo>
                    <a:pt x="0" y="31750"/>
                  </a:lnTo>
                  <a:lnTo>
                    <a:pt x="606" y="31750"/>
                  </a:lnTo>
                  <a:lnTo>
                    <a:pt x="45100" y="20919"/>
                  </a:lnTo>
                  <a:lnTo>
                    <a:pt x="88570" y="14038"/>
                  </a:lnTo>
                  <a:lnTo>
                    <a:pt x="147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64"/>
            <p:cNvSpPr/>
            <p:nvPr>
              <p:custDataLst>
                <p:tags r:id="rId268"/>
              </p:custDataLst>
            </p:nvPr>
          </p:nvSpPr>
          <p:spPr>
            <a:xfrm>
              <a:off x="7033048" y="2057400"/>
              <a:ext cx="518871" cy="293805"/>
            </a:xfrm>
            <a:custGeom>
              <a:avLst/>
              <a:gdLst/>
              <a:ahLst/>
              <a:cxnLst/>
              <a:rect l="0" t="0" r="0" b="0"/>
              <a:pathLst>
                <a:path w="518871" h="293805">
                  <a:moveTo>
                    <a:pt x="98002" y="0"/>
                  </a:moveTo>
                  <a:lnTo>
                    <a:pt x="98002" y="0"/>
                  </a:lnTo>
                  <a:lnTo>
                    <a:pt x="94631" y="0"/>
                  </a:lnTo>
                  <a:lnTo>
                    <a:pt x="91094" y="1881"/>
                  </a:lnTo>
                  <a:lnTo>
                    <a:pt x="89163" y="3371"/>
                  </a:lnTo>
                  <a:lnTo>
                    <a:pt x="87017" y="8789"/>
                  </a:lnTo>
                  <a:lnTo>
                    <a:pt x="81690" y="54568"/>
                  </a:lnTo>
                  <a:lnTo>
                    <a:pt x="73413" y="93779"/>
                  </a:lnTo>
                  <a:lnTo>
                    <a:pt x="68023" y="125641"/>
                  </a:lnTo>
                  <a:lnTo>
                    <a:pt x="60924" y="160968"/>
                  </a:lnTo>
                  <a:lnTo>
                    <a:pt x="54947" y="195954"/>
                  </a:lnTo>
                  <a:lnTo>
                    <a:pt x="47615" y="241740"/>
                  </a:lnTo>
                  <a:lnTo>
                    <a:pt x="44737" y="273886"/>
                  </a:lnTo>
                  <a:lnTo>
                    <a:pt x="46812" y="287533"/>
                  </a:lnTo>
                  <a:lnTo>
                    <a:pt x="50086" y="293598"/>
                  </a:lnTo>
                  <a:lnTo>
                    <a:pt x="51947" y="293804"/>
                  </a:lnTo>
                  <a:lnTo>
                    <a:pt x="53893" y="292530"/>
                  </a:lnTo>
                  <a:lnTo>
                    <a:pt x="55896" y="290270"/>
                  </a:lnTo>
                  <a:lnTo>
                    <a:pt x="56240" y="280233"/>
                  </a:lnTo>
                  <a:lnTo>
                    <a:pt x="53336" y="267070"/>
                  </a:lnTo>
                  <a:lnTo>
                    <a:pt x="31995" y="225679"/>
                  </a:lnTo>
                  <a:lnTo>
                    <a:pt x="14538" y="208442"/>
                  </a:lnTo>
                  <a:lnTo>
                    <a:pt x="9636" y="205530"/>
                  </a:lnTo>
                  <a:lnTo>
                    <a:pt x="0" y="203507"/>
                  </a:lnTo>
                  <a:lnTo>
                    <a:pt x="212" y="203404"/>
                  </a:lnTo>
                  <a:lnTo>
                    <a:pt x="1058" y="203336"/>
                  </a:lnTo>
                  <a:lnTo>
                    <a:pt x="40699" y="174645"/>
                  </a:lnTo>
                  <a:lnTo>
                    <a:pt x="76753" y="136359"/>
                  </a:lnTo>
                  <a:lnTo>
                    <a:pt x="120851" y="94982"/>
                  </a:lnTo>
                  <a:lnTo>
                    <a:pt x="163473" y="54807"/>
                  </a:lnTo>
                  <a:lnTo>
                    <a:pt x="177373" y="43050"/>
                  </a:lnTo>
                  <a:lnTo>
                    <a:pt x="180549" y="41400"/>
                  </a:lnTo>
                  <a:lnTo>
                    <a:pt x="183372" y="42417"/>
                  </a:lnTo>
                  <a:lnTo>
                    <a:pt x="188390" y="49191"/>
                  </a:lnTo>
                  <a:lnTo>
                    <a:pt x="189210" y="63020"/>
                  </a:lnTo>
                  <a:lnTo>
                    <a:pt x="185704" y="96284"/>
                  </a:lnTo>
                  <a:lnTo>
                    <a:pt x="180197" y="141888"/>
                  </a:lnTo>
                  <a:lnTo>
                    <a:pt x="174096" y="187385"/>
                  </a:lnTo>
                  <a:lnTo>
                    <a:pt x="169701" y="225796"/>
                  </a:lnTo>
                  <a:lnTo>
                    <a:pt x="168217" y="256895"/>
                  </a:lnTo>
                  <a:lnTo>
                    <a:pt x="168801" y="260163"/>
                  </a:lnTo>
                  <a:lnTo>
                    <a:pt x="169896" y="262342"/>
                  </a:lnTo>
                  <a:lnTo>
                    <a:pt x="171331" y="263795"/>
                  </a:lnTo>
                  <a:lnTo>
                    <a:pt x="172288" y="263352"/>
                  </a:lnTo>
                  <a:lnTo>
                    <a:pt x="191824" y="216094"/>
                  </a:lnTo>
                  <a:lnTo>
                    <a:pt x="192300" y="214618"/>
                  </a:lnTo>
                  <a:lnTo>
                    <a:pt x="192617" y="214340"/>
                  </a:lnTo>
                  <a:lnTo>
                    <a:pt x="192829" y="214860"/>
                  </a:lnTo>
                  <a:lnTo>
                    <a:pt x="196497" y="218963"/>
                  </a:lnTo>
                  <a:lnTo>
                    <a:pt x="198682" y="231389"/>
                  </a:lnTo>
                  <a:lnTo>
                    <a:pt x="199329" y="241734"/>
                  </a:lnTo>
                  <a:lnTo>
                    <a:pt x="203243" y="248784"/>
                  </a:lnTo>
                  <a:lnTo>
                    <a:pt x="213884" y="261436"/>
                  </a:lnTo>
                  <a:lnTo>
                    <a:pt x="222177" y="264361"/>
                  </a:lnTo>
                  <a:lnTo>
                    <a:pt x="235035" y="264955"/>
                  </a:lnTo>
                  <a:lnTo>
                    <a:pt x="274020" y="257706"/>
                  </a:lnTo>
                  <a:lnTo>
                    <a:pt x="291237" y="250002"/>
                  </a:lnTo>
                  <a:lnTo>
                    <a:pt x="322754" y="225094"/>
                  </a:lnTo>
                  <a:lnTo>
                    <a:pt x="328420" y="216223"/>
                  </a:lnTo>
                  <a:lnTo>
                    <a:pt x="329930" y="211882"/>
                  </a:lnTo>
                  <a:lnTo>
                    <a:pt x="330232" y="208283"/>
                  </a:lnTo>
                  <a:lnTo>
                    <a:pt x="328686" y="202402"/>
                  </a:lnTo>
                  <a:lnTo>
                    <a:pt x="326580" y="201256"/>
                  </a:lnTo>
                  <a:lnTo>
                    <a:pt x="320478" y="201866"/>
                  </a:lnTo>
                  <a:lnTo>
                    <a:pt x="313062" y="208252"/>
                  </a:lnTo>
                  <a:lnTo>
                    <a:pt x="302834" y="223747"/>
                  </a:lnTo>
                  <a:lnTo>
                    <a:pt x="297217" y="239862"/>
                  </a:lnTo>
                  <a:lnTo>
                    <a:pt x="296608" y="248422"/>
                  </a:lnTo>
                  <a:lnTo>
                    <a:pt x="298690" y="254578"/>
                  </a:lnTo>
                  <a:lnTo>
                    <a:pt x="303828" y="262011"/>
                  </a:lnTo>
                  <a:lnTo>
                    <a:pt x="309660" y="264616"/>
                  </a:lnTo>
                  <a:lnTo>
                    <a:pt x="323926" y="267131"/>
                  </a:lnTo>
                  <a:lnTo>
                    <a:pt x="332842" y="273553"/>
                  </a:lnTo>
                  <a:lnTo>
                    <a:pt x="337136" y="276801"/>
                  </a:lnTo>
                  <a:lnTo>
                    <a:pt x="341396" y="278245"/>
                  </a:lnTo>
                  <a:lnTo>
                    <a:pt x="351133" y="279058"/>
                  </a:lnTo>
                  <a:lnTo>
                    <a:pt x="362955" y="275928"/>
                  </a:lnTo>
                  <a:lnTo>
                    <a:pt x="388827" y="259614"/>
                  </a:lnTo>
                  <a:lnTo>
                    <a:pt x="399412" y="248028"/>
                  </a:lnTo>
                  <a:lnTo>
                    <a:pt x="420534" y="213033"/>
                  </a:lnTo>
                  <a:lnTo>
                    <a:pt x="441217" y="167935"/>
                  </a:lnTo>
                  <a:lnTo>
                    <a:pt x="463494" y="125802"/>
                  </a:lnTo>
                  <a:lnTo>
                    <a:pt x="480617" y="91172"/>
                  </a:lnTo>
                  <a:lnTo>
                    <a:pt x="485830" y="74286"/>
                  </a:lnTo>
                  <a:lnTo>
                    <a:pt x="489963" y="64814"/>
                  </a:lnTo>
                  <a:lnTo>
                    <a:pt x="491600" y="57598"/>
                  </a:lnTo>
                  <a:lnTo>
                    <a:pt x="461806" y="102655"/>
                  </a:lnTo>
                  <a:lnTo>
                    <a:pt x="448193" y="146755"/>
                  </a:lnTo>
                  <a:lnTo>
                    <a:pt x="443062" y="188827"/>
                  </a:lnTo>
                  <a:lnTo>
                    <a:pt x="442034" y="234489"/>
                  </a:lnTo>
                  <a:lnTo>
                    <a:pt x="444463" y="250973"/>
                  </a:lnTo>
                  <a:lnTo>
                    <a:pt x="449775" y="261592"/>
                  </a:lnTo>
                  <a:lnTo>
                    <a:pt x="453167" y="265411"/>
                  </a:lnTo>
                  <a:lnTo>
                    <a:pt x="462581" y="269655"/>
                  </a:lnTo>
                  <a:lnTo>
                    <a:pt x="468055" y="270786"/>
                  </a:lnTo>
                  <a:lnTo>
                    <a:pt x="481662" y="268281"/>
                  </a:lnTo>
                  <a:lnTo>
                    <a:pt x="501427" y="258937"/>
                  </a:lnTo>
                  <a:lnTo>
                    <a:pt x="506652" y="255175"/>
                  </a:lnTo>
                  <a:lnTo>
                    <a:pt x="514339" y="243468"/>
                  </a:lnTo>
                  <a:lnTo>
                    <a:pt x="517377" y="236395"/>
                  </a:lnTo>
                  <a:lnTo>
                    <a:pt x="518870" y="221011"/>
                  </a:lnTo>
                  <a:lnTo>
                    <a:pt x="517102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5"/>
          <p:cNvGrpSpPr/>
          <p:nvPr/>
        </p:nvGrpSpPr>
        <p:grpSpPr>
          <a:xfrm>
            <a:off x="8052683" y="2091728"/>
            <a:ext cx="2326822" cy="651473"/>
            <a:chOff x="8052683" y="2091728"/>
            <a:chExt cx="2326822" cy="651473"/>
          </a:xfrm>
        </p:grpSpPr>
        <p:sp>
          <p:nvSpPr>
            <p:cNvPr id="125" name="SMARTInkShape-365"/>
            <p:cNvSpPr/>
            <p:nvPr>
              <p:custDataLst>
                <p:tags r:id="rId254"/>
              </p:custDataLst>
            </p:nvPr>
          </p:nvSpPr>
          <p:spPr>
            <a:xfrm>
              <a:off x="10239457" y="2603500"/>
              <a:ext cx="140048" cy="102572"/>
            </a:xfrm>
            <a:custGeom>
              <a:avLst/>
              <a:gdLst/>
              <a:ahLst/>
              <a:cxnLst/>
              <a:rect l="0" t="0" r="0" b="0"/>
              <a:pathLst>
                <a:path w="140048" h="102572">
                  <a:moveTo>
                    <a:pt x="111043" y="25400"/>
                  </a:moveTo>
                  <a:lnTo>
                    <a:pt x="111043" y="25400"/>
                  </a:lnTo>
                  <a:lnTo>
                    <a:pt x="100930" y="18658"/>
                  </a:lnTo>
                  <a:lnTo>
                    <a:pt x="77786" y="14465"/>
                  </a:lnTo>
                  <a:lnTo>
                    <a:pt x="34924" y="19840"/>
                  </a:lnTo>
                  <a:lnTo>
                    <a:pt x="19356" y="24340"/>
                  </a:lnTo>
                  <a:lnTo>
                    <a:pt x="7734" y="31043"/>
                  </a:lnTo>
                  <a:lnTo>
                    <a:pt x="4070" y="36218"/>
                  </a:lnTo>
                  <a:lnTo>
                    <a:pt x="0" y="49493"/>
                  </a:lnTo>
                  <a:lnTo>
                    <a:pt x="1954" y="62919"/>
                  </a:lnTo>
                  <a:lnTo>
                    <a:pt x="4450" y="69463"/>
                  </a:lnTo>
                  <a:lnTo>
                    <a:pt x="21448" y="88785"/>
                  </a:lnTo>
                  <a:lnTo>
                    <a:pt x="51101" y="101174"/>
                  </a:lnTo>
                  <a:lnTo>
                    <a:pt x="83327" y="102571"/>
                  </a:lnTo>
                  <a:lnTo>
                    <a:pt x="115218" y="95146"/>
                  </a:lnTo>
                  <a:lnTo>
                    <a:pt x="128892" y="87913"/>
                  </a:lnTo>
                  <a:lnTo>
                    <a:pt x="133525" y="84009"/>
                  </a:lnTo>
                  <a:lnTo>
                    <a:pt x="138673" y="70263"/>
                  </a:lnTo>
                  <a:lnTo>
                    <a:pt x="140047" y="61659"/>
                  </a:lnTo>
                  <a:lnTo>
                    <a:pt x="138845" y="53806"/>
                  </a:lnTo>
                  <a:lnTo>
                    <a:pt x="131867" y="39436"/>
                  </a:lnTo>
                  <a:lnTo>
                    <a:pt x="98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66"/>
            <p:cNvSpPr/>
            <p:nvPr>
              <p:custDataLst>
                <p:tags r:id="rId255"/>
              </p:custDataLst>
            </p:nvPr>
          </p:nvSpPr>
          <p:spPr>
            <a:xfrm>
              <a:off x="10092377" y="2623138"/>
              <a:ext cx="105724" cy="91995"/>
            </a:xfrm>
            <a:custGeom>
              <a:avLst/>
              <a:gdLst/>
              <a:ahLst/>
              <a:cxnLst/>
              <a:rect l="0" t="0" r="0" b="0"/>
              <a:pathLst>
                <a:path w="105724" h="91995">
                  <a:moveTo>
                    <a:pt x="105723" y="5762"/>
                  </a:moveTo>
                  <a:lnTo>
                    <a:pt x="105723" y="5762"/>
                  </a:lnTo>
                  <a:lnTo>
                    <a:pt x="102352" y="2391"/>
                  </a:lnTo>
                  <a:lnTo>
                    <a:pt x="79684" y="0"/>
                  </a:lnTo>
                  <a:lnTo>
                    <a:pt x="49911" y="1410"/>
                  </a:lnTo>
                  <a:lnTo>
                    <a:pt x="20066" y="11644"/>
                  </a:lnTo>
                  <a:lnTo>
                    <a:pt x="9327" y="21076"/>
                  </a:lnTo>
                  <a:lnTo>
                    <a:pt x="5476" y="26555"/>
                  </a:lnTo>
                  <a:lnTo>
                    <a:pt x="1198" y="40168"/>
                  </a:lnTo>
                  <a:lnTo>
                    <a:pt x="0" y="54920"/>
                  </a:lnTo>
                  <a:lnTo>
                    <a:pt x="1821" y="68532"/>
                  </a:lnTo>
                  <a:lnTo>
                    <a:pt x="8744" y="79756"/>
                  </a:lnTo>
                  <a:lnTo>
                    <a:pt x="13553" y="84725"/>
                  </a:lnTo>
                  <a:lnTo>
                    <a:pt x="26424" y="90245"/>
                  </a:lnTo>
                  <a:lnTo>
                    <a:pt x="40845" y="91994"/>
                  </a:lnTo>
                  <a:lnTo>
                    <a:pt x="54311" y="90419"/>
                  </a:lnTo>
                  <a:lnTo>
                    <a:pt x="73792" y="82194"/>
                  </a:lnTo>
                  <a:lnTo>
                    <a:pt x="82830" y="72893"/>
                  </a:lnTo>
                  <a:lnTo>
                    <a:pt x="88492" y="60998"/>
                  </a:lnTo>
                  <a:lnTo>
                    <a:pt x="90974" y="39140"/>
                  </a:lnTo>
                  <a:lnTo>
                    <a:pt x="86673" y="12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67"/>
            <p:cNvSpPr/>
            <p:nvPr>
              <p:custDataLst>
                <p:tags r:id="rId256"/>
              </p:custDataLst>
            </p:nvPr>
          </p:nvSpPr>
          <p:spPr>
            <a:xfrm>
              <a:off x="10026650" y="26162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2980" y="41441"/>
                  </a:lnTo>
                  <a:lnTo>
                    <a:pt x="261" y="8775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68"/>
            <p:cNvSpPr/>
            <p:nvPr>
              <p:custDataLst>
                <p:tags r:id="rId257"/>
              </p:custDataLst>
            </p:nvPr>
          </p:nvSpPr>
          <p:spPr>
            <a:xfrm>
              <a:off x="9947380" y="2503224"/>
              <a:ext cx="225321" cy="17727"/>
            </a:xfrm>
            <a:custGeom>
              <a:avLst/>
              <a:gdLst/>
              <a:ahLst/>
              <a:cxnLst/>
              <a:rect l="0" t="0" r="0" b="0"/>
              <a:pathLst>
                <a:path w="225321" h="17727">
                  <a:moveTo>
                    <a:pt x="9420" y="5026"/>
                  </a:moveTo>
                  <a:lnTo>
                    <a:pt x="9420" y="5026"/>
                  </a:lnTo>
                  <a:lnTo>
                    <a:pt x="0" y="5026"/>
                  </a:lnTo>
                  <a:lnTo>
                    <a:pt x="42908" y="1655"/>
                  </a:lnTo>
                  <a:lnTo>
                    <a:pt x="74869" y="0"/>
                  </a:lnTo>
                  <a:lnTo>
                    <a:pt x="111179" y="675"/>
                  </a:lnTo>
                  <a:lnTo>
                    <a:pt x="146134" y="5679"/>
                  </a:lnTo>
                  <a:lnTo>
                    <a:pt x="178602" y="10726"/>
                  </a:lnTo>
                  <a:lnTo>
                    <a:pt x="22532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69"/>
            <p:cNvSpPr/>
            <p:nvPr>
              <p:custDataLst>
                <p:tags r:id="rId258"/>
              </p:custDataLst>
            </p:nvPr>
          </p:nvSpPr>
          <p:spPr>
            <a:xfrm>
              <a:off x="9539367" y="2444750"/>
              <a:ext cx="214234" cy="16308"/>
            </a:xfrm>
            <a:custGeom>
              <a:avLst/>
              <a:gdLst/>
              <a:ahLst/>
              <a:cxnLst/>
              <a:rect l="0" t="0" r="0" b="0"/>
              <a:pathLst>
                <a:path w="214234" h="16308">
                  <a:moveTo>
                    <a:pt x="23733" y="6350"/>
                  </a:moveTo>
                  <a:lnTo>
                    <a:pt x="23733" y="6350"/>
                  </a:lnTo>
                  <a:lnTo>
                    <a:pt x="9936" y="7056"/>
                  </a:lnTo>
                  <a:lnTo>
                    <a:pt x="0" y="11817"/>
                  </a:lnTo>
                  <a:lnTo>
                    <a:pt x="38816" y="16307"/>
                  </a:lnTo>
                  <a:lnTo>
                    <a:pt x="81902" y="13377"/>
                  </a:lnTo>
                  <a:lnTo>
                    <a:pt x="118965" y="9943"/>
                  </a:lnTo>
                  <a:lnTo>
                    <a:pt x="157076" y="6066"/>
                  </a:lnTo>
                  <a:lnTo>
                    <a:pt x="2142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70"/>
            <p:cNvSpPr/>
            <p:nvPr>
              <p:custDataLst>
                <p:tags r:id="rId259"/>
              </p:custDataLst>
            </p:nvPr>
          </p:nvSpPr>
          <p:spPr>
            <a:xfrm>
              <a:off x="9552908" y="2241550"/>
              <a:ext cx="162593" cy="171451"/>
            </a:xfrm>
            <a:custGeom>
              <a:avLst/>
              <a:gdLst/>
              <a:ahLst/>
              <a:cxnLst/>
              <a:rect l="0" t="0" r="0" b="0"/>
              <a:pathLst>
                <a:path w="162593" h="171451">
                  <a:moveTo>
                    <a:pt x="162592" y="0"/>
                  </a:moveTo>
                  <a:lnTo>
                    <a:pt x="162592" y="0"/>
                  </a:lnTo>
                  <a:lnTo>
                    <a:pt x="162592" y="12675"/>
                  </a:lnTo>
                  <a:lnTo>
                    <a:pt x="157125" y="12698"/>
                  </a:lnTo>
                  <a:lnTo>
                    <a:pt x="115799" y="25565"/>
                  </a:lnTo>
                  <a:lnTo>
                    <a:pt x="76205" y="41075"/>
                  </a:lnTo>
                  <a:lnTo>
                    <a:pt x="32153" y="65692"/>
                  </a:lnTo>
                  <a:lnTo>
                    <a:pt x="3577" y="85954"/>
                  </a:lnTo>
                  <a:lnTo>
                    <a:pt x="196" y="90648"/>
                  </a:lnTo>
                  <a:lnTo>
                    <a:pt x="0" y="92182"/>
                  </a:lnTo>
                  <a:lnTo>
                    <a:pt x="575" y="93205"/>
                  </a:lnTo>
                  <a:lnTo>
                    <a:pt x="39748" y="112482"/>
                  </a:lnTo>
                  <a:lnTo>
                    <a:pt x="85664" y="132498"/>
                  </a:lnTo>
                  <a:lnTo>
                    <a:pt x="126727" y="154819"/>
                  </a:lnTo>
                  <a:lnTo>
                    <a:pt x="15624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71"/>
            <p:cNvSpPr/>
            <p:nvPr>
              <p:custDataLst>
                <p:tags r:id="rId260"/>
              </p:custDataLst>
            </p:nvPr>
          </p:nvSpPr>
          <p:spPr>
            <a:xfrm>
              <a:off x="9283700" y="2133600"/>
              <a:ext cx="61644" cy="285751"/>
            </a:xfrm>
            <a:custGeom>
              <a:avLst/>
              <a:gdLst/>
              <a:ahLst/>
              <a:cxnLst/>
              <a:rect l="0" t="0" r="0" b="0"/>
              <a:pathLst>
                <a:path w="61644" h="285751">
                  <a:moveTo>
                    <a:pt x="12700" y="0"/>
                  </a:moveTo>
                  <a:lnTo>
                    <a:pt x="12700" y="0"/>
                  </a:lnTo>
                  <a:lnTo>
                    <a:pt x="21537" y="0"/>
                  </a:lnTo>
                  <a:lnTo>
                    <a:pt x="25565" y="1881"/>
                  </a:lnTo>
                  <a:lnTo>
                    <a:pt x="37271" y="8838"/>
                  </a:lnTo>
                  <a:lnTo>
                    <a:pt x="39663" y="12242"/>
                  </a:lnTo>
                  <a:lnTo>
                    <a:pt x="49098" y="56517"/>
                  </a:lnTo>
                  <a:lnTo>
                    <a:pt x="55156" y="94043"/>
                  </a:lnTo>
                  <a:lnTo>
                    <a:pt x="61643" y="140925"/>
                  </a:lnTo>
                  <a:lnTo>
                    <a:pt x="61068" y="178163"/>
                  </a:lnTo>
                  <a:lnTo>
                    <a:pt x="51182" y="225301"/>
                  </a:lnTo>
                  <a:lnTo>
                    <a:pt x="36331" y="25451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72"/>
            <p:cNvSpPr/>
            <p:nvPr>
              <p:custDataLst>
                <p:tags r:id="rId261"/>
              </p:custDataLst>
            </p:nvPr>
          </p:nvSpPr>
          <p:spPr>
            <a:xfrm>
              <a:off x="9112250" y="2222500"/>
              <a:ext cx="165101" cy="160060"/>
            </a:xfrm>
            <a:custGeom>
              <a:avLst/>
              <a:gdLst/>
              <a:ahLst/>
              <a:cxnLst/>
              <a:rect l="0" t="0" r="0" b="0"/>
              <a:pathLst>
                <a:path w="165101" h="160060">
                  <a:moveTo>
                    <a:pt x="0" y="0"/>
                  </a:moveTo>
                  <a:lnTo>
                    <a:pt x="0" y="0"/>
                  </a:lnTo>
                  <a:lnTo>
                    <a:pt x="14502" y="5775"/>
                  </a:lnTo>
                  <a:lnTo>
                    <a:pt x="27422" y="16606"/>
                  </a:lnTo>
                  <a:lnTo>
                    <a:pt x="56567" y="56212"/>
                  </a:lnTo>
                  <a:lnTo>
                    <a:pt x="63476" y="72491"/>
                  </a:lnTo>
                  <a:lnTo>
                    <a:pt x="65136" y="89133"/>
                  </a:lnTo>
                  <a:lnTo>
                    <a:pt x="62816" y="105937"/>
                  </a:lnTo>
                  <a:lnTo>
                    <a:pt x="52870" y="130559"/>
                  </a:lnTo>
                  <a:lnTo>
                    <a:pt x="37538" y="150162"/>
                  </a:lnTo>
                  <a:lnTo>
                    <a:pt x="28208" y="157991"/>
                  </a:lnTo>
                  <a:lnTo>
                    <a:pt x="24450" y="159655"/>
                  </a:lnTo>
                  <a:lnTo>
                    <a:pt x="21239" y="160059"/>
                  </a:lnTo>
                  <a:lnTo>
                    <a:pt x="18393" y="159622"/>
                  </a:lnTo>
                  <a:lnTo>
                    <a:pt x="16495" y="157920"/>
                  </a:lnTo>
                  <a:lnTo>
                    <a:pt x="14386" y="152266"/>
                  </a:lnTo>
                  <a:lnTo>
                    <a:pt x="13199" y="137779"/>
                  </a:lnTo>
                  <a:lnTo>
                    <a:pt x="18566" y="126146"/>
                  </a:lnTo>
                  <a:lnTo>
                    <a:pt x="43187" y="82500"/>
                  </a:lnTo>
                  <a:lnTo>
                    <a:pt x="69904" y="51187"/>
                  </a:lnTo>
                  <a:lnTo>
                    <a:pt x="75283" y="47444"/>
                  </a:lnTo>
                  <a:lnTo>
                    <a:pt x="81114" y="45041"/>
                  </a:lnTo>
                  <a:lnTo>
                    <a:pt x="81593" y="46255"/>
                  </a:lnTo>
                  <a:lnTo>
                    <a:pt x="82124" y="51367"/>
                  </a:lnTo>
                  <a:lnTo>
                    <a:pt x="79512" y="77697"/>
                  </a:lnTo>
                  <a:lnTo>
                    <a:pt x="83787" y="98738"/>
                  </a:lnTo>
                  <a:lnTo>
                    <a:pt x="92272" y="112793"/>
                  </a:lnTo>
                  <a:lnTo>
                    <a:pt x="103099" y="121391"/>
                  </a:lnTo>
                  <a:lnTo>
                    <a:pt x="121094" y="129493"/>
                  </a:lnTo>
                  <a:lnTo>
                    <a:pt x="133548" y="131636"/>
                  </a:lnTo>
                  <a:lnTo>
                    <a:pt x="146138" y="128825"/>
                  </a:lnTo>
                  <a:lnTo>
                    <a:pt x="1651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73"/>
            <p:cNvSpPr/>
            <p:nvPr>
              <p:custDataLst>
                <p:tags r:id="rId262"/>
              </p:custDataLst>
            </p:nvPr>
          </p:nvSpPr>
          <p:spPr>
            <a:xfrm>
              <a:off x="8739043" y="2235200"/>
              <a:ext cx="176358" cy="184151"/>
            </a:xfrm>
            <a:custGeom>
              <a:avLst/>
              <a:gdLst/>
              <a:ahLst/>
              <a:cxnLst/>
              <a:rect l="0" t="0" r="0" b="0"/>
              <a:pathLst>
                <a:path w="176358" h="184151">
                  <a:moveTo>
                    <a:pt x="176357" y="0"/>
                  </a:moveTo>
                  <a:lnTo>
                    <a:pt x="176357" y="0"/>
                  </a:lnTo>
                  <a:lnTo>
                    <a:pt x="170582" y="5069"/>
                  </a:lnTo>
                  <a:lnTo>
                    <a:pt x="131392" y="21199"/>
                  </a:lnTo>
                  <a:lnTo>
                    <a:pt x="88294" y="33870"/>
                  </a:lnTo>
                  <a:lnTo>
                    <a:pt x="42688" y="58776"/>
                  </a:lnTo>
                  <a:lnTo>
                    <a:pt x="14490" y="73417"/>
                  </a:lnTo>
                  <a:lnTo>
                    <a:pt x="0" y="76037"/>
                  </a:lnTo>
                  <a:lnTo>
                    <a:pt x="225" y="76797"/>
                  </a:lnTo>
                  <a:lnTo>
                    <a:pt x="7522" y="85024"/>
                  </a:lnTo>
                  <a:lnTo>
                    <a:pt x="33698" y="101614"/>
                  </a:lnTo>
                  <a:lnTo>
                    <a:pt x="78326" y="125256"/>
                  </a:lnTo>
                  <a:lnTo>
                    <a:pt x="124430" y="150316"/>
                  </a:lnTo>
                  <a:lnTo>
                    <a:pt x="16365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74"/>
            <p:cNvSpPr/>
            <p:nvPr>
              <p:custDataLst>
                <p:tags r:id="rId263"/>
              </p:custDataLst>
            </p:nvPr>
          </p:nvSpPr>
          <p:spPr>
            <a:xfrm>
              <a:off x="8508999" y="2148364"/>
              <a:ext cx="99302" cy="218204"/>
            </a:xfrm>
            <a:custGeom>
              <a:avLst/>
              <a:gdLst/>
              <a:ahLst/>
              <a:cxnLst/>
              <a:rect l="0" t="0" r="0" b="0"/>
              <a:pathLst>
                <a:path w="99302" h="218204">
                  <a:moveTo>
                    <a:pt x="1" y="86836"/>
                  </a:moveTo>
                  <a:lnTo>
                    <a:pt x="1" y="86836"/>
                  </a:lnTo>
                  <a:lnTo>
                    <a:pt x="0" y="130160"/>
                  </a:lnTo>
                  <a:lnTo>
                    <a:pt x="0" y="171633"/>
                  </a:lnTo>
                  <a:lnTo>
                    <a:pt x="0" y="201266"/>
                  </a:lnTo>
                  <a:lnTo>
                    <a:pt x="706" y="202634"/>
                  </a:lnTo>
                  <a:lnTo>
                    <a:pt x="1882" y="202840"/>
                  </a:lnTo>
                  <a:lnTo>
                    <a:pt x="3371" y="202272"/>
                  </a:lnTo>
                  <a:lnTo>
                    <a:pt x="3659" y="199777"/>
                  </a:lnTo>
                  <a:lnTo>
                    <a:pt x="2104" y="185446"/>
                  </a:lnTo>
                  <a:lnTo>
                    <a:pt x="7184" y="148151"/>
                  </a:lnTo>
                  <a:lnTo>
                    <a:pt x="12948" y="101476"/>
                  </a:lnTo>
                  <a:lnTo>
                    <a:pt x="22887" y="54955"/>
                  </a:lnTo>
                  <a:lnTo>
                    <a:pt x="41873" y="12552"/>
                  </a:lnTo>
                  <a:lnTo>
                    <a:pt x="49420" y="4903"/>
                  </a:lnTo>
                  <a:lnTo>
                    <a:pt x="55597" y="1032"/>
                  </a:lnTo>
                  <a:lnTo>
                    <a:pt x="58232" y="0"/>
                  </a:lnTo>
                  <a:lnTo>
                    <a:pt x="72053" y="1919"/>
                  </a:lnTo>
                  <a:lnTo>
                    <a:pt x="79767" y="6997"/>
                  </a:lnTo>
                  <a:lnTo>
                    <a:pt x="93839" y="25126"/>
                  </a:lnTo>
                  <a:lnTo>
                    <a:pt x="99301" y="66513"/>
                  </a:lnTo>
                  <a:lnTo>
                    <a:pt x="97548" y="109977"/>
                  </a:lnTo>
                  <a:lnTo>
                    <a:pt x="85818" y="149667"/>
                  </a:lnTo>
                  <a:lnTo>
                    <a:pt x="63652" y="196170"/>
                  </a:lnTo>
                  <a:lnTo>
                    <a:pt x="50846" y="210483"/>
                  </a:lnTo>
                  <a:lnTo>
                    <a:pt x="46597" y="213717"/>
                  </a:lnTo>
                  <a:lnTo>
                    <a:pt x="36233" y="217311"/>
                  </a:lnTo>
                  <a:lnTo>
                    <a:pt x="25982" y="218203"/>
                  </a:lnTo>
                  <a:lnTo>
                    <a:pt x="19073" y="216247"/>
                  </a:lnTo>
                  <a:lnTo>
                    <a:pt x="16949" y="214032"/>
                  </a:lnTo>
                  <a:lnTo>
                    <a:pt x="12701" y="201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75"/>
            <p:cNvSpPr/>
            <p:nvPr>
              <p:custDataLst>
                <p:tags r:id="rId264"/>
              </p:custDataLst>
            </p:nvPr>
          </p:nvSpPr>
          <p:spPr>
            <a:xfrm>
              <a:off x="8372000" y="2131550"/>
              <a:ext cx="86201" cy="243351"/>
            </a:xfrm>
            <a:custGeom>
              <a:avLst/>
              <a:gdLst/>
              <a:ahLst/>
              <a:cxnLst/>
              <a:rect l="0" t="0" r="0" b="0"/>
              <a:pathLst>
                <a:path w="86201" h="243351">
                  <a:moveTo>
                    <a:pt x="86200" y="46500"/>
                  </a:moveTo>
                  <a:lnTo>
                    <a:pt x="86200" y="46500"/>
                  </a:lnTo>
                  <a:lnTo>
                    <a:pt x="79458" y="39758"/>
                  </a:lnTo>
                  <a:lnTo>
                    <a:pt x="78177" y="37066"/>
                  </a:lnTo>
                  <a:lnTo>
                    <a:pt x="78030" y="34566"/>
                  </a:lnTo>
                  <a:lnTo>
                    <a:pt x="79610" y="18248"/>
                  </a:lnTo>
                  <a:lnTo>
                    <a:pt x="79073" y="6771"/>
                  </a:lnTo>
                  <a:lnTo>
                    <a:pt x="76447" y="1091"/>
                  </a:lnTo>
                  <a:lnTo>
                    <a:pt x="74054" y="0"/>
                  </a:lnTo>
                  <a:lnTo>
                    <a:pt x="67631" y="668"/>
                  </a:lnTo>
                  <a:lnTo>
                    <a:pt x="52711" y="8382"/>
                  </a:lnTo>
                  <a:lnTo>
                    <a:pt x="31513" y="29718"/>
                  </a:lnTo>
                  <a:lnTo>
                    <a:pt x="14101" y="68495"/>
                  </a:lnTo>
                  <a:lnTo>
                    <a:pt x="3376" y="115733"/>
                  </a:lnTo>
                  <a:lnTo>
                    <a:pt x="0" y="148767"/>
                  </a:lnTo>
                  <a:lnTo>
                    <a:pt x="616" y="179441"/>
                  </a:lnTo>
                  <a:lnTo>
                    <a:pt x="7947" y="202481"/>
                  </a:lnTo>
                  <a:lnTo>
                    <a:pt x="23974" y="227948"/>
                  </a:lnTo>
                  <a:lnTo>
                    <a:pt x="37847" y="236505"/>
                  </a:lnTo>
                  <a:lnTo>
                    <a:pt x="60800" y="24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76"/>
            <p:cNvSpPr/>
            <p:nvPr>
              <p:custDataLst>
                <p:tags r:id="rId265"/>
              </p:custDataLst>
            </p:nvPr>
          </p:nvSpPr>
          <p:spPr>
            <a:xfrm>
              <a:off x="8147050" y="2260600"/>
              <a:ext cx="101601" cy="129499"/>
            </a:xfrm>
            <a:custGeom>
              <a:avLst/>
              <a:gdLst/>
              <a:ahLst/>
              <a:cxnLst/>
              <a:rect l="0" t="0" r="0" b="0"/>
              <a:pathLst>
                <a:path w="101601" h="129499">
                  <a:moveTo>
                    <a:pt x="0" y="38100"/>
                  </a:moveTo>
                  <a:lnTo>
                    <a:pt x="0" y="38100"/>
                  </a:lnTo>
                  <a:lnTo>
                    <a:pt x="8838" y="29261"/>
                  </a:lnTo>
                  <a:lnTo>
                    <a:pt x="20391" y="32761"/>
                  </a:lnTo>
                  <a:lnTo>
                    <a:pt x="35168" y="42077"/>
                  </a:lnTo>
                  <a:lnTo>
                    <a:pt x="46440" y="55625"/>
                  </a:lnTo>
                  <a:lnTo>
                    <a:pt x="57347" y="79119"/>
                  </a:lnTo>
                  <a:lnTo>
                    <a:pt x="62689" y="113848"/>
                  </a:lnTo>
                  <a:lnTo>
                    <a:pt x="62434" y="124683"/>
                  </a:lnTo>
                  <a:lnTo>
                    <a:pt x="61378" y="127572"/>
                  </a:lnTo>
                  <a:lnTo>
                    <a:pt x="59969" y="129498"/>
                  </a:lnTo>
                  <a:lnTo>
                    <a:pt x="59030" y="129371"/>
                  </a:lnTo>
                  <a:lnTo>
                    <a:pt x="58403" y="127875"/>
                  </a:lnTo>
                  <a:lnTo>
                    <a:pt x="57223" y="93283"/>
                  </a:lnTo>
                  <a:lnTo>
                    <a:pt x="71667" y="46204"/>
                  </a:lnTo>
                  <a:lnTo>
                    <a:pt x="84578" y="1870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77"/>
            <p:cNvSpPr/>
            <p:nvPr>
              <p:custDataLst>
                <p:tags r:id="rId266"/>
              </p:custDataLst>
            </p:nvPr>
          </p:nvSpPr>
          <p:spPr>
            <a:xfrm>
              <a:off x="8052683" y="2091728"/>
              <a:ext cx="89944" cy="282345"/>
            </a:xfrm>
            <a:custGeom>
              <a:avLst/>
              <a:gdLst/>
              <a:ahLst/>
              <a:cxnLst/>
              <a:rect l="0" t="0" r="0" b="0"/>
              <a:pathLst>
                <a:path w="89944" h="282345">
                  <a:moveTo>
                    <a:pt x="5467" y="60922"/>
                  </a:moveTo>
                  <a:lnTo>
                    <a:pt x="5467" y="60922"/>
                  </a:lnTo>
                  <a:lnTo>
                    <a:pt x="0" y="60922"/>
                  </a:lnTo>
                  <a:lnTo>
                    <a:pt x="2749" y="64293"/>
                  </a:lnTo>
                  <a:lnTo>
                    <a:pt x="6990" y="103298"/>
                  </a:lnTo>
                  <a:lnTo>
                    <a:pt x="10387" y="140271"/>
                  </a:lnTo>
                  <a:lnTo>
                    <a:pt x="13274" y="184386"/>
                  </a:lnTo>
                  <a:lnTo>
                    <a:pt x="17403" y="216689"/>
                  </a:lnTo>
                  <a:lnTo>
                    <a:pt x="26250" y="261670"/>
                  </a:lnTo>
                  <a:lnTo>
                    <a:pt x="29955" y="281930"/>
                  </a:lnTo>
                  <a:lnTo>
                    <a:pt x="30259" y="282344"/>
                  </a:lnTo>
                  <a:lnTo>
                    <a:pt x="30462" y="281914"/>
                  </a:lnTo>
                  <a:lnTo>
                    <a:pt x="30686" y="279556"/>
                  </a:lnTo>
                  <a:lnTo>
                    <a:pt x="23936" y="243908"/>
                  </a:lnTo>
                  <a:lnTo>
                    <a:pt x="17994" y="199101"/>
                  </a:lnTo>
                  <a:lnTo>
                    <a:pt x="14563" y="160435"/>
                  </a:lnTo>
                  <a:lnTo>
                    <a:pt x="13038" y="117380"/>
                  </a:lnTo>
                  <a:lnTo>
                    <a:pt x="14241" y="79899"/>
                  </a:lnTo>
                  <a:lnTo>
                    <a:pt x="20766" y="36676"/>
                  </a:lnTo>
                  <a:lnTo>
                    <a:pt x="32242" y="6901"/>
                  </a:lnTo>
                  <a:lnTo>
                    <a:pt x="36887" y="1635"/>
                  </a:lnTo>
                  <a:lnTo>
                    <a:pt x="39114" y="230"/>
                  </a:lnTo>
                  <a:lnTo>
                    <a:pt x="42009" y="0"/>
                  </a:lnTo>
                  <a:lnTo>
                    <a:pt x="48989" y="1625"/>
                  </a:lnTo>
                  <a:lnTo>
                    <a:pt x="64224" y="13249"/>
                  </a:lnTo>
                  <a:lnTo>
                    <a:pt x="78772" y="36840"/>
                  </a:lnTo>
                  <a:lnTo>
                    <a:pt x="88648" y="62802"/>
                  </a:lnTo>
                  <a:lnTo>
                    <a:pt x="89943" y="77985"/>
                  </a:lnTo>
                  <a:lnTo>
                    <a:pt x="85026" y="104980"/>
                  </a:lnTo>
                  <a:lnTo>
                    <a:pt x="69989" y="117898"/>
                  </a:lnTo>
                  <a:lnTo>
                    <a:pt x="28161" y="140460"/>
                  </a:lnTo>
                  <a:lnTo>
                    <a:pt x="18167" y="143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56"/>
          <p:cNvGrpSpPr/>
          <p:nvPr/>
        </p:nvGrpSpPr>
        <p:grpSpPr>
          <a:xfrm>
            <a:off x="10058400" y="2152650"/>
            <a:ext cx="133351" cy="210603"/>
            <a:chOff x="10058400" y="2152650"/>
            <a:chExt cx="133351" cy="210603"/>
          </a:xfrm>
        </p:grpSpPr>
        <p:sp>
          <p:nvSpPr>
            <p:cNvPr id="139" name="SMARTInkShape-378"/>
            <p:cNvSpPr/>
            <p:nvPr>
              <p:custDataLst>
                <p:tags r:id="rId252"/>
              </p:custDataLst>
            </p:nvPr>
          </p:nvSpPr>
          <p:spPr>
            <a:xfrm>
              <a:off x="10079995" y="2191633"/>
              <a:ext cx="111756" cy="164218"/>
            </a:xfrm>
            <a:custGeom>
              <a:avLst/>
              <a:gdLst/>
              <a:ahLst/>
              <a:cxnLst/>
              <a:rect l="0" t="0" r="0" b="0"/>
              <a:pathLst>
                <a:path w="111756" h="164218">
                  <a:moveTo>
                    <a:pt x="92705" y="5467"/>
                  </a:moveTo>
                  <a:lnTo>
                    <a:pt x="92705" y="5467"/>
                  </a:lnTo>
                  <a:lnTo>
                    <a:pt x="92705" y="0"/>
                  </a:lnTo>
                  <a:lnTo>
                    <a:pt x="89334" y="2749"/>
                  </a:lnTo>
                  <a:lnTo>
                    <a:pt x="50070" y="45838"/>
                  </a:lnTo>
                  <a:lnTo>
                    <a:pt x="3665" y="89021"/>
                  </a:lnTo>
                  <a:lnTo>
                    <a:pt x="215" y="95048"/>
                  </a:lnTo>
                  <a:lnTo>
                    <a:pt x="0" y="97644"/>
                  </a:lnTo>
                  <a:lnTo>
                    <a:pt x="1643" y="102408"/>
                  </a:lnTo>
                  <a:lnTo>
                    <a:pt x="6608" y="106878"/>
                  </a:lnTo>
                  <a:lnTo>
                    <a:pt x="52976" y="129063"/>
                  </a:lnTo>
                  <a:lnTo>
                    <a:pt x="97078" y="152890"/>
                  </a:lnTo>
                  <a:lnTo>
                    <a:pt x="111755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79"/>
            <p:cNvSpPr/>
            <p:nvPr>
              <p:custDataLst>
                <p:tags r:id="rId253"/>
              </p:custDataLst>
            </p:nvPr>
          </p:nvSpPr>
          <p:spPr>
            <a:xfrm>
              <a:off x="10058400" y="2152650"/>
              <a:ext cx="19051" cy="210603"/>
            </a:xfrm>
            <a:custGeom>
              <a:avLst/>
              <a:gdLst/>
              <a:ahLst/>
              <a:cxnLst/>
              <a:rect l="0" t="0" r="0" b="0"/>
              <a:pathLst>
                <a:path w="19051" h="210603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467" y="48184"/>
                  </a:lnTo>
                  <a:lnTo>
                    <a:pt x="9460" y="87027"/>
                  </a:lnTo>
                  <a:lnTo>
                    <a:pt x="15111" y="129816"/>
                  </a:lnTo>
                  <a:lnTo>
                    <a:pt x="18272" y="176971"/>
                  </a:lnTo>
                  <a:lnTo>
                    <a:pt x="19004" y="210602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380"/>
          <p:cNvSpPr/>
          <p:nvPr>
            <p:custDataLst>
              <p:tags r:id="rId7"/>
            </p:custDataLst>
          </p:nvPr>
        </p:nvSpPr>
        <p:spPr>
          <a:xfrm>
            <a:off x="10815575" y="2351195"/>
            <a:ext cx="124650" cy="315806"/>
          </a:xfrm>
          <a:custGeom>
            <a:avLst/>
            <a:gdLst/>
            <a:ahLst/>
            <a:cxnLst/>
            <a:rect l="0" t="0" r="0" b="0"/>
            <a:pathLst>
              <a:path w="124650" h="315806">
                <a:moveTo>
                  <a:pt x="112775" y="195155"/>
                </a:moveTo>
                <a:lnTo>
                  <a:pt x="112775" y="195155"/>
                </a:lnTo>
                <a:lnTo>
                  <a:pt x="112775" y="191784"/>
                </a:lnTo>
                <a:lnTo>
                  <a:pt x="110894" y="188247"/>
                </a:lnTo>
                <a:lnTo>
                  <a:pt x="108412" y="184324"/>
                </a:lnTo>
                <a:lnTo>
                  <a:pt x="107307" y="180228"/>
                </a:lnTo>
                <a:lnTo>
                  <a:pt x="73223" y="134149"/>
                </a:lnTo>
                <a:lnTo>
                  <a:pt x="55468" y="92950"/>
                </a:lnTo>
                <a:lnTo>
                  <a:pt x="50090" y="47466"/>
                </a:lnTo>
                <a:lnTo>
                  <a:pt x="53401" y="34030"/>
                </a:lnTo>
                <a:lnTo>
                  <a:pt x="60281" y="23355"/>
                </a:lnTo>
                <a:lnTo>
                  <a:pt x="80063" y="6885"/>
                </a:lnTo>
                <a:lnTo>
                  <a:pt x="89769" y="2118"/>
                </a:lnTo>
                <a:lnTo>
                  <a:pt x="101140" y="0"/>
                </a:lnTo>
                <a:lnTo>
                  <a:pt x="111366" y="940"/>
                </a:lnTo>
                <a:lnTo>
                  <a:pt x="119204" y="3709"/>
                </a:lnTo>
                <a:lnTo>
                  <a:pt x="121295" y="5436"/>
                </a:lnTo>
                <a:lnTo>
                  <a:pt x="122688" y="7292"/>
                </a:lnTo>
                <a:lnTo>
                  <a:pt x="124649" y="20018"/>
                </a:lnTo>
                <a:lnTo>
                  <a:pt x="119463" y="31238"/>
                </a:lnTo>
                <a:lnTo>
                  <a:pt x="92227" y="72100"/>
                </a:lnTo>
                <a:lnTo>
                  <a:pt x="59380" y="112966"/>
                </a:lnTo>
                <a:lnTo>
                  <a:pt x="20266" y="159794"/>
                </a:lnTo>
                <a:lnTo>
                  <a:pt x="3626" y="198051"/>
                </a:lnTo>
                <a:lnTo>
                  <a:pt x="0" y="219531"/>
                </a:lnTo>
                <a:lnTo>
                  <a:pt x="3846" y="245753"/>
                </a:lnTo>
                <a:lnTo>
                  <a:pt x="10101" y="264240"/>
                </a:lnTo>
                <a:lnTo>
                  <a:pt x="25154" y="284538"/>
                </a:lnTo>
                <a:lnTo>
                  <a:pt x="29852" y="287797"/>
                </a:lnTo>
                <a:lnTo>
                  <a:pt x="32093" y="288667"/>
                </a:lnTo>
                <a:lnTo>
                  <a:pt x="34293" y="288540"/>
                </a:lnTo>
                <a:lnTo>
                  <a:pt x="38618" y="286519"/>
                </a:lnTo>
                <a:lnTo>
                  <a:pt x="51385" y="275433"/>
                </a:lnTo>
                <a:lnTo>
                  <a:pt x="53741" y="271286"/>
                </a:lnTo>
                <a:lnTo>
                  <a:pt x="55376" y="265126"/>
                </a:lnTo>
                <a:lnTo>
                  <a:pt x="55515" y="262002"/>
                </a:lnTo>
                <a:lnTo>
                  <a:pt x="56257" y="261592"/>
                </a:lnTo>
                <a:lnTo>
                  <a:pt x="57457" y="262024"/>
                </a:lnTo>
                <a:lnTo>
                  <a:pt x="70735" y="273791"/>
                </a:lnTo>
                <a:lnTo>
                  <a:pt x="72923" y="279729"/>
                </a:lnTo>
                <a:lnTo>
                  <a:pt x="76037" y="291005"/>
                </a:lnTo>
                <a:lnTo>
                  <a:pt x="87375" y="3158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SMARTInkShape-Group58"/>
          <p:cNvGrpSpPr/>
          <p:nvPr/>
        </p:nvGrpSpPr>
        <p:grpSpPr>
          <a:xfrm>
            <a:off x="8051800" y="2962012"/>
            <a:ext cx="839975" cy="384439"/>
            <a:chOff x="8051800" y="2962012"/>
            <a:chExt cx="839975" cy="384439"/>
          </a:xfrm>
        </p:grpSpPr>
        <p:sp>
          <p:nvSpPr>
            <p:cNvPr id="143" name="SMARTInkShape-381"/>
            <p:cNvSpPr/>
            <p:nvPr>
              <p:custDataLst>
                <p:tags r:id="rId248"/>
              </p:custDataLst>
            </p:nvPr>
          </p:nvSpPr>
          <p:spPr>
            <a:xfrm>
              <a:off x="8718549" y="3062685"/>
              <a:ext cx="173226" cy="280756"/>
            </a:xfrm>
            <a:custGeom>
              <a:avLst/>
              <a:gdLst/>
              <a:ahLst/>
              <a:cxnLst/>
              <a:rect l="0" t="0" r="0" b="0"/>
              <a:pathLst>
                <a:path w="173226" h="280756">
                  <a:moveTo>
                    <a:pt x="1" y="118665"/>
                  </a:moveTo>
                  <a:lnTo>
                    <a:pt x="1" y="118665"/>
                  </a:lnTo>
                  <a:lnTo>
                    <a:pt x="0" y="115294"/>
                  </a:lnTo>
                  <a:lnTo>
                    <a:pt x="706" y="114301"/>
                  </a:lnTo>
                  <a:lnTo>
                    <a:pt x="1882" y="113639"/>
                  </a:lnTo>
                  <a:lnTo>
                    <a:pt x="3371" y="113198"/>
                  </a:lnTo>
                  <a:lnTo>
                    <a:pt x="4365" y="112198"/>
                  </a:lnTo>
                  <a:lnTo>
                    <a:pt x="6090" y="106925"/>
                  </a:lnTo>
                  <a:lnTo>
                    <a:pt x="11811" y="150803"/>
                  </a:lnTo>
                  <a:lnTo>
                    <a:pt x="17594" y="196196"/>
                  </a:lnTo>
                  <a:lnTo>
                    <a:pt x="23650" y="242165"/>
                  </a:lnTo>
                  <a:lnTo>
                    <a:pt x="25333" y="280755"/>
                  </a:lnTo>
                  <a:lnTo>
                    <a:pt x="25371" y="279370"/>
                  </a:lnTo>
                  <a:lnTo>
                    <a:pt x="16560" y="235492"/>
                  </a:lnTo>
                  <a:lnTo>
                    <a:pt x="16297" y="204690"/>
                  </a:lnTo>
                  <a:lnTo>
                    <a:pt x="18532" y="168187"/>
                  </a:lnTo>
                  <a:lnTo>
                    <a:pt x="21878" y="130797"/>
                  </a:lnTo>
                  <a:lnTo>
                    <a:pt x="27599" y="94894"/>
                  </a:lnTo>
                  <a:lnTo>
                    <a:pt x="38751" y="50473"/>
                  </a:lnTo>
                  <a:lnTo>
                    <a:pt x="50994" y="23201"/>
                  </a:lnTo>
                  <a:lnTo>
                    <a:pt x="60059" y="12031"/>
                  </a:lnTo>
                  <a:lnTo>
                    <a:pt x="71143" y="4715"/>
                  </a:lnTo>
                  <a:lnTo>
                    <a:pt x="89284" y="0"/>
                  </a:lnTo>
                  <a:lnTo>
                    <a:pt x="103652" y="4542"/>
                  </a:lnTo>
                  <a:lnTo>
                    <a:pt x="118034" y="14321"/>
                  </a:lnTo>
                  <a:lnTo>
                    <a:pt x="146682" y="55056"/>
                  </a:lnTo>
                  <a:lnTo>
                    <a:pt x="165801" y="100848"/>
                  </a:lnTo>
                  <a:lnTo>
                    <a:pt x="173225" y="137375"/>
                  </a:lnTo>
                  <a:lnTo>
                    <a:pt x="170879" y="170854"/>
                  </a:lnTo>
                  <a:lnTo>
                    <a:pt x="165082" y="192424"/>
                  </a:lnTo>
                  <a:lnTo>
                    <a:pt x="154039" y="210008"/>
                  </a:lnTo>
                  <a:lnTo>
                    <a:pt x="138312" y="224173"/>
                  </a:lnTo>
                  <a:lnTo>
                    <a:pt x="95604" y="242883"/>
                  </a:lnTo>
                  <a:lnTo>
                    <a:pt x="74240" y="247251"/>
                  </a:lnTo>
                  <a:lnTo>
                    <a:pt x="27930" y="246013"/>
                  </a:lnTo>
                  <a:lnTo>
                    <a:pt x="12701" y="245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82"/>
            <p:cNvSpPr/>
            <p:nvPr>
              <p:custDataLst>
                <p:tags r:id="rId249"/>
              </p:custDataLst>
            </p:nvPr>
          </p:nvSpPr>
          <p:spPr>
            <a:xfrm>
              <a:off x="8454442" y="3032230"/>
              <a:ext cx="118059" cy="314221"/>
            </a:xfrm>
            <a:custGeom>
              <a:avLst/>
              <a:gdLst/>
              <a:ahLst/>
              <a:cxnLst/>
              <a:rect l="0" t="0" r="0" b="0"/>
              <a:pathLst>
                <a:path w="118059" h="314221">
                  <a:moveTo>
                    <a:pt x="118058" y="9420"/>
                  </a:moveTo>
                  <a:lnTo>
                    <a:pt x="118058" y="9420"/>
                  </a:lnTo>
                  <a:lnTo>
                    <a:pt x="111316" y="9420"/>
                  </a:lnTo>
                  <a:lnTo>
                    <a:pt x="106125" y="7539"/>
                  </a:lnTo>
                  <a:lnTo>
                    <a:pt x="93672" y="582"/>
                  </a:lnTo>
                  <a:lnTo>
                    <a:pt x="89806" y="0"/>
                  </a:lnTo>
                  <a:lnTo>
                    <a:pt x="81748" y="1235"/>
                  </a:lnTo>
                  <a:lnTo>
                    <a:pt x="65907" y="9268"/>
                  </a:lnTo>
                  <a:lnTo>
                    <a:pt x="51178" y="23957"/>
                  </a:lnTo>
                  <a:lnTo>
                    <a:pt x="29196" y="59433"/>
                  </a:lnTo>
                  <a:lnTo>
                    <a:pt x="14980" y="99184"/>
                  </a:lnTo>
                  <a:lnTo>
                    <a:pt x="3242" y="146397"/>
                  </a:lnTo>
                  <a:lnTo>
                    <a:pt x="0" y="179424"/>
                  </a:lnTo>
                  <a:lnTo>
                    <a:pt x="4918" y="223010"/>
                  </a:lnTo>
                  <a:lnTo>
                    <a:pt x="17208" y="247812"/>
                  </a:lnTo>
                  <a:lnTo>
                    <a:pt x="53843" y="289108"/>
                  </a:lnTo>
                  <a:lnTo>
                    <a:pt x="105358" y="31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83"/>
            <p:cNvSpPr/>
            <p:nvPr>
              <p:custDataLst>
                <p:tags r:id="rId250"/>
              </p:custDataLst>
            </p:nvPr>
          </p:nvSpPr>
          <p:spPr>
            <a:xfrm>
              <a:off x="8153400" y="3162300"/>
              <a:ext cx="101601" cy="134806"/>
            </a:xfrm>
            <a:custGeom>
              <a:avLst/>
              <a:gdLst/>
              <a:ahLst/>
              <a:cxnLst/>
              <a:rect l="0" t="0" r="0" b="0"/>
              <a:pathLst>
                <a:path w="101601" h="134806">
                  <a:moveTo>
                    <a:pt x="0" y="50800"/>
                  </a:moveTo>
                  <a:lnTo>
                    <a:pt x="0" y="50800"/>
                  </a:lnTo>
                  <a:lnTo>
                    <a:pt x="3370" y="47429"/>
                  </a:lnTo>
                  <a:lnTo>
                    <a:pt x="6907" y="45774"/>
                  </a:lnTo>
                  <a:lnTo>
                    <a:pt x="18297" y="44711"/>
                  </a:lnTo>
                  <a:lnTo>
                    <a:pt x="26005" y="48329"/>
                  </a:lnTo>
                  <a:lnTo>
                    <a:pt x="42453" y="62149"/>
                  </a:lnTo>
                  <a:lnTo>
                    <a:pt x="67744" y="101156"/>
                  </a:lnTo>
                  <a:lnTo>
                    <a:pt x="70561" y="114103"/>
                  </a:lnTo>
                  <a:lnTo>
                    <a:pt x="69460" y="125501"/>
                  </a:lnTo>
                  <a:lnTo>
                    <a:pt x="66619" y="132919"/>
                  </a:lnTo>
                  <a:lnTo>
                    <a:pt x="64874" y="134474"/>
                  </a:lnTo>
                  <a:lnTo>
                    <a:pt x="63005" y="134805"/>
                  </a:lnTo>
                  <a:lnTo>
                    <a:pt x="61053" y="134320"/>
                  </a:lnTo>
                  <a:lnTo>
                    <a:pt x="54935" y="130266"/>
                  </a:lnTo>
                  <a:lnTo>
                    <a:pt x="48654" y="117855"/>
                  </a:lnTo>
                  <a:lnTo>
                    <a:pt x="49066" y="90659"/>
                  </a:lnTo>
                  <a:lnTo>
                    <a:pt x="61302" y="44954"/>
                  </a:lnTo>
                  <a:lnTo>
                    <a:pt x="76724" y="18337"/>
                  </a:lnTo>
                  <a:lnTo>
                    <a:pt x="89839" y="574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84"/>
            <p:cNvSpPr/>
            <p:nvPr>
              <p:custDataLst>
                <p:tags r:id="rId251"/>
              </p:custDataLst>
            </p:nvPr>
          </p:nvSpPr>
          <p:spPr>
            <a:xfrm>
              <a:off x="8051800" y="2962012"/>
              <a:ext cx="131464" cy="371675"/>
            </a:xfrm>
            <a:custGeom>
              <a:avLst/>
              <a:gdLst/>
              <a:ahLst/>
              <a:cxnLst/>
              <a:rect l="0" t="0" r="0" b="0"/>
              <a:pathLst>
                <a:path w="131464" h="371675">
                  <a:moveTo>
                    <a:pt x="12700" y="149488"/>
                  </a:moveTo>
                  <a:lnTo>
                    <a:pt x="12700" y="149488"/>
                  </a:lnTo>
                  <a:lnTo>
                    <a:pt x="9329" y="159601"/>
                  </a:lnTo>
                  <a:lnTo>
                    <a:pt x="12078" y="203107"/>
                  </a:lnTo>
                  <a:lnTo>
                    <a:pt x="16940" y="242185"/>
                  </a:lnTo>
                  <a:lnTo>
                    <a:pt x="20514" y="288057"/>
                  </a:lnTo>
                  <a:lnTo>
                    <a:pt x="22072" y="320603"/>
                  </a:lnTo>
                  <a:lnTo>
                    <a:pt x="21827" y="348825"/>
                  </a:lnTo>
                  <a:lnTo>
                    <a:pt x="24694" y="370583"/>
                  </a:lnTo>
                  <a:lnTo>
                    <a:pt x="24223" y="371674"/>
                  </a:lnTo>
                  <a:lnTo>
                    <a:pt x="23205" y="370989"/>
                  </a:lnTo>
                  <a:lnTo>
                    <a:pt x="21820" y="369122"/>
                  </a:lnTo>
                  <a:lnTo>
                    <a:pt x="22162" y="361403"/>
                  </a:lnTo>
                  <a:lnTo>
                    <a:pt x="24761" y="325717"/>
                  </a:lnTo>
                  <a:lnTo>
                    <a:pt x="25116" y="289901"/>
                  </a:lnTo>
                  <a:lnTo>
                    <a:pt x="25979" y="245760"/>
                  </a:lnTo>
                  <a:lnTo>
                    <a:pt x="27197" y="222136"/>
                  </a:lnTo>
                  <a:lnTo>
                    <a:pt x="28714" y="197920"/>
                  </a:lnTo>
                  <a:lnTo>
                    <a:pt x="34164" y="150317"/>
                  </a:lnTo>
                  <a:lnTo>
                    <a:pt x="41290" y="105406"/>
                  </a:lnTo>
                  <a:lnTo>
                    <a:pt x="49160" y="66631"/>
                  </a:lnTo>
                  <a:lnTo>
                    <a:pt x="61524" y="26552"/>
                  </a:lnTo>
                  <a:lnTo>
                    <a:pt x="69912" y="11829"/>
                  </a:lnTo>
                  <a:lnTo>
                    <a:pt x="78344" y="3640"/>
                  </a:lnTo>
                  <a:lnTo>
                    <a:pt x="86795" y="0"/>
                  </a:lnTo>
                  <a:lnTo>
                    <a:pt x="91025" y="1146"/>
                  </a:lnTo>
                  <a:lnTo>
                    <a:pt x="99487" y="8064"/>
                  </a:lnTo>
                  <a:lnTo>
                    <a:pt x="115555" y="37342"/>
                  </a:lnTo>
                  <a:lnTo>
                    <a:pt x="126980" y="77297"/>
                  </a:lnTo>
                  <a:lnTo>
                    <a:pt x="131463" y="117044"/>
                  </a:lnTo>
                  <a:lnTo>
                    <a:pt x="126049" y="152261"/>
                  </a:lnTo>
                  <a:lnTo>
                    <a:pt x="115523" y="168595"/>
                  </a:lnTo>
                  <a:lnTo>
                    <a:pt x="108765" y="174926"/>
                  </a:lnTo>
                  <a:lnTo>
                    <a:pt x="79029" y="187207"/>
                  </a:lnTo>
                  <a:lnTo>
                    <a:pt x="43407" y="188573"/>
                  </a:lnTo>
                  <a:lnTo>
                    <a:pt x="0" y="17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59"/>
          <p:cNvGrpSpPr/>
          <p:nvPr/>
        </p:nvGrpSpPr>
        <p:grpSpPr>
          <a:xfrm>
            <a:off x="9133991" y="3105150"/>
            <a:ext cx="1026010" cy="419101"/>
            <a:chOff x="9133991" y="3105150"/>
            <a:chExt cx="1026010" cy="419101"/>
          </a:xfrm>
        </p:grpSpPr>
        <p:sp>
          <p:nvSpPr>
            <p:cNvPr id="148" name="SMARTInkShape-385"/>
            <p:cNvSpPr/>
            <p:nvPr>
              <p:custDataLst>
                <p:tags r:id="rId242"/>
              </p:custDataLst>
            </p:nvPr>
          </p:nvSpPr>
          <p:spPr>
            <a:xfrm>
              <a:off x="9956800" y="3429000"/>
              <a:ext cx="203201" cy="95251"/>
            </a:xfrm>
            <a:custGeom>
              <a:avLst/>
              <a:gdLst/>
              <a:ahLst/>
              <a:cxnLst/>
              <a:rect l="0" t="0" r="0" b="0"/>
              <a:pathLst>
                <a:path w="203201" h="95251">
                  <a:moveTo>
                    <a:pt x="203200" y="0"/>
                  </a:moveTo>
                  <a:lnTo>
                    <a:pt x="203200" y="0"/>
                  </a:lnTo>
                  <a:lnTo>
                    <a:pt x="199829" y="3371"/>
                  </a:lnTo>
                  <a:lnTo>
                    <a:pt x="156290" y="18298"/>
                  </a:lnTo>
                  <a:lnTo>
                    <a:pt x="117629" y="39206"/>
                  </a:lnTo>
                  <a:lnTo>
                    <a:pt x="76021" y="63718"/>
                  </a:lnTo>
                  <a:lnTo>
                    <a:pt x="33400" y="8879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86"/>
            <p:cNvSpPr/>
            <p:nvPr>
              <p:custDataLst>
                <p:tags r:id="rId243"/>
              </p:custDataLst>
            </p:nvPr>
          </p:nvSpPr>
          <p:spPr>
            <a:xfrm>
              <a:off x="9918800" y="3228543"/>
              <a:ext cx="189722" cy="200458"/>
            </a:xfrm>
            <a:custGeom>
              <a:avLst/>
              <a:gdLst/>
              <a:ahLst/>
              <a:cxnLst/>
              <a:rect l="0" t="0" r="0" b="0"/>
              <a:pathLst>
                <a:path w="189722" h="200458">
                  <a:moveTo>
                    <a:pt x="12600" y="9957"/>
                  </a:moveTo>
                  <a:lnTo>
                    <a:pt x="12600" y="9957"/>
                  </a:lnTo>
                  <a:lnTo>
                    <a:pt x="9229" y="6586"/>
                  </a:lnTo>
                  <a:lnTo>
                    <a:pt x="5693" y="4931"/>
                  </a:lnTo>
                  <a:lnTo>
                    <a:pt x="1043" y="3868"/>
                  </a:lnTo>
                  <a:lnTo>
                    <a:pt x="662" y="3076"/>
                  </a:lnTo>
                  <a:lnTo>
                    <a:pt x="126" y="0"/>
                  </a:lnTo>
                  <a:lnTo>
                    <a:pt x="0" y="1534"/>
                  </a:lnTo>
                  <a:lnTo>
                    <a:pt x="40381" y="36164"/>
                  </a:lnTo>
                  <a:lnTo>
                    <a:pt x="85717" y="66508"/>
                  </a:lnTo>
                  <a:lnTo>
                    <a:pt x="129008" y="85621"/>
                  </a:lnTo>
                  <a:lnTo>
                    <a:pt x="174058" y="101478"/>
                  </a:lnTo>
                  <a:lnTo>
                    <a:pt x="188109" y="104716"/>
                  </a:lnTo>
                  <a:lnTo>
                    <a:pt x="188872" y="105585"/>
                  </a:lnTo>
                  <a:lnTo>
                    <a:pt x="189721" y="108432"/>
                  </a:lnTo>
                  <a:lnTo>
                    <a:pt x="189242" y="109474"/>
                  </a:lnTo>
                  <a:lnTo>
                    <a:pt x="188216" y="110168"/>
                  </a:lnTo>
                  <a:lnTo>
                    <a:pt x="183786" y="112351"/>
                  </a:lnTo>
                  <a:lnTo>
                    <a:pt x="136775" y="144158"/>
                  </a:lnTo>
                  <a:lnTo>
                    <a:pt x="96708" y="168875"/>
                  </a:lnTo>
                  <a:lnTo>
                    <a:pt x="49920" y="191690"/>
                  </a:lnTo>
                  <a:lnTo>
                    <a:pt x="32719" y="199944"/>
                  </a:lnTo>
                  <a:lnTo>
                    <a:pt x="44350" y="200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87"/>
            <p:cNvSpPr/>
            <p:nvPr>
              <p:custDataLst>
                <p:tags r:id="rId244"/>
              </p:custDataLst>
            </p:nvPr>
          </p:nvSpPr>
          <p:spPr>
            <a:xfrm>
              <a:off x="9709150" y="3105150"/>
              <a:ext cx="58232" cy="279401"/>
            </a:xfrm>
            <a:custGeom>
              <a:avLst/>
              <a:gdLst/>
              <a:ahLst/>
              <a:cxnLst/>
              <a:rect l="0" t="0" r="0" b="0"/>
              <a:pathLst>
                <a:path w="58232" h="279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32603" y="33257"/>
                  </a:lnTo>
                  <a:lnTo>
                    <a:pt x="47682" y="75941"/>
                  </a:lnTo>
                  <a:lnTo>
                    <a:pt x="54824" y="112538"/>
                  </a:lnTo>
                  <a:lnTo>
                    <a:pt x="58231" y="150912"/>
                  </a:lnTo>
                  <a:lnTo>
                    <a:pt x="55043" y="186781"/>
                  </a:lnTo>
                  <a:lnTo>
                    <a:pt x="48687" y="231966"/>
                  </a:lnTo>
                  <a:lnTo>
                    <a:pt x="40687" y="253379"/>
                  </a:lnTo>
                  <a:lnTo>
                    <a:pt x="254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88"/>
            <p:cNvSpPr/>
            <p:nvPr>
              <p:custDataLst>
                <p:tags r:id="rId245"/>
              </p:custDataLst>
            </p:nvPr>
          </p:nvSpPr>
          <p:spPr>
            <a:xfrm>
              <a:off x="9474461" y="3181428"/>
              <a:ext cx="190240" cy="160213"/>
            </a:xfrm>
            <a:custGeom>
              <a:avLst/>
              <a:gdLst/>
              <a:ahLst/>
              <a:cxnLst/>
              <a:rect l="0" t="0" r="0" b="0"/>
              <a:pathLst>
                <a:path w="190240" h="160213">
                  <a:moveTo>
                    <a:pt x="6089" y="6272"/>
                  </a:moveTo>
                  <a:lnTo>
                    <a:pt x="6089" y="6272"/>
                  </a:lnTo>
                  <a:lnTo>
                    <a:pt x="2718" y="6272"/>
                  </a:lnTo>
                  <a:lnTo>
                    <a:pt x="1725" y="5566"/>
                  </a:lnTo>
                  <a:lnTo>
                    <a:pt x="1063" y="4390"/>
                  </a:lnTo>
                  <a:lnTo>
                    <a:pt x="0" y="805"/>
                  </a:lnTo>
                  <a:lnTo>
                    <a:pt x="619" y="510"/>
                  </a:lnTo>
                  <a:lnTo>
                    <a:pt x="8600" y="0"/>
                  </a:lnTo>
                  <a:lnTo>
                    <a:pt x="21414" y="3316"/>
                  </a:lnTo>
                  <a:lnTo>
                    <a:pt x="45412" y="21602"/>
                  </a:lnTo>
                  <a:lnTo>
                    <a:pt x="67051" y="44368"/>
                  </a:lnTo>
                  <a:lnTo>
                    <a:pt x="81615" y="73142"/>
                  </a:lnTo>
                  <a:lnTo>
                    <a:pt x="85517" y="93612"/>
                  </a:lnTo>
                  <a:lnTo>
                    <a:pt x="81607" y="114470"/>
                  </a:lnTo>
                  <a:lnTo>
                    <a:pt x="72814" y="133382"/>
                  </a:lnTo>
                  <a:lnTo>
                    <a:pt x="56668" y="151257"/>
                  </a:lnTo>
                  <a:lnTo>
                    <a:pt x="47149" y="158434"/>
                  </a:lnTo>
                  <a:lnTo>
                    <a:pt x="43339" y="159924"/>
                  </a:lnTo>
                  <a:lnTo>
                    <a:pt x="40095" y="160212"/>
                  </a:lnTo>
                  <a:lnTo>
                    <a:pt x="37226" y="159698"/>
                  </a:lnTo>
                  <a:lnTo>
                    <a:pt x="35314" y="158651"/>
                  </a:lnTo>
                  <a:lnTo>
                    <a:pt x="34040" y="157247"/>
                  </a:lnTo>
                  <a:lnTo>
                    <a:pt x="33189" y="155605"/>
                  </a:lnTo>
                  <a:lnTo>
                    <a:pt x="36007" y="148137"/>
                  </a:lnTo>
                  <a:lnTo>
                    <a:pt x="61048" y="106947"/>
                  </a:lnTo>
                  <a:lnTo>
                    <a:pt x="76376" y="91938"/>
                  </a:lnTo>
                  <a:lnTo>
                    <a:pt x="118495" y="66227"/>
                  </a:lnTo>
                  <a:lnTo>
                    <a:pt x="137275" y="57876"/>
                  </a:lnTo>
                  <a:lnTo>
                    <a:pt x="137291" y="59019"/>
                  </a:lnTo>
                  <a:lnTo>
                    <a:pt x="127827" y="95785"/>
                  </a:lnTo>
                  <a:lnTo>
                    <a:pt x="130985" y="108144"/>
                  </a:lnTo>
                  <a:lnTo>
                    <a:pt x="140696" y="125121"/>
                  </a:lnTo>
                  <a:lnTo>
                    <a:pt x="149169" y="133883"/>
                  </a:lnTo>
                  <a:lnTo>
                    <a:pt x="159991" y="140129"/>
                  </a:lnTo>
                  <a:lnTo>
                    <a:pt x="190239" y="145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89"/>
            <p:cNvSpPr/>
            <p:nvPr>
              <p:custDataLst>
                <p:tags r:id="rId246"/>
              </p:custDataLst>
            </p:nvPr>
          </p:nvSpPr>
          <p:spPr>
            <a:xfrm>
              <a:off x="9133991" y="3333750"/>
              <a:ext cx="187810" cy="19051"/>
            </a:xfrm>
            <a:custGeom>
              <a:avLst/>
              <a:gdLst/>
              <a:ahLst/>
              <a:cxnLst/>
              <a:rect l="0" t="0" r="0" b="0"/>
              <a:pathLst>
                <a:path w="187810" h="190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6408" y="0"/>
                  </a:lnTo>
                  <a:lnTo>
                    <a:pt x="34111" y="5467"/>
                  </a:lnTo>
                  <a:lnTo>
                    <a:pt x="77658" y="8115"/>
                  </a:lnTo>
                  <a:lnTo>
                    <a:pt x="118386" y="15165"/>
                  </a:lnTo>
                  <a:lnTo>
                    <a:pt x="162186" y="18538"/>
                  </a:lnTo>
                  <a:lnTo>
                    <a:pt x="18780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90"/>
            <p:cNvSpPr/>
            <p:nvPr>
              <p:custDataLst>
                <p:tags r:id="rId247"/>
              </p:custDataLst>
            </p:nvPr>
          </p:nvSpPr>
          <p:spPr>
            <a:xfrm>
              <a:off x="9152727" y="3144395"/>
              <a:ext cx="156374" cy="144906"/>
            </a:xfrm>
            <a:custGeom>
              <a:avLst/>
              <a:gdLst/>
              <a:ahLst/>
              <a:cxnLst/>
              <a:rect l="0" t="0" r="0" b="0"/>
              <a:pathLst>
                <a:path w="156374" h="144906">
                  <a:moveTo>
                    <a:pt x="105573" y="11555"/>
                  </a:moveTo>
                  <a:lnTo>
                    <a:pt x="105573" y="11555"/>
                  </a:lnTo>
                  <a:lnTo>
                    <a:pt x="117129" y="0"/>
                  </a:lnTo>
                  <a:lnTo>
                    <a:pt x="117510" y="324"/>
                  </a:lnTo>
                  <a:lnTo>
                    <a:pt x="117933" y="2565"/>
                  </a:lnTo>
                  <a:lnTo>
                    <a:pt x="116635" y="4150"/>
                  </a:lnTo>
                  <a:lnTo>
                    <a:pt x="107360" y="9753"/>
                  </a:lnTo>
                  <a:lnTo>
                    <a:pt x="63989" y="31600"/>
                  </a:lnTo>
                  <a:lnTo>
                    <a:pt x="21005" y="57112"/>
                  </a:lnTo>
                  <a:lnTo>
                    <a:pt x="2973" y="71484"/>
                  </a:lnTo>
                  <a:lnTo>
                    <a:pt x="0" y="76525"/>
                  </a:lnTo>
                  <a:lnTo>
                    <a:pt x="619" y="78857"/>
                  </a:lnTo>
                  <a:lnTo>
                    <a:pt x="5070" y="83330"/>
                  </a:lnTo>
                  <a:lnTo>
                    <a:pt x="43119" y="105043"/>
                  </a:lnTo>
                  <a:lnTo>
                    <a:pt x="87278" y="116622"/>
                  </a:lnTo>
                  <a:lnTo>
                    <a:pt x="128822" y="127585"/>
                  </a:lnTo>
                  <a:lnTo>
                    <a:pt x="148210" y="137186"/>
                  </a:lnTo>
                  <a:lnTo>
                    <a:pt x="156373" y="14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60"/>
          <p:cNvGrpSpPr/>
          <p:nvPr/>
        </p:nvGrpSpPr>
        <p:grpSpPr>
          <a:xfrm>
            <a:off x="10505591" y="3162716"/>
            <a:ext cx="587860" cy="672685"/>
            <a:chOff x="10505591" y="3162716"/>
            <a:chExt cx="587860" cy="672685"/>
          </a:xfrm>
        </p:grpSpPr>
        <p:sp>
          <p:nvSpPr>
            <p:cNvPr id="155" name="SMARTInkShape-391"/>
            <p:cNvSpPr/>
            <p:nvPr>
              <p:custDataLst>
                <p:tags r:id="rId235"/>
              </p:custDataLst>
            </p:nvPr>
          </p:nvSpPr>
          <p:spPr>
            <a:xfrm>
              <a:off x="11087100" y="3568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92"/>
            <p:cNvSpPr/>
            <p:nvPr>
              <p:custDataLst>
                <p:tags r:id="rId236"/>
              </p:custDataLst>
            </p:nvPr>
          </p:nvSpPr>
          <p:spPr>
            <a:xfrm>
              <a:off x="10844412" y="3663950"/>
              <a:ext cx="113125" cy="136133"/>
            </a:xfrm>
            <a:custGeom>
              <a:avLst/>
              <a:gdLst/>
              <a:ahLst/>
              <a:cxnLst/>
              <a:rect l="0" t="0" r="0" b="0"/>
              <a:pathLst>
                <a:path w="113125" h="136133">
                  <a:moveTo>
                    <a:pt x="52188" y="19050"/>
                  </a:moveTo>
                  <a:lnTo>
                    <a:pt x="52188" y="19050"/>
                  </a:lnTo>
                  <a:lnTo>
                    <a:pt x="21413" y="27839"/>
                  </a:lnTo>
                  <a:lnTo>
                    <a:pt x="14738" y="31259"/>
                  </a:lnTo>
                  <a:lnTo>
                    <a:pt x="5440" y="42585"/>
                  </a:lnTo>
                  <a:lnTo>
                    <a:pt x="1972" y="49557"/>
                  </a:lnTo>
                  <a:lnTo>
                    <a:pt x="0" y="66710"/>
                  </a:lnTo>
                  <a:lnTo>
                    <a:pt x="2889" y="86093"/>
                  </a:lnTo>
                  <a:lnTo>
                    <a:pt x="11226" y="106467"/>
                  </a:lnTo>
                  <a:lnTo>
                    <a:pt x="25751" y="121637"/>
                  </a:lnTo>
                  <a:lnTo>
                    <a:pt x="43965" y="131672"/>
                  </a:lnTo>
                  <a:lnTo>
                    <a:pt x="63821" y="136132"/>
                  </a:lnTo>
                  <a:lnTo>
                    <a:pt x="82523" y="134351"/>
                  </a:lnTo>
                  <a:lnTo>
                    <a:pt x="91461" y="131901"/>
                  </a:lnTo>
                  <a:lnTo>
                    <a:pt x="105157" y="121652"/>
                  </a:lnTo>
                  <a:lnTo>
                    <a:pt x="110783" y="114968"/>
                  </a:lnTo>
                  <a:lnTo>
                    <a:pt x="113124" y="106279"/>
                  </a:lnTo>
                  <a:lnTo>
                    <a:pt x="111961" y="85335"/>
                  </a:lnTo>
                  <a:lnTo>
                    <a:pt x="100002" y="49743"/>
                  </a:lnTo>
                  <a:lnTo>
                    <a:pt x="83054" y="22500"/>
                  </a:lnTo>
                  <a:lnTo>
                    <a:pt x="70845" y="11646"/>
                  </a:lnTo>
                  <a:lnTo>
                    <a:pt x="59069" y="5176"/>
                  </a:lnTo>
                  <a:lnTo>
                    <a:pt x="39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93"/>
            <p:cNvSpPr/>
            <p:nvPr>
              <p:custDataLst>
                <p:tags r:id="rId237"/>
              </p:custDataLst>
            </p:nvPr>
          </p:nvSpPr>
          <p:spPr>
            <a:xfrm>
              <a:off x="10691939" y="3663950"/>
              <a:ext cx="117733" cy="123781"/>
            </a:xfrm>
            <a:custGeom>
              <a:avLst/>
              <a:gdLst/>
              <a:ahLst/>
              <a:cxnLst/>
              <a:rect l="0" t="0" r="0" b="0"/>
              <a:pathLst>
                <a:path w="117733" h="123781">
                  <a:moveTo>
                    <a:pt x="77661" y="19050"/>
                  </a:moveTo>
                  <a:lnTo>
                    <a:pt x="77661" y="19050"/>
                  </a:lnTo>
                  <a:lnTo>
                    <a:pt x="70919" y="12308"/>
                  </a:lnTo>
                  <a:lnTo>
                    <a:pt x="66111" y="11027"/>
                  </a:lnTo>
                  <a:lnTo>
                    <a:pt x="46564" y="12597"/>
                  </a:lnTo>
                  <a:lnTo>
                    <a:pt x="33502" y="15711"/>
                  </a:lnTo>
                  <a:lnTo>
                    <a:pt x="20640" y="25092"/>
                  </a:lnTo>
                  <a:lnTo>
                    <a:pt x="5264" y="44359"/>
                  </a:lnTo>
                  <a:lnTo>
                    <a:pt x="1879" y="50739"/>
                  </a:lnTo>
                  <a:lnTo>
                    <a:pt x="0" y="65354"/>
                  </a:lnTo>
                  <a:lnTo>
                    <a:pt x="487" y="73203"/>
                  </a:lnTo>
                  <a:lnTo>
                    <a:pt x="11285" y="97733"/>
                  </a:lnTo>
                  <a:lnTo>
                    <a:pt x="23937" y="110700"/>
                  </a:lnTo>
                  <a:lnTo>
                    <a:pt x="38967" y="119755"/>
                  </a:lnTo>
                  <a:lnTo>
                    <a:pt x="55055" y="123780"/>
                  </a:lnTo>
                  <a:lnTo>
                    <a:pt x="83350" y="122675"/>
                  </a:lnTo>
                  <a:lnTo>
                    <a:pt x="99945" y="115905"/>
                  </a:lnTo>
                  <a:lnTo>
                    <a:pt x="107333" y="111137"/>
                  </a:lnTo>
                  <a:lnTo>
                    <a:pt x="112258" y="105136"/>
                  </a:lnTo>
                  <a:lnTo>
                    <a:pt x="117732" y="90942"/>
                  </a:lnTo>
                  <a:lnTo>
                    <a:pt x="117442" y="60342"/>
                  </a:lnTo>
                  <a:lnTo>
                    <a:pt x="106146" y="31206"/>
                  </a:lnTo>
                  <a:lnTo>
                    <a:pt x="89394" y="11441"/>
                  </a:lnTo>
                  <a:lnTo>
                    <a:pt x="713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94"/>
            <p:cNvSpPr/>
            <p:nvPr>
              <p:custDataLst>
                <p:tags r:id="rId238"/>
              </p:custDataLst>
            </p:nvPr>
          </p:nvSpPr>
          <p:spPr>
            <a:xfrm>
              <a:off x="10617209" y="3683883"/>
              <a:ext cx="19042" cy="151518"/>
            </a:xfrm>
            <a:custGeom>
              <a:avLst/>
              <a:gdLst/>
              <a:ahLst/>
              <a:cxnLst/>
              <a:rect l="0" t="0" r="0" b="0"/>
              <a:pathLst>
                <a:path w="19042" h="151518">
                  <a:moveTo>
                    <a:pt x="6341" y="5467"/>
                  </a:moveTo>
                  <a:lnTo>
                    <a:pt x="6341" y="5467"/>
                  </a:lnTo>
                  <a:lnTo>
                    <a:pt x="873" y="0"/>
                  </a:lnTo>
                  <a:lnTo>
                    <a:pt x="43" y="38143"/>
                  </a:lnTo>
                  <a:lnTo>
                    <a:pt x="0" y="81222"/>
                  </a:lnTo>
                  <a:lnTo>
                    <a:pt x="3364" y="120541"/>
                  </a:lnTo>
                  <a:lnTo>
                    <a:pt x="8780" y="134457"/>
                  </a:lnTo>
                  <a:lnTo>
                    <a:pt x="19041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95"/>
            <p:cNvSpPr/>
            <p:nvPr>
              <p:custDataLst>
                <p:tags r:id="rId239"/>
              </p:custDataLst>
            </p:nvPr>
          </p:nvSpPr>
          <p:spPr>
            <a:xfrm>
              <a:off x="10505591" y="3565908"/>
              <a:ext cx="270360" cy="28193"/>
            </a:xfrm>
            <a:custGeom>
              <a:avLst/>
              <a:gdLst/>
              <a:ahLst/>
              <a:cxnLst/>
              <a:rect l="0" t="0" r="0" b="0"/>
              <a:pathLst>
                <a:path w="270360" h="28193">
                  <a:moveTo>
                    <a:pt x="3659" y="28192"/>
                  </a:moveTo>
                  <a:lnTo>
                    <a:pt x="3659" y="28192"/>
                  </a:lnTo>
                  <a:lnTo>
                    <a:pt x="0" y="28192"/>
                  </a:lnTo>
                  <a:lnTo>
                    <a:pt x="1563" y="28192"/>
                  </a:lnTo>
                  <a:lnTo>
                    <a:pt x="21276" y="18758"/>
                  </a:lnTo>
                  <a:lnTo>
                    <a:pt x="58425" y="11599"/>
                  </a:lnTo>
                  <a:lnTo>
                    <a:pt x="93850" y="7177"/>
                  </a:lnTo>
                  <a:lnTo>
                    <a:pt x="133114" y="2859"/>
                  </a:lnTo>
                  <a:lnTo>
                    <a:pt x="173378" y="0"/>
                  </a:lnTo>
                  <a:lnTo>
                    <a:pt x="212439" y="1080"/>
                  </a:lnTo>
                  <a:lnTo>
                    <a:pt x="249906" y="5656"/>
                  </a:lnTo>
                  <a:lnTo>
                    <a:pt x="256724" y="8229"/>
                  </a:lnTo>
                  <a:lnTo>
                    <a:pt x="261269" y="11355"/>
                  </a:lnTo>
                  <a:lnTo>
                    <a:pt x="270359" y="21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96"/>
            <p:cNvSpPr/>
            <p:nvPr>
              <p:custDataLst>
                <p:tags r:id="rId240"/>
              </p:custDataLst>
            </p:nvPr>
          </p:nvSpPr>
          <p:spPr>
            <a:xfrm>
              <a:off x="10584354" y="3194933"/>
              <a:ext cx="166197" cy="195968"/>
            </a:xfrm>
            <a:custGeom>
              <a:avLst/>
              <a:gdLst/>
              <a:ahLst/>
              <a:cxnLst/>
              <a:rect l="0" t="0" r="0" b="0"/>
              <a:pathLst>
                <a:path w="166197" h="195968">
                  <a:moveTo>
                    <a:pt x="77296" y="5467"/>
                  </a:moveTo>
                  <a:lnTo>
                    <a:pt x="77296" y="5467"/>
                  </a:lnTo>
                  <a:lnTo>
                    <a:pt x="77296" y="0"/>
                  </a:lnTo>
                  <a:lnTo>
                    <a:pt x="73926" y="2750"/>
                  </a:lnTo>
                  <a:lnTo>
                    <a:pt x="35082" y="50177"/>
                  </a:lnTo>
                  <a:lnTo>
                    <a:pt x="15693" y="95516"/>
                  </a:lnTo>
                  <a:lnTo>
                    <a:pt x="0" y="142271"/>
                  </a:lnTo>
                  <a:lnTo>
                    <a:pt x="365" y="147470"/>
                  </a:lnTo>
                  <a:lnTo>
                    <a:pt x="2021" y="151641"/>
                  </a:lnTo>
                  <a:lnTo>
                    <a:pt x="7621" y="158157"/>
                  </a:lnTo>
                  <a:lnTo>
                    <a:pt x="25450" y="165792"/>
                  </a:lnTo>
                  <a:lnTo>
                    <a:pt x="62534" y="170329"/>
                  </a:lnTo>
                  <a:lnTo>
                    <a:pt x="108012" y="177288"/>
                  </a:lnTo>
                  <a:lnTo>
                    <a:pt x="153935" y="191208"/>
                  </a:lnTo>
                  <a:lnTo>
                    <a:pt x="166196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97"/>
            <p:cNvSpPr/>
            <p:nvPr>
              <p:custDataLst>
                <p:tags r:id="rId241"/>
              </p:custDataLst>
            </p:nvPr>
          </p:nvSpPr>
          <p:spPr>
            <a:xfrm>
              <a:off x="10540999" y="3162716"/>
              <a:ext cx="31752" cy="253585"/>
            </a:xfrm>
            <a:custGeom>
              <a:avLst/>
              <a:gdLst/>
              <a:ahLst/>
              <a:cxnLst/>
              <a:rect l="0" t="0" r="0" b="0"/>
              <a:pathLst>
                <a:path w="31752" h="253585">
                  <a:moveTo>
                    <a:pt x="1" y="18634"/>
                  </a:moveTo>
                  <a:lnTo>
                    <a:pt x="1" y="18634"/>
                  </a:lnTo>
                  <a:lnTo>
                    <a:pt x="0" y="4329"/>
                  </a:lnTo>
                  <a:lnTo>
                    <a:pt x="706" y="2747"/>
                  </a:lnTo>
                  <a:lnTo>
                    <a:pt x="1882" y="1693"/>
                  </a:lnTo>
                  <a:lnTo>
                    <a:pt x="5469" y="0"/>
                  </a:lnTo>
                  <a:lnTo>
                    <a:pt x="12832" y="6449"/>
                  </a:lnTo>
                  <a:lnTo>
                    <a:pt x="20580" y="30781"/>
                  </a:lnTo>
                  <a:lnTo>
                    <a:pt x="27344" y="74914"/>
                  </a:lnTo>
                  <a:lnTo>
                    <a:pt x="29793" y="111851"/>
                  </a:lnTo>
                  <a:lnTo>
                    <a:pt x="30880" y="149669"/>
                  </a:lnTo>
                  <a:lnTo>
                    <a:pt x="31493" y="196610"/>
                  </a:lnTo>
                  <a:lnTo>
                    <a:pt x="31716" y="241238"/>
                  </a:lnTo>
                  <a:lnTo>
                    <a:pt x="31751" y="253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61"/>
          <p:cNvGrpSpPr/>
          <p:nvPr/>
        </p:nvGrpSpPr>
        <p:grpSpPr>
          <a:xfrm>
            <a:off x="808518" y="3719028"/>
            <a:ext cx="563083" cy="395773"/>
            <a:chOff x="808518" y="3719028"/>
            <a:chExt cx="563083" cy="395773"/>
          </a:xfrm>
        </p:grpSpPr>
        <p:sp>
          <p:nvSpPr>
            <p:cNvPr id="163" name="SMARTInkShape-398"/>
            <p:cNvSpPr/>
            <p:nvPr>
              <p:custDataLst>
                <p:tags r:id="rId229"/>
              </p:custDataLst>
            </p:nvPr>
          </p:nvSpPr>
          <p:spPr>
            <a:xfrm>
              <a:off x="1365250" y="3987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99"/>
            <p:cNvSpPr/>
            <p:nvPr>
              <p:custDataLst>
                <p:tags r:id="rId230"/>
              </p:custDataLst>
            </p:nvPr>
          </p:nvSpPr>
          <p:spPr>
            <a:xfrm>
              <a:off x="1301750" y="3849865"/>
              <a:ext cx="44451" cy="10936"/>
            </a:xfrm>
            <a:custGeom>
              <a:avLst/>
              <a:gdLst/>
              <a:ahLst/>
              <a:cxnLst/>
              <a:rect l="0" t="0" r="0" b="0"/>
              <a:pathLst>
                <a:path w="44451" h="109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2822" y="2207"/>
                  </a:lnTo>
                  <a:lnTo>
                    <a:pt x="13484" y="0"/>
                  </a:lnTo>
                  <a:lnTo>
                    <a:pt x="25748" y="2782"/>
                  </a:lnTo>
                  <a:lnTo>
                    <a:pt x="4445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00"/>
            <p:cNvSpPr/>
            <p:nvPr>
              <p:custDataLst>
                <p:tags r:id="rId231"/>
              </p:custDataLst>
            </p:nvPr>
          </p:nvSpPr>
          <p:spPr>
            <a:xfrm>
              <a:off x="917379" y="4083050"/>
              <a:ext cx="295472" cy="31751"/>
            </a:xfrm>
            <a:custGeom>
              <a:avLst/>
              <a:gdLst/>
              <a:ahLst/>
              <a:cxnLst/>
              <a:rect l="0" t="0" r="0" b="0"/>
              <a:pathLst>
                <a:path w="2954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1829" y="27386"/>
                  </a:lnTo>
                  <a:lnTo>
                    <a:pt x="46120" y="22290"/>
                  </a:lnTo>
                  <a:lnTo>
                    <a:pt x="81872" y="18609"/>
                  </a:lnTo>
                  <a:lnTo>
                    <a:pt x="125044" y="13915"/>
                  </a:lnTo>
                  <a:lnTo>
                    <a:pt x="149397" y="10687"/>
                  </a:lnTo>
                  <a:lnTo>
                    <a:pt x="174805" y="7125"/>
                  </a:lnTo>
                  <a:lnTo>
                    <a:pt x="199505" y="4750"/>
                  </a:lnTo>
                  <a:lnTo>
                    <a:pt x="223732" y="3167"/>
                  </a:lnTo>
                  <a:lnTo>
                    <a:pt x="263587" y="1407"/>
                  </a:lnTo>
                  <a:lnTo>
                    <a:pt x="295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01"/>
            <p:cNvSpPr/>
            <p:nvPr>
              <p:custDataLst>
                <p:tags r:id="rId232"/>
              </p:custDataLst>
            </p:nvPr>
          </p:nvSpPr>
          <p:spPr>
            <a:xfrm>
              <a:off x="838200" y="4047110"/>
              <a:ext cx="387351" cy="29591"/>
            </a:xfrm>
            <a:custGeom>
              <a:avLst/>
              <a:gdLst/>
              <a:ahLst/>
              <a:cxnLst/>
              <a:rect l="0" t="0" r="0" b="0"/>
              <a:pathLst>
                <a:path w="387351" h="29591">
                  <a:moveTo>
                    <a:pt x="0" y="29590"/>
                  </a:moveTo>
                  <a:lnTo>
                    <a:pt x="0" y="29590"/>
                  </a:lnTo>
                  <a:lnTo>
                    <a:pt x="13484" y="22848"/>
                  </a:lnTo>
                  <a:lnTo>
                    <a:pt x="55579" y="15284"/>
                  </a:lnTo>
                  <a:lnTo>
                    <a:pt x="96669" y="8885"/>
                  </a:lnTo>
                  <a:lnTo>
                    <a:pt x="119479" y="5204"/>
                  </a:lnTo>
                  <a:lnTo>
                    <a:pt x="144564" y="2749"/>
                  </a:lnTo>
                  <a:lnTo>
                    <a:pt x="171165" y="1113"/>
                  </a:lnTo>
                  <a:lnTo>
                    <a:pt x="198777" y="22"/>
                  </a:lnTo>
                  <a:lnTo>
                    <a:pt x="225651" y="0"/>
                  </a:lnTo>
                  <a:lnTo>
                    <a:pt x="252034" y="691"/>
                  </a:lnTo>
                  <a:lnTo>
                    <a:pt x="278089" y="1858"/>
                  </a:lnTo>
                  <a:lnTo>
                    <a:pt x="320210" y="3153"/>
                  </a:lnTo>
                  <a:lnTo>
                    <a:pt x="362283" y="5764"/>
                  </a:lnTo>
                  <a:lnTo>
                    <a:pt x="387350" y="10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02"/>
            <p:cNvSpPr/>
            <p:nvPr>
              <p:custDataLst>
                <p:tags r:id="rId233"/>
              </p:custDataLst>
            </p:nvPr>
          </p:nvSpPr>
          <p:spPr>
            <a:xfrm>
              <a:off x="1016000" y="3875060"/>
              <a:ext cx="215901" cy="141348"/>
            </a:xfrm>
            <a:custGeom>
              <a:avLst/>
              <a:gdLst/>
              <a:ahLst/>
              <a:cxnLst/>
              <a:rect l="0" t="0" r="0" b="0"/>
              <a:pathLst>
                <a:path w="215901" h="141348">
                  <a:moveTo>
                    <a:pt x="0" y="30190"/>
                  </a:moveTo>
                  <a:lnTo>
                    <a:pt x="0" y="30190"/>
                  </a:lnTo>
                  <a:lnTo>
                    <a:pt x="705" y="20051"/>
                  </a:lnTo>
                  <a:lnTo>
                    <a:pt x="3371" y="12513"/>
                  </a:lnTo>
                  <a:lnTo>
                    <a:pt x="8789" y="6341"/>
                  </a:lnTo>
                  <a:lnTo>
                    <a:pt x="12209" y="3708"/>
                  </a:lnTo>
                  <a:lnTo>
                    <a:pt x="30507" y="0"/>
                  </a:lnTo>
                  <a:lnTo>
                    <a:pt x="45779" y="4778"/>
                  </a:lnTo>
                  <a:lnTo>
                    <a:pt x="75208" y="25092"/>
                  </a:lnTo>
                  <a:lnTo>
                    <a:pt x="91585" y="46632"/>
                  </a:lnTo>
                  <a:lnTo>
                    <a:pt x="95267" y="66425"/>
                  </a:lnTo>
                  <a:lnTo>
                    <a:pt x="93141" y="88628"/>
                  </a:lnTo>
                  <a:lnTo>
                    <a:pt x="80749" y="118845"/>
                  </a:lnTo>
                  <a:lnTo>
                    <a:pt x="72107" y="132151"/>
                  </a:lnTo>
                  <a:lnTo>
                    <a:pt x="63562" y="139006"/>
                  </a:lnTo>
                  <a:lnTo>
                    <a:pt x="59308" y="140834"/>
                  </a:lnTo>
                  <a:lnTo>
                    <a:pt x="55767" y="141347"/>
                  </a:lnTo>
                  <a:lnTo>
                    <a:pt x="49950" y="140036"/>
                  </a:lnTo>
                  <a:lnTo>
                    <a:pt x="48117" y="136582"/>
                  </a:lnTo>
                  <a:lnTo>
                    <a:pt x="46080" y="125218"/>
                  </a:lnTo>
                  <a:lnTo>
                    <a:pt x="51675" y="99582"/>
                  </a:lnTo>
                  <a:lnTo>
                    <a:pt x="69012" y="73015"/>
                  </a:lnTo>
                  <a:lnTo>
                    <a:pt x="104518" y="44529"/>
                  </a:lnTo>
                  <a:lnTo>
                    <a:pt x="149097" y="19262"/>
                  </a:lnTo>
                  <a:lnTo>
                    <a:pt x="150198" y="19377"/>
                  </a:lnTo>
                  <a:lnTo>
                    <a:pt x="150932" y="20159"/>
                  </a:lnTo>
                  <a:lnTo>
                    <a:pt x="151421" y="21386"/>
                  </a:lnTo>
                  <a:lnTo>
                    <a:pt x="132092" y="61259"/>
                  </a:lnTo>
                  <a:lnTo>
                    <a:pt x="129263" y="77394"/>
                  </a:lnTo>
                  <a:lnTo>
                    <a:pt x="133650" y="92092"/>
                  </a:lnTo>
                  <a:lnTo>
                    <a:pt x="142656" y="104974"/>
                  </a:lnTo>
                  <a:lnTo>
                    <a:pt x="160331" y="120160"/>
                  </a:lnTo>
                  <a:lnTo>
                    <a:pt x="183129" y="132185"/>
                  </a:lnTo>
                  <a:lnTo>
                    <a:pt x="215900" y="13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03"/>
            <p:cNvSpPr/>
            <p:nvPr>
              <p:custDataLst>
                <p:tags r:id="rId234"/>
              </p:custDataLst>
            </p:nvPr>
          </p:nvSpPr>
          <p:spPr>
            <a:xfrm>
              <a:off x="808518" y="3719028"/>
              <a:ext cx="184980" cy="306873"/>
            </a:xfrm>
            <a:custGeom>
              <a:avLst/>
              <a:gdLst/>
              <a:ahLst/>
              <a:cxnLst/>
              <a:rect l="0" t="0" r="0" b="0"/>
              <a:pathLst>
                <a:path w="184980" h="306873">
                  <a:moveTo>
                    <a:pt x="55082" y="14772"/>
                  </a:moveTo>
                  <a:lnTo>
                    <a:pt x="55082" y="14772"/>
                  </a:lnTo>
                  <a:lnTo>
                    <a:pt x="55082" y="8683"/>
                  </a:lnTo>
                  <a:lnTo>
                    <a:pt x="58453" y="15241"/>
                  </a:lnTo>
                  <a:lnTo>
                    <a:pt x="63871" y="20390"/>
                  </a:lnTo>
                  <a:lnTo>
                    <a:pt x="76736" y="27255"/>
                  </a:lnTo>
                  <a:lnTo>
                    <a:pt x="88695" y="30903"/>
                  </a:lnTo>
                  <a:lnTo>
                    <a:pt x="135865" y="32860"/>
                  </a:lnTo>
                  <a:lnTo>
                    <a:pt x="160313" y="27971"/>
                  </a:lnTo>
                  <a:lnTo>
                    <a:pt x="179160" y="18604"/>
                  </a:lnTo>
                  <a:lnTo>
                    <a:pt x="184311" y="13418"/>
                  </a:lnTo>
                  <a:lnTo>
                    <a:pt x="184979" y="11047"/>
                  </a:lnTo>
                  <a:lnTo>
                    <a:pt x="184719" y="8761"/>
                  </a:lnTo>
                  <a:lnTo>
                    <a:pt x="183840" y="6531"/>
                  </a:lnTo>
                  <a:lnTo>
                    <a:pt x="179100" y="2172"/>
                  </a:lnTo>
                  <a:lnTo>
                    <a:pt x="175861" y="22"/>
                  </a:lnTo>
                  <a:lnTo>
                    <a:pt x="170879" y="0"/>
                  </a:lnTo>
                  <a:lnTo>
                    <a:pt x="131226" y="13776"/>
                  </a:lnTo>
                  <a:lnTo>
                    <a:pt x="107747" y="32429"/>
                  </a:lnTo>
                  <a:lnTo>
                    <a:pt x="90756" y="62572"/>
                  </a:lnTo>
                  <a:lnTo>
                    <a:pt x="83526" y="88201"/>
                  </a:lnTo>
                  <a:lnTo>
                    <a:pt x="85598" y="100559"/>
                  </a:lnTo>
                  <a:lnTo>
                    <a:pt x="91684" y="116619"/>
                  </a:lnTo>
                  <a:lnTo>
                    <a:pt x="92738" y="124285"/>
                  </a:lnTo>
                  <a:lnTo>
                    <a:pt x="91103" y="128826"/>
                  </a:lnTo>
                  <a:lnTo>
                    <a:pt x="89680" y="131025"/>
                  </a:lnTo>
                  <a:lnTo>
                    <a:pt x="77563" y="140861"/>
                  </a:lnTo>
                  <a:lnTo>
                    <a:pt x="31497" y="167961"/>
                  </a:lnTo>
                  <a:lnTo>
                    <a:pt x="17789" y="177166"/>
                  </a:lnTo>
                  <a:lnTo>
                    <a:pt x="8403" y="189723"/>
                  </a:lnTo>
                  <a:lnTo>
                    <a:pt x="2586" y="204711"/>
                  </a:lnTo>
                  <a:lnTo>
                    <a:pt x="0" y="220780"/>
                  </a:lnTo>
                  <a:lnTo>
                    <a:pt x="5287" y="245694"/>
                  </a:lnTo>
                  <a:lnTo>
                    <a:pt x="19161" y="270949"/>
                  </a:lnTo>
                  <a:lnTo>
                    <a:pt x="36678" y="289565"/>
                  </a:lnTo>
                  <a:lnTo>
                    <a:pt x="58644" y="300646"/>
                  </a:lnTo>
                  <a:lnTo>
                    <a:pt x="86987" y="305642"/>
                  </a:lnTo>
                  <a:lnTo>
                    <a:pt x="131282" y="306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62"/>
          <p:cNvGrpSpPr/>
          <p:nvPr/>
        </p:nvGrpSpPr>
        <p:grpSpPr>
          <a:xfrm>
            <a:off x="1854200" y="3703820"/>
            <a:ext cx="520701" cy="360181"/>
            <a:chOff x="1854200" y="3703820"/>
            <a:chExt cx="520701" cy="360181"/>
          </a:xfrm>
        </p:grpSpPr>
        <p:sp>
          <p:nvSpPr>
            <p:cNvPr id="170" name="SMARTInkShape-404"/>
            <p:cNvSpPr/>
            <p:nvPr>
              <p:custDataLst>
                <p:tags r:id="rId226"/>
              </p:custDataLst>
            </p:nvPr>
          </p:nvSpPr>
          <p:spPr>
            <a:xfrm>
              <a:off x="2241550" y="39878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05"/>
            <p:cNvSpPr/>
            <p:nvPr>
              <p:custDataLst>
                <p:tags r:id="rId227"/>
              </p:custDataLst>
            </p:nvPr>
          </p:nvSpPr>
          <p:spPr>
            <a:xfrm>
              <a:off x="2267833" y="3898900"/>
              <a:ext cx="107068" cy="6351"/>
            </a:xfrm>
            <a:custGeom>
              <a:avLst/>
              <a:gdLst/>
              <a:ahLst/>
              <a:cxnLst/>
              <a:rect l="0" t="0" r="0" b="0"/>
              <a:pathLst>
                <a:path w="1070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35822" y="2979"/>
                  </a:lnTo>
                  <a:lnTo>
                    <a:pt x="77177" y="883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06"/>
            <p:cNvSpPr/>
            <p:nvPr>
              <p:custDataLst>
                <p:tags r:id="rId228"/>
              </p:custDataLst>
            </p:nvPr>
          </p:nvSpPr>
          <p:spPr>
            <a:xfrm>
              <a:off x="1854200" y="3703820"/>
              <a:ext cx="194405" cy="360181"/>
            </a:xfrm>
            <a:custGeom>
              <a:avLst/>
              <a:gdLst/>
              <a:ahLst/>
              <a:cxnLst/>
              <a:rect l="0" t="0" r="0" b="0"/>
              <a:pathLst>
                <a:path w="194405" h="360181">
                  <a:moveTo>
                    <a:pt x="0" y="80780"/>
                  </a:moveTo>
                  <a:lnTo>
                    <a:pt x="0" y="80780"/>
                  </a:lnTo>
                  <a:lnTo>
                    <a:pt x="16606" y="125529"/>
                  </a:lnTo>
                  <a:lnTo>
                    <a:pt x="32202" y="170082"/>
                  </a:lnTo>
                  <a:lnTo>
                    <a:pt x="41593" y="207489"/>
                  </a:lnTo>
                  <a:lnTo>
                    <a:pt x="48590" y="243869"/>
                  </a:lnTo>
                  <a:lnTo>
                    <a:pt x="54051" y="277442"/>
                  </a:lnTo>
                  <a:lnTo>
                    <a:pt x="60387" y="317320"/>
                  </a:lnTo>
                  <a:lnTo>
                    <a:pt x="63090" y="346600"/>
                  </a:lnTo>
                  <a:lnTo>
                    <a:pt x="61816" y="348305"/>
                  </a:lnTo>
                  <a:lnTo>
                    <a:pt x="59555" y="348735"/>
                  </a:lnTo>
                  <a:lnTo>
                    <a:pt x="56637" y="348317"/>
                  </a:lnTo>
                  <a:lnTo>
                    <a:pt x="51513" y="338445"/>
                  </a:lnTo>
                  <a:lnTo>
                    <a:pt x="40898" y="303645"/>
                  </a:lnTo>
                  <a:lnTo>
                    <a:pt x="32288" y="261676"/>
                  </a:lnTo>
                  <a:lnTo>
                    <a:pt x="29992" y="231716"/>
                  </a:lnTo>
                  <a:lnTo>
                    <a:pt x="28461" y="198338"/>
                  </a:lnTo>
                  <a:lnTo>
                    <a:pt x="28146" y="165502"/>
                  </a:lnTo>
                  <a:lnTo>
                    <a:pt x="28642" y="133028"/>
                  </a:lnTo>
                  <a:lnTo>
                    <a:pt x="29678" y="100795"/>
                  </a:lnTo>
                  <a:lnTo>
                    <a:pt x="38355" y="55574"/>
                  </a:lnTo>
                  <a:lnTo>
                    <a:pt x="51619" y="25833"/>
                  </a:lnTo>
                  <a:lnTo>
                    <a:pt x="66921" y="7910"/>
                  </a:lnTo>
                  <a:lnTo>
                    <a:pt x="74953" y="3272"/>
                  </a:lnTo>
                  <a:lnTo>
                    <a:pt x="91403" y="0"/>
                  </a:lnTo>
                  <a:lnTo>
                    <a:pt x="108122" y="6543"/>
                  </a:lnTo>
                  <a:lnTo>
                    <a:pt x="125665" y="20974"/>
                  </a:lnTo>
                  <a:lnTo>
                    <a:pt x="154670" y="58983"/>
                  </a:lnTo>
                  <a:lnTo>
                    <a:pt x="172694" y="94611"/>
                  </a:lnTo>
                  <a:lnTo>
                    <a:pt x="184468" y="137727"/>
                  </a:lnTo>
                  <a:lnTo>
                    <a:pt x="191347" y="182995"/>
                  </a:lnTo>
                  <a:lnTo>
                    <a:pt x="194404" y="224281"/>
                  </a:lnTo>
                  <a:lnTo>
                    <a:pt x="190118" y="260034"/>
                  </a:lnTo>
                  <a:lnTo>
                    <a:pt x="180453" y="290271"/>
                  </a:lnTo>
                  <a:lnTo>
                    <a:pt x="166749" y="313116"/>
                  </a:lnTo>
                  <a:lnTo>
                    <a:pt x="145607" y="328914"/>
                  </a:lnTo>
                  <a:lnTo>
                    <a:pt x="105937" y="345742"/>
                  </a:lnTo>
                  <a:lnTo>
                    <a:pt x="64785" y="355902"/>
                  </a:lnTo>
                  <a:lnTo>
                    <a:pt x="25400" y="360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63"/>
          <p:cNvGrpSpPr/>
          <p:nvPr/>
        </p:nvGrpSpPr>
        <p:grpSpPr>
          <a:xfrm>
            <a:off x="2689248" y="3659477"/>
            <a:ext cx="682603" cy="499774"/>
            <a:chOff x="2689248" y="3659477"/>
            <a:chExt cx="682603" cy="499774"/>
          </a:xfrm>
        </p:grpSpPr>
        <p:sp>
          <p:nvSpPr>
            <p:cNvPr id="174" name="SMARTInkShape-407"/>
            <p:cNvSpPr/>
            <p:nvPr>
              <p:custDataLst>
                <p:tags r:id="rId222"/>
              </p:custDataLst>
            </p:nvPr>
          </p:nvSpPr>
          <p:spPr>
            <a:xfrm>
              <a:off x="3289300" y="4057650"/>
              <a:ext cx="82551" cy="101601"/>
            </a:xfrm>
            <a:custGeom>
              <a:avLst/>
              <a:gdLst/>
              <a:ahLst/>
              <a:cxnLst/>
              <a:rect l="0" t="0" r="0" b="0"/>
              <a:pathLst>
                <a:path w="82551" h="101601">
                  <a:moveTo>
                    <a:pt x="82550" y="0"/>
                  </a:moveTo>
                  <a:lnTo>
                    <a:pt x="82550" y="0"/>
                  </a:lnTo>
                  <a:lnTo>
                    <a:pt x="49351" y="41927"/>
                  </a:lnTo>
                  <a:lnTo>
                    <a:pt x="13484" y="8461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08"/>
            <p:cNvSpPr/>
            <p:nvPr>
              <p:custDataLst>
                <p:tags r:id="rId223"/>
              </p:custDataLst>
            </p:nvPr>
          </p:nvSpPr>
          <p:spPr>
            <a:xfrm>
              <a:off x="2971800" y="396240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8953" y="6742"/>
                  </a:lnTo>
                  <a:lnTo>
                    <a:pt x="81729" y="6524"/>
                  </a:lnTo>
                  <a:lnTo>
                    <a:pt x="119815" y="6428"/>
                  </a:lnTo>
                  <a:lnTo>
                    <a:pt x="156498" y="450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09"/>
            <p:cNvSpPr/>
            <p:nvPr>
              <p:custDataLst>
                <p:tags r:id="rId224"/>
              </p:custDataLst>
            </p:nvPr>
          </p:nvSpPr>
          <p:spPr>
            <a:xfrm>
              <a:off x="2953166" y="3804849"/>
              <a:ext cx="228495" cy="259152"/>
            </a:xfrm>
            <a:custGeom>
              <a:avLst/>
              <a:gdLst/>
              <a:ahLst/>
              <a:cxnLst/>
              <a:rect l="0" t="0" r="0" b="0"/>
              <a:pathLst>
                <a:path w="228495" h="259152">
                  <a:moveTo>
                    <a:pt x="18634" y="11501"/>
                  </a:moveTo>
                  <a:lnTo>
                    <a:pt x="18634" y="11501"/>
                  </a:lnTo>
                  <a:lnTo>
                    <a:pt x="0" y="11501"/>
                  </a:lnTo>
                  <a:lnTo>
                    <a:pt x="13192" y="14872"/>
                  </a:lnTo>
                  <a:lnTo>
                    <a:pt x="59552" y="12192"/>
                  </a:lnTo>
                  <a:lnTo>
                    <a:pt x="92559" y="8751"/>
                  </a:lnTo>
                  <a:lnTo>
                    <a:pt x="140099" y="2846"/>
                  </a:lnTo>
                  <a:lnTo>
                    <a:pt x="182094" y="0"/>
                  </a:lnTo>
                  <a:lnTo>
                    <a:pt x="211235" y="2527"/>
                  </a:lnTo>
                  <a:lnTo>
                    <a:pt x="222533" y="7747"/>
                  </a:lnTo>
                  <a:lnTo>
                    <a:pt x="226533" y="11115"/>
                  </a:lnTo>
                  <a:lnTo>
                    <a:pt x="228494" y="16183"/>
                  </a:lnTo>
                  <a:lnTo>
                    <a:pt x="228365" y="62725"/>
                  </a:lnTo>
                  <a:lnTo>
                    <a:pt x="224501" y="95415"/>
                  </a:lnTo>
                  <a:lnTo>
                    <a:pt x="218787" y="132051"/>
                  </a:lnTo>
                  <a:lnTo>
                    <a:pt x="213894" y="167150"/>
                  </a:lnTo>
                  <a:lnTo>
                    <a:pt x="207174" y="211901"/>
                  </a:lnTo>
                  <a:lnTo>
                    <a:pt x="190084" y="259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10"/>
            <p:cNvSpPr/>
            <p:nvPr>
              <p:custDataLst>
                <p:tags r:id="rId225"/>
              </p:custDataLst>
            </p:nvPr>
          </p:nvSpPr>
          <p:spPr>
            <a:xfrm>
              <a:off x="2689248" y="3659477"/>
              <a:ext cx="158924" cy="383826"/>
            </a:xfrm>
            <a:custGeom>
              <a:avLst/>
              <a:gdLst/>
              <a:ahLst/>
              <a:cxnLst/>
              <a:rect l="0" t="0" r="0" b="0"/>
              <a:pathLst>
                <a:path w="158924" h="383826">
                  <a:moveTo>
                    <a:pt x="155552" y="29873"/>
                  </a:moveTo>
                  <a:lnTo>
                    <a:pt x="155552" y="29873"/>
                  </a:lnTo>
                  <a:lnTo>
                    <a:pt x="158923" y="26502"/>
                  </a:lnTo>
                  <a:lnTo>
                    <a:pt x="158505" y="24803"/>
                  </a:lnTo>
                  <a:lnTo>
                    <a:pt x="154277" y="21035"/>
                  </a:lnTo>
                  <a:lnTo>
                    <a:pt x="111936" y="6568"/>
                  </a:lnTo>
                  <a:lnTo>
                    <a:pt x="75336" y="0"/>
                  </a:lnTo>
                  <a:lnTo>
                    <a:pt x="37872" y="1865"/>
                  </a:lnTo>
                  <a:lnTo>
                    <a:pt x="16732" y="10442"/>
                  </a:lnTo>
                  <a:lnTo>
                    <a:pt x="12205" y="14802"/>
                  </a:lnTo>
                  <a:lnTo>
                    <a:pt x="7176" y="25291"/>
                  </a:lnTo>
                  <a:lnTo>
                    <a:pt x="7246" y="31052"/>
                  </a:lnTo>
                  <a:lnTo>
                    <a:pt x="11086" y="43097"/>
                  </a:lnTo>
                  <a:lnTo>
                    <a:pt x="27924" y="65149"/>
                  </a:lnTo>
                  <a:lnTo>
                    <a:pt x="70271" y="101233"/>
                  </a:lnTo>
                  <a:lnTo>
                    <a:pt x="83077" y="117327"/>
                  </a:lnTo>
                  <a:lnTo>
                    <a:pt x="91121" y="133888"/>
                  </a:lnTo>
                  <a:lnTo>
                    <a:pt x="93284" y="146893"/>
                  </a:lnTo>
                  <a:lnTo>
                    <a:pt x="92873" y="152336"/>
                  </a:lnTo>
                  <a:lnTo>
                    <a:pt x="86772" y="164029"/>
                  </a:lnTo>
                  <a:lnTo>
                    <a:pt x="73319" y="178749"/>
                  </a:lnTo>
                  <a:lnTo>
                    <a:pt x="64676" y="184234"/>
                  </a:lnTo>
                  <a:lnTo>
                    <a:pt x="49512" y="187756"/>
                  </a:lnTo>
                  <a:lnTo>
                    <a:pt x="42883" y="188452"/>
                  </a:lnTo>
                  <a:lnTo>
                    <a:pt x="43045" y="188509"/>
                  </a:lnTo>
                  <a:lnTo>
                    <a:pt x="45106" y="188572"/>
                  </a:lnTo>
                  <a:lnTo>
                    <a:pt x="53605" y="191979"/>
                  </a:lnTo>
                  <a:lnTo>
                    <a:pt x="65060" y="200827"/>
                  </a:lnTo>
                  <a:lnTo>
                    <a:pt x="69472" y="206512"/>
                  </a:lnTo>
                  <a:lnTo>
                    <a:pt x="75676" y="222652"/>
                  </a:lnTo>
                  <a:lnTo>
                    <a:pt x="74892" y="243469"/>
                  </a:lnTo>
                  <a:lnTo>
                    <a:pt x="63449" y="267511"/>
                  </a:lnTo>
                  <a:lnTo>
                    <a:pt x="34480" y="311229"/>
                  </a:lnTo>
                  <a:lnTo>
                    <a:pt x="2409" y="357248"/>
                  </a:lnTo>
                  <a:lnTo>
                    <a:pt x="0" y="366578"/>
                  </a:lnTo>
                  <a:lnTo>
                    <a:pt x="1281" y="373077"/>
                  </a:lnTo>
                  <a:lnTo>
                    <a:pt x="6083" y="378317"/>
                  </a:lnTo>
                  <a:lnTo>
                    <a:pt x="9340" y="380703"/>
                  </a:lnTo>
                  <a:lnTo>
                    <a:pt x="18602" y="383353"/>
                  </a:lnTo>
                  <a:lnTo>
                    <a:pt x="30480" y="383825"/>
                  </a:lnTo>
                  <a:lnTo>
                    <a:pt x="74768" y="375264"/>
                  </a:lnTo>
                  <a:lnTo>
                    <a:pt x="85702" y="372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64"/>
          <p:cNvGrpSpPr/>
          <p:nvPr/>
        </p:nvGrpSpPr>
        <p:grpSpPr>
          <a:xfrm>
            <a:off x="3672526" y="3766243"/>
            <a:ext cx="283525" cy="399358"/>
            <a:chOff x="3672526" y="3766243"/>
            <a:chExt cx="283525" cy="399358"/>
          </a:xfrm>
        </p:grpSpPr>
        <p:sp>
          <p:nvSpPr>
            <p:cNvPr id="179" name="SMARTInkShape-411"/>
            <p:cNvSpPr/>
            <p:nvPr>
              <p:custDataLst>
                <p:tags r:id="rId220"/>
              </p:custDataLst>
            </p:nvPr>
          </p:nvSpPr>
          <p:spPr>
            <a:xfrm>
              <a:off x="3898900" y="408305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57150" y="0"/>
                  </a:moveTo>
                  <a:lnTo>
                    <a:pt x="57150" y="0"/>
                  </a:lnTo>
                  <a:lnTo>
                    <a:pt x="40544" y="41221"/>
                  </a:lnTo>
                  <a:lnTo>
                    <a:pt x="24242" y="6183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12"/>
            <p:cNvSpPr/>
            <p:nvPr>
              <p:custDataLst>
                <p:tags r:id="rId221"/>
              </p:custDataLst>
            </p:nvPr>
          </p:nvSpPr>
          <p:spPr>
            <a:xfrm>
              <a:off x="3672526" y="3766243"/>
              <a:ext cx="134552" cy="323158"/>
            </a:xfrm>
            <a:custGeom>
              <a:avLst/>
              <a:gdLst/>
              <a:ahLst/>
              <a:cxnLst/>
              <a:rect l="0" t="0" r="0" b="0"/>
              <a:pathLst>
                <a:path w="134552" h="323158">
                  <a:moveTo>
                    <a:pt x="112074" y="113607"/>
                  </a:moveTo>
                  <a:lnTo>
                    <a:pt x="112074" y="113607"/>
                  </a:lnTo>
                  <a:lnTo>
                    <a:pt x="111368" y="103468"/>
                  </a:lnTo>
                  <a:lnTo>
                    <a:pt x="97327" y="57831"/>
                  </a:lnTo>
                  <a:lnTo>
                    <a:pt x="82036" y="17766"/>
                  </a:lnTo>
                  <a:lnTo>
                    <a:pt x="71913" y="5629"/>
                  </a:lnTo>
                  <a:lnTo>
                    <a:pt x="66250" y="1405"/>
                  </a:lnTo>
                  <a:lnTo>
                    <a:pt x="59652" y="0"/>
                  </a:lnTo>
                  <a:lnTo>
                    <a:pt x="44796" y="2202"/>
                  </a:lnTo>
                  <a:lnTo>
                    <a:pt x="20565" y="14746"/>
                  </a:lnTo>
                  <a:lnTo>
                    <a:pt x="7668" y="31569"/>
                  </a:lnTo>
                  <a:lnTo>
                    <a:pt x="2253" y="41982"/>
                  </a:lnTo>
                  <a:lnTo>
                    <a:pt x="0" y="64841"/>
                  </a:lnTo>
                  <a:lnTo>
                    <a:pt x="4408" y="87700"/>
                  </a:lnTo>
                  <a:lnTo>
                    <a:pt x="13422" y="107267"/>
                  </a:lnTo>
                  <a:lnTo>
                    <a:pt x="24484" y="119726"/>
                  </a:lnTo>
                  <a:lnTo>
                    <a:pt x="30398" y="124036"/>
                  </a:lnTo>
                  <a:lnTo>
                    <a:pt x="46375" y="128825"/>
                  </a:lnTo>
                  <a:lnTo>
                    <a:pt x="63119" y="129543"/>
                  </a:lnTo>
                  <a:lnTo>
                    <a:pt x="75264" y="125158"/>
                  </a:lnTo>
                  <a:lnTo>
                    <a:pt x="90035" y="111385"/>
                  </a:lnTo>
                  <a:lnTo>
                    <a:pt x="110687" y="70737"/>
                  </a:lnTo>
                  <a:lnTo>
                    <a:pt x="115034" y="83109"/>
                  </a:lnTo>
                  <a:lnTo>
                    <a:pt x="118460" y="128488"/>
                  </a:lnTo>
                  <a:lnTo>
                    <a:pt x="123295" y="174775"/>
                  </a:lnTo>
                  <a:lnTo>
                    <a:pt x="127173" y="207585"/>
                  </a:lnTo>
                  <a:lnTo>
                    <a:pt x="129953" y="254420"/>
                  </a:lnTo>
                  <a:lnTo>
                    <a:pt x="134551" y="297872"/>
                  </a:lnTo>
                  <a:lnTo>
                    <a:pt x="131124" y="323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65"/>
          <p:cNvGrpSpPr/>
          <p:nvPr/>
        </p:nvGrpSpPr>
        <p:grpSpPr>
          <a:xfrm>
            <a:off x="4254500" y="3790950"/>
            <a:ext cx="273051" cy="374651"/>
            <a:chOff x="4254500" y="3790950"/>
            <a:chExt cx="273051" cy="374651"/>
          </a:xfrm>
        </p:grpSpPr>
        <p:sp>
          <p:nvSpPr>
            <p:cNvPr id="182" name="SMARTInkShape-413"/>
            <p:cNvSpPr/>
            <p:nvPr>
              <p:custDataLst>
                <p:tags r:id="rId218"/>
              </p:custDataLst>
            </p:nvPr>
          </p:nvSpPr>
          <p:spPr>
            <a:xfrm>
              <a:off x="4451350" y="40894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72829" y="13484"/>
                  </a:lnTo>
                  <a:lnTo>
                    <a:pt x="63648" y="25748"/>
                  </a:lnTo>
                  <a:lnTo>
                    <a:pt x="20387" y="6164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14"/>
            <p:cNvSpPr/>
            <p:nvPr>
              <p:custDataLst>
                <p:tags r:id="rId219"/>
              </p:custDataLst>
            </p:nvPr>
          </p:nvSpPr>
          <p:spPr>
            <a:xfrm>
              <a:off x="4254500" y="3790950"/>
              <a:ext cx="50801" cy="285751"/>
            </a:xfrm>
            <a:custGeom>
              <a:avLst/>
              <a:gdLst/>
              <a:ahLst/>
              <a:cxnLst/>
              <a:rect l="0" t="0" r="0" b="0"/>
              <a:pathLst>
                <a:path w="50801" h="285751">
                  <a:moveTo>
                    <a:pt x="0" y="0"/>
                  </a:moveTo>
                  <a:lnTo>
                    <a:pt x="0" y="0"/>
                  </a:lnTo>
                  <a:lnTo>
                    <a:pt x="15901" y="45454"/>
                  </a:lnTo>
                  <a:lnTo>
                    <a:pt x="23765" y="75941"/>
                  </a:lnTo>
                  <a:lnTo>
                    <a:pt x="31964" y="112538"/>
                  </a:lnTo>
                  <a:lnTo>
                    <a:pt x="39606" y="151617"/>
                  </a:lnTo>
                  <a:lnTo>
                    <a:pt x="45355" y="190152"/>
                  </a:lnTo>
                  <a:lnTo>
                    <a:pt x="49186" y="237434"/>
                  </a:lnTo>
                  <a:lnTo>
                    <a:pt x="508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66"/>
          <p:cNvGrpSpPr/>
          <p:nvPr/>
        </p:nvGrpSpPr>
        <p:grpSpPr>
          <a:xfrm>
            <a:off x="4787900" y="3803650"/>
            <a:ext cx="273051" cy="381001"/>
            <a:chOff x="4787900" y="3803650"/>
            <a:chExt cx="273051" cy="381001"/>
          </a:xfrm>
        </p:grpSpPr>
        <p:sp>
          <p:nvSpPr>
            <p:cNvPr id="185" name="SMARTInkShape-415"/>
            <p:cNvSpPr/>
            <p:nvPr>
              <p:custDataLst>
                <p:tags r:id="rId216"/>
              </p:custDataLst>
            </p:nvPr>
          </p:nvSpPr>
          <p:spPr>
            <a:xfrm>
              <a:off x="4997450" y="414020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63500" y="0"/>
                  </a:moveTo>
                  <a:lnTo>
                    <a:pt x="63500" y="0"/>
                  </a:lnTo>
                  <a:lnTo>
                    <a:pt x="19360" y="27837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16"/>
            <p:cNvSpPr/>
            <p:nvPr>
              <p:custDataLst>
                <p:tags r:id="rId217"/>
              </p:custDataLst>
            </p:nvPr>
          </p:nvSpPr>
          <p:spPr>
            <a:xfrm>
              <a:off x="4787900" y="3803650"/>
              <a:ext cx="120651" cy="310859"/>
            </a:xfrm>
            <a:custGeom>
              <a:avLst/>
              <a:gdLst/>
              <a:ahLst/>
              <a:cxnLst/>
              <a:rect l="0" t="0" r="0" b="0"/>
              <a:pathLst>
                <a:path w="120651" h="310859">
                  <a:moveTo>
                    <a:pt x="120650" y="0"/>
                  </a:moveTo>
                  <a:lnTo>
                    <a:pt x="120650" y="0"/>
                  </a:lnTo>
                  <a:lnTo>
                    <a:pt x="114169" y="705"/>
                  </a:lnTo>
                  <a:lnTo>
                    <a:pt x="93970" y="8789"/>
                  </a:lnTo>
                  <a:lnTo>
                    <a:pt x="88047" y="12209"/>
                  </a:lnTo>
                  <a:lnTo>
                    <a:pt x="72968" y="30507"/>
                  </a:lnTo>
                  <a:lnTo>
                    <a:pt x="52822" y="63915"/>
                  </a:lnTo>
                  <a:lnTo>
                    <a:pt x="38998" y="96611"/>
                  </a:lnTo>
                  <a:lnTo>
                    <a:pt x="27211" y="133954"/>
                  </a:lnTo>
                  <a:lnTo>
                    <a:pt x="19619" y="171719"/>
                  </a:lnTo>
                  <a:lnTo>
                    <a:pt x="15775" y="207788"/>
                  </a:lnTo>
                  <a:lnTo>
                    <a:pt x="15492" y="254183"/>
                  </a:lnTo>
                  <a:lnTo>
                    <a:pt x="16678" y="266822"/>
                  </a:lnTo>
                  <a:lnTo>
                    <a:pt x="25522" y="286510"/>
                  </a:lnTo>
                  <a:lnTo>
                    <a:pt x="38154" y="300905"/>
                  </a:lnTo>
                  <a:lnTo>
                    <a:pt x="50824" y="309654"/>
                  </a:lnTo>
                  <a:lnTo>
                    <a:pt x="57166" y="310858"/>
                  </a:lnTo>
                  <a:lnTo>
                    <a:pt x="69857" y="308433"/>
                  </a:lnTo>
                  <a:lnTo>
                    <a:pt x="82553" y="298889"/>
                  </a:lnTo>
                  <a:lnTo>
                    <a:pt x="88902" y="292392"/>
                  </a:lnTo>
                  <a:lnTo>
                    <a:pt x="95957" y="273885"/>
                  </a:lnTo>
                  <a:lnTo>
                    <a:pt x="98046" y="241547"/>
                  </a:lnTo>
                  <a:lnTo>
                    <a:pt x="95081" y="221654"/>
                  </a:lnTo>
                  <a:lnTo>
                    <a:pt x="89060" y="205758"/>
                  </a:lnTo>
                  <a:lnTo>
                    <a:pt x="77918" y="195400"/>
                  </a:lnTo>
                  <a:lnTo>
                    <a:pt x="62852" y="189150"/>
                  </a:lnTo>
                  <a:lnTo>
                    <a:pt x="44397" y="186372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67"/>
          <p:cNvGrpSpPr/>
          <p:nvPr/>
        </p:nvGrpSpPr>
        <p:grpSpPr>
          <a:xfrm>
            <a:off x="5315833" y="3800206"/>
            <a:ext cx="367418" cy="371745"/>
            <a:chOff x="5315833" y="3800206"/>
            <a:chExt cx="367418" cy="371745"/>
          </a:xfrm>
        </p:grpSpPr>
        <p:sp>
          <p:nvSpPr>
            <p:cNvPr id="188" name="SMARTInkShape-417"/>
            <p:cNvSpPr/>
            <p:nvPr>
              <p:custDataLst>
                <p:tags r:id="rId214"/>
              </p:custDataLst>
            </p:nvPr>
          </p:nvSpPr>
          <p:spPr>
            <a:xfrm>
              <a:off x="5619750" y="410845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16623" y="447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18"/>
            <p:cNvSpPr/>
            <p:nvPr>
              <p:custDataLst>
                <p:tags r:id="rId215"/>
              </p:custDataLst>
            </p:nvPr>
          </p:nvSpPr>
          <p:spPr>
            <a:xfrm>
              <a:off x="5315833" y="3800206"/>
              <a:ext cx="195968" cy="263795"/>
            </a:xfrm>
            <a:custGeom>
              <a:avLst/>
              <a:gdLst/>
              <a:ahLst/>
              <a:cxnLst/>
              <a:rect l="0" t="0" r="0" b="0"/>
              <a:pathLst>
                <a:path w="195968" h="263795">
                  <a:moveTo>
                    <a:pt x="5467" y="66944"/>
                  </a:moveTo>
                  <a:lnTo>
                    <a:pt x="5467" y="66944"/>
                  </a:lnTo>
                  <a:lnTo>
                    <a:pt x="2096" y="60202"/>
                  </a:lnTo>
                  <a:lnTo>
                    <a:pt x="0" y="42525"/>
                  </a:lnTo>
                  <a:lnTo>
                    <a:pt x="2749" y="22785"/>
                  </a:lnTo>
                  <a:lnTo>
                    <a:pt x="11785" y="11804"/>
                  </a:lnTo>
                  <a:lnTo>
                    <a:pt x="18145" y="6901"/>
                  </a:lnTo>
                  <a:lnTo>
                    <a:pt x="34620" y="1453"/>
                  </a:lnTo>
                  <a:lnTo>
                    <a:pt x="43953" y="0"/>
                  </a:lnTo>
                  <a:lnTo>
                    <a:pt x="63729" y="4030"/>
                  </a:lnTo>
                  <a:lnTo>
                    <a:pt x="108541" y="27235"/>
                  </a:lnTo>
                  <a:lnTo>
                    <a:pt x="135490" y="57530"/>
                  </a:lnTo>
                  <a:lnTo>
                    <a:pt x="144394" y="84867"/>
                  </a:lnTo>
                  <a:lnTo>
                    <a:pt x="146768" y="100059"/>
                  </a:lnTo>
                  <a:lnTo>
                    <a:pt x="141880" y="130110"/>
                  </a:lnTo>
                  <a:lnTo>
                    <a:pt x="128890" y="159223"/>
                  </a:lnTo>
                  <a:lnTo>
                    <a:pt x="99186" y="198003"/>
                  </a:lnTo>
                  <a:lnTo>
                    <a:pt x="61835" y="243204"/>
                  </a:lnTo>
                  <a:lnTo>
                    <a:pt x="58742" y="247588"/>
                  </a:lnTo>
                  <a:lnTo>
                    <a:pt x="58623" y="248756"/>
                  </a:lnTo>
                  <a:lnTo>
                    <a:pt x="59248" y="249536"/>
                  </a:lnTo>
                  <a:lnTo>
                    <a:pt x="60371" y="250055"/>
                  </a:lnTo>
                  <a:lnTo>
                    <a:pt x="100768" y="251739"/>
                  </a:lnTo>
                  <a:lnTo>
                    <a:pt x="139224" y="256145"/>
                  </a:lnTo>
                  <a:lnTo>
                    <a:pt x="195967" y="263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68"/>
          <p:cNvGrpSpPr/>
          <p:nvPr/>
        </p:nvGrpSpPr>
        <p:grpSpPr>
          <a:xfrm>
            <a:off x="5969023" y="3760083"/>
            <a:ext cx="502792" cy="430918"/>
            <a:chOff x="5969023" y="3760083"/>
            <a:chExt cx="502792" cy="430918"/>
          </a:xfrm>
        </p:grpSpPr>
        <p:sp>
          <p:nvSpPr>
            <p:cNvPr id="191" name="SMARTInkShape-419"/>
            <p:cNvSpPr/>
            <p:nvPr>
              <p:custDataLst>
                <p:tags r:id="rId211"/>
              </p:custDataLst>
            </p:nvPr>
          </p:nvSpPr>
          <p:spPr>
            <a:xfrm>
              <a:off x="6375399" y="3760083"/>
              <a:ext cx="96416" cy="430918"/>
            </a:xfrm>
            <a:custGeom>
              <a:avLst/>
              <a:gdLst/>
              <a:ahLst/>
              <a:cxnLst/>
              <a:rect l="0" t="0" r="0" b="0"/>
              <a:pathLst>
                <a:path w="96416" h="4309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35976" y="8033"/>
                  </a:lnTo>
                  <a:lnTo>
                    <a:pt x="59892" y="20808"/>
                  </a:lnTo>
                  <a:lnTo>
                    <a:pt x="81482" y="41371"/>
                  </a:lnTo>
                  <a:lnTo>
                    <a:pt x="85368" y="66580"/>
                  </a:lnTo>
                  <a:lnTo>
                    <a:pt x="81686" y="96128"/>
                  </a:lnTo>
                  <a:lnTo>
                    <a:pt x="67008" y="134713"/>
                  </a:lnTo>
                  <a:lnTo>
                    <a:pt x="46509" y="177426"/>
                  </a:lnTo>
                  <a:lnTo>
                    <a:pt x="32988" y="204349"/>
                  </a:lnTo>
                  <a:lnTo>
                    <a:pt x="31830" y="216391"/>
                  </a:lnTo>
                  <a:lnTo>
                    <a:pt x="38517" y="237845"/>
                  </a:lnTo>
                  <a:lnTo>
                    <a:pt x="59193" y="275448"/>
                  </a:lnTo>
                  <a:lnTo>
                    <a:pt x="84078" y="316847"/>
                  </a:lnTo>
                  <a:lnTo>
                    <a:pt x="96415" y="358996"/>
                  </a:lnTo>
                  <a:lnTo>
                    <a:pt x="95534" y="378255"/>
                  </a:lnTo>
                  <a:lnTo>
                    <a:pt x="89732" y="394812"/>
                  </a:lnTo>
                  <a:lnTo>
                    <a:pt x="80098" y="406874"/>
                  </a:lnTo>
                  <a:lnTo>
                    <a:pt x="64997" y="415057"/>
                  </a:lnTo>
                  <a:lnTo>
                    <a:pt x="23188" y="426059"/>
                  </a:lnTo>
                  <a:lnTo>
                    <a:pt x="1" y="43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20"/>
            <p:cNvSpPr/>
            <p:nvPr>
              <p:custDataLst>
                <p:tags r:id="rId212"/>
              </p:custDataLst>
            </p:nvPr>
          </p:nvSpPr>
          <p:spPr>
            <a:xfrm>
              <a:off x="6098817" y="3930650"/>
              <a:ext cx="132824" cy="190244"/>
            </a:xfrm>
            <a:custGeom>
              <a:avLst/>
              <a:gdLst/>
              <a:ahLst/>
              <a:cxnLst/>
              <a:rect l="0" t="0" r="0" b="0"/>
              <a:pathLst>
                <a:path w="132824" h="190244">
                  <a:moveTo>
                    <a:pt x="86083" y="6350"/>
                  </a:moveTo>
                  <a:lnTo>
                    <a:pt x="86083" y="6350"/>
                  </a:lnTo>
                  <a:lnTo>
                    <a:pt x="49931" y="4103"/>
                  </a:lnTo>
                  <a:lnTo>
                    <a:pt x="39206" y="10995"/>
                  </a:lnTo>
                  <a:lnTo>
                    <a:pt x="21863" y="33518"/>
                  </a:lnTo>
                  <a:lnTo>
                    <a:pt x="6691" y="65905"/>
                  </a:lnTo>
                  <a:lnTo>
                    <a:pt x="0" y="105684"/>
                  </a:lnTo>
                  <a:lnTo>
                    <a:pt x="1389" y="142007"/>
                  </a:lnTo>
                  <a:lnTo>
                    <a:pt x="10105" y="160481"/>
                  </a:lnTo>
                  <a:lnTo>
                    <a:pt x="23388" y="175041"/>
                  </a:lnTo>
                  <a:lnTo>
                    <a:pt x="38698" y="186217"/>
                  </a:lnTo>
                  <a:lnTo>
                    <a:pt x="58672" y="190243"/>
                  </a:lnTo>
                  <a:lnTo>
                    <a:pt x="79545" y="188269"/>
                  </a:lnTo>
                  <a:lnTo>
                    <a:pt x="95877" y="180336"/>
                  </a:lnTo>
                  <a:lnTo>
                    <a:pt x="120343" y="150486"/>
                  </a:lnTo>
                  <a:lnTo>
                    <a:pt x="129532" y="122386"/>
                  </a:lnTo>
                  <a:lnTo>
                    <a:pt x="132823" y="76714"/>
                  </a:lnTo>
                  <a:lnTo>
                    <a:pt x="132060" y="61726"/>
                  </a:lnTo>
                  <a:lnTo>
                    <a:pt x="128728" y="50323"/>
                  </a:lnTo>
                  <a:lnTo>
                    <a:pt x="117502" y="33890"/>
                  </a:lnTo>
                  <a:lnTo>
                    <a:pt x="91942" y="16705"/>
                  </a:lnTo>
                  <a:lnTo>
                    <a:pt x="479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21"/>
            <p:cNvSpPr/>
            <p:nvPr>
              <p:custDataLst>
                <p:tags r:id="rId213"/>
              </p:custDataLst>
            </p:nvPr>
          </p:nvSpPr>
          <p:spPr>
            <a:xfrm>
              <a:off x="5969023" y="3892550"/>
              <a:ext cx="6328" cy="222251"/>
            </a:xfrm>
            <a:custGeom>
              <a:avLst/>
              <a:gdLst/>
              <a:ahLst/>
              <a:cxnLst/>
              <a:rect l="0" t="0" r="0" b="0"/>
              <a:pathLst>
                <a:path w="6328" h="222251">
                  <a:moveTo>
                    <a:pt x="6327" y="0"/>
                  </a:moveTo>
                  <a:lnTo>
                    <a:pt x="6327" y="0"/>
                  </a:lnTo>
                  <a:lnTo>
                    <a:pt x="860" y="0"/>
                  </a:lnTo>
                  <a:lnTo>
                    <a:pt x="53" y="39999"/>
                  </a:lnTo>
                  <a:lnTo>
                    <a:pt x="0" y="80133"/>
                  </a:lnTo>
                  <a:lnTo>
                    <a:pt x="3355" y="126676"/>
                  </a:lnTo>
                  <a:lnTo>
                    <a:pt x="5446" y="169472"/>
                  </a:lnTo>
                  <a:lnTo>
                    <a:pt x="632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422"/>
          <p:cNvSpPr/>
          <p:nvPr>
            <p:custDataLst>
              <p:tags r:id="rId8"/>
            </p:custDataLst>
          </p:nvPr>
        </p:nvSpPr>
        <p:spPr>
          <a:xfrm>
            <a:off x="8060841" y="2661042"/>
            <a:ext cx="2299281" cy="259871"/>
          </a:xfrm>
          <a:custGeom>
            <a:avLst/>
            <a:gdLst/>
            <a:ahLst/>
            <a:cxnLst/>
            <a:rect l="0" t="0" r="0" b="0"/>
            <a:pathLst>
              <a:path w="2299281" h="259871">
                <a:moveTo>
                  <a:pt x="3659" y="5958"/>
                </a:moveTo>
                <a:lnTo>
                  <a:pt x="3659" y="5958"/>
                </a:lnTo>
                <a:lnTo>
                  <a:pt x="3659" y="2587"/>
                </a:lnTo>
                <a:lnTo>
                  <a:pt x="2953" y="1594"/>
                </a:lnTo>
                <a:lnTo>
                  <a:pt x="1777" y="932"/>
                </a:lnTo>
                <a:lnTo>
                  <a:pt x="288" y="491"/>
                </a:lnTo>
                <a:lnTo>
                  <a:pt x="0" y="196"/>
                </a:lnTo>
                <a:lnTo>
                  <a:pt x="514" y="0"/>
                </a:lnTo>
                <a:lnTo>
                  <a:pt x="29576" y="329"/>
                </a:lnTo>
                <a:lnTo>
                  <a:pt x="76364" y="5077"/>
                </a:lnTo>
                <a:lnTo>
                  <a:pt x="115825" y="9068"/>
                </a:lnTo>
                <a:lnTo>
                  <a:pt x="149937" y="10868"/>
                </a:lnTo>
                <a:lnTo>
                  <a:pt x="189321" y="11668"/>
                </a:lnTo>
                <a:lnTo>
                  <a:pt x="232695" y="12024"/>
                </a:lnTo>
                <a:lnTo>
                  <a:pt x="256539" y="12118"/>
                </a:lnTo>
                <a:lnTo>
                  <a:pt x="281606" y="12182"/>
                </a:lnTo>
                <a:lnTo>
                  <a:pt x="307490" y="12224"/>
                </a:lnTo>
                <a:lnTo>
                  <a:pt x="333919" y="12958"/>
                </a:lnTo>
                <a:lnTo>
                  <a:pt x="360710" y="14152"/>
                </a:lnTo>
                <a:lnTo>
                  <a:pt x="387743" y="15654"/>
                </a:lnTo>
                <a:lnTo>
                  <a:pt x="414937" y="17361"/>
                </a:lnTo>
                <a:lnTo>
                  <a:pt x="442238" y="19204"/>
                </a:lnTo>
                <a:lnTo>
                  <a:pt x="469612" y="21139"/>
                </a:lnTo>
                <a:lnTo>
                  <a:pt x="497033" y="23134"/>
                </a:lnTo>
                <a:lnTo>
                  <a:pt x="524486" y="25170"/>
                </a:lnTo>
                <a:lnTo>
                  <a:pt x="551961" y="27232"/>
                </a:lnTo>
                <a:lnTo>
                  <a:pt x="578038" y="29313"/>
                </a:lnTo>
                <a:lnTo>
                  <a:pt x="603184" y="31406"/>
                </a:lnTo>
                <a:lnTo>
                  <a:pt x="627709" y="33507"/>
                </a:lnTo>
                <a:lnTo>
                  <a:pt x="651820" y="36318"/>
                </a:lnTo>
                <a:lnTo>
                  <a:pt x="699306" y="43205"/>
                </a:lnTo>
                <a:lnTo>
                  <a:pt x="724246" y="47017"/>
                </a:lnTo>
                <a:lnTo>
                  <a:pt x="750044" y="50970"/>
                </a:lnTo>
                <a:lnTo>
                  <a:pt x="776416" y="55016"/>
                </a:lnTo>
                <a:lnTo>
                  <a:pt x="801758" y="58419"/>
                </a:lnTo>
                <a:lnTo>
                  <a:pt x="826414" y="61393"/>
                </a:lnTo>
                <a:lnTo>
                  <a:pt x="850612" y="64081"/>
                </a:lnTo>
                <a:lnTo>
                  <a:pt x="875917" y="66579"/>
                </a:lnTo>
                <a:lnTo>
                  <a:pt x="901958" y="68950"/>
                </a:lnTo>
                <a:lnTo>
                  <a:pt x="928492" y="71236"/>
                </a:lnTo>
                <a:lnTo>
                  <a:pt x="955353" y="74171"/>
                </a:lnTo>
                <a:lnTo>
                  <a:pt x="982433" y="77539"/>
                </a:lnTo>
                <a:lnTo>
                  <a:pt x="1009659" y="81195"/>
                </a:lnTo>
                <a:lnTo>
                  <a:pt x="1036980" y="84338"/>
                </a:lnTo>
                <a:lnTo>
                  <a:pt x="1064368" y="87139"/>
                </a:lnTo>
                <a:lnTo>
                  <a:pt x="1091798" y="89712"/>
                </a:lnTo>
                <a:lnTo>
                  <a:pt x="1119258" y="92839"/>
                </a:lnTo>
                <a:lnTo>
                  <a:pt x="1146737" y="96334"/>
                </a:lnTo>
                <a:lnTo>
                  <a:pt x="1174227" y="100076"/>
                </a:lnTo>
                <a:lnTo>
                  <a:pt x="1201727" y="103981"/>
                </a:lnTo>
                <a:lnTo>
                  <a:pt x="1229232" y="107995"/>
                </a:lnTo>
                <a:lnTo>
                  <a:pt x="1256741" y="112083"/>
                </a:lnTo>
                <a:lnTo>
                  <a:pt x="1284253" y="116219"/>
                </a:lnTo>
                <a:lnTo>
                  <a:pt x="1311766" y="120387"/>
                </a:lnTo>
                <a:lnTo>
                  <a:pt x="1339281" y="124578"/>
                </a:lnTo>
                <a:lnTo>
                  <a:pt x="1366091" y="128782"/>
                </a:lnTo>
                <a:lnTo>
                  <a:pt x="1392430" y="132996"/>
                </a:lnTo>
                <a:lnTo>
                  <a:pt x="1418456" y="137217"/>
                </a:lnTo>
                <a:lnTo>
                  <a:pt x="1445685" y="142147"/>
                </a:lnTo>
                <a:lnTo>
                  <a:pt x="1473714" y="147551"/>
                </a:lnTo>
                <a:lnTo>
                  <a:pt x="1502280" y="153270"/>
                </a:lnTo>
                <a:lnTo>
                  <a:pt x="1531201" y="158494"/>
                </a:lnTo>
                <a:lnTo>
                  <a:pt x="1560359" y="163387"/>
                </a:lnTo>
                <a:lnTo>
                  <a:pt x="1589675" y="168061"/>
                </a:lnTo>
                <a:lnTo>
                  <a:pt x="1618392" y="173293"/>
                </a:lnTo>
                <a:lnTo>
                  <a:pt x="1646708" y="178898"/>
                </a:lnTo>
                <a:lnTo>
                  <a:pt x="1674759" y="184751"/>
                </a:lnTo>
                <a:lnTo>
                  <a:pt x="1701926" y="189359"/>
                </a:lnTo>
                <a:lnTo>
                  <a:pt x="1728503" y="193136"/>
                </a:lnTo>
                <a:lnTo>
                  <a:pt x="1754689" y="196360"/>
                </a:lnTo>
                <a:lnTo>
                  <a:pt x="1781317" y="199921"/>
                </a:lnTo>
                <a:lnTo>
                  <a:pt x="1808243" y="203705"/>
                </a:lnTo>
                <a:lnTo>
                  <a:pt x="1835364" y="207639"/>
                </a:lnTo>
                <a:lnTo>
                  <a:pt x="1861912" y="211673"/>
                </a:lnTo>
                <a:lnTo>
                  <a:pt x="1888078" y="215774"/>
                </a:lnTo>
                <a:lnTo>
                  <a:pt x="1913988" y="219918"/>
                </a:lnTo>
                <a:lnTo>
                  <a:pt x="1939728" y="223387"/>
                </a:lnTo>
                <a:lnTo>
                  <a:pt x="1965355" y="226405"/>
                </a:lnTo>
                <a:lnTo>
                  <a:pt x="1990907" y="229123"/>
                </a:lnTo>
                <a:lnTo>
                  <a:pt x="2015701" y="231640"/>
                </a:lnTo>
                <a:lnTo>
                  <a:pt x="2039992" y="234024"/>
                </a:lnTo>
                <a:lnTo>
                  <a:pt x="2086973" y="238554"/>
                </a:lnTo>
                <a:lnTo>
                  <a:pt x="2131373" y="242919"/>
                </a:lnTo>
                <a:lnTo>
                  <a:pt x="2170861" y="247211"/>
                </a:lnTo>
                <a:lnTo>
                  <a:pt x="2205816" y="250765"/>
                </a:lnTo>
                <a:lnTo>
                  <a:pt x="2247883" y="253471"/>
                </a:lnTo>
                <a:lnTo>
                  <a:pt x="2294348" y="259295"/>
                </a:lnTo>
                <a:lnTo>
                  <a:pt x="2299280" y="259762"/>
                </a:lnTo>
                <a:lnTo>
                  <a:pt x="2297932" y="259870"/>
                </a:lnTo>
                <a:lnTo>
                  <a:pt x="2250711" y="247741"/>
                </a:lnTo>
                <a:lnTo>
                  <a:pt x="2203095" y="236191"/>
                </a:lnTo>
                <a:lnTo>
                  <a:pt x="2161580" y="226111"/>
                </a:lnTo>
                <a:lnTo>
                  <a:pt x="2138656" y="220460"/>
                </a:lnTo>
                <a:lnTo>
                  <a:pt x="2113496" y="215282"/>
                </a:lnTo>
                <a:lnTo>
                  <a:pt x="2086844" y="210418"/>
                </a:lnTo>
                <a:lnTo>
                  <a:pt x="2059199" y="205765"/>
                </a:lnTo>
                <a:lnTo>
                  <a:pt x="2029480" y="199840"/>
                </a:lnTo>
                <a:lnTo>
                  <a:pt x="1998378" y="193069"/>
                </a:lnTo>
                <a:lnTo>
                  <a:pt x="1966355" y="185732"/>
                </a:lnTo>
                <a:lnTo>
                  <a:pt x="1933012" y="178724"/>
                </a:lnTo>
                <a:lnTo>
                  <a:pt x="1898788" y="171935"/>
                </a:lnTo>
                <a:lnTo>
                  <a:pt x="1863979" y="165293"/>
                </a:lnTo>
                <a:lnTo>
                  <a:pt x="1827367" y="158748"/>
                </a:lnTo>
                <a:lnTo>
                  <a:pt x="1789553" y="152268"/>
                </a:lnTo>
                <a:lnTo>
                  <a:pt x="1750938" y="145831"/>
                </a:lnTo>
                <a:lnTo>
                  <a:pt x="1709673" y="139423"/>
                </a:lnTo>
                <a:lnTo>
                  <a:pt x="1666640" y="133035"/>
                </a:lnTo>
                <a:lnTo>
                  <a:pt x="1622430" y="126659"/>
                </a:lnTo>
                <a:lnTo>
                  <a:pt x="1576728" y="120292"/>
                </a:lnTo>
                <a:lnTo>
                  <a:pt x="1530032" y="113931"/>
                </a:lnTo>
                <a:lnTo>
                  <a:pt x="1482674" y="107573"/>
                </a:lnTo>
                <a:lnTo>
                  <a:pt x="1433463" y="101924"/>
                </a:lnTo>
                <a:lnTo>
                  <a:pt x="1383017" y="96746"/>
                </a:lnTo>
                <a:lnTo>
                  <a:pt x="1331748" y="91884"/>
                </a:lnTo>
                <a:lnTo>
                  <a:pt x="1279224" y="87231"/>
                </a:lnTo>
                <a:lnTo>
                  <a:pt x="1225863" y="82717"/>
                </a:lnTo>
                <a:lnTo>
                  <a:pt x="1171945" y="78297"/>
                </a:lnTo>
                <a:lnTo>
                  <a:pt x="1116950" y="75351"/>
                </a:lnTo>
                <a:lnTo>
                  <a:pt x="1061237" y="73387"/>
                </a:lnTo>
                <a:lnTo>
                  <a:pt x="1005044" y="72077"/>
                </a:lnTo>
                <a:lnTo>
                  <a:pt x="949943" y="69793"/>
                </a:lnTo>
                <a:lnTo>
                  <a:pt x="895570" y="66859"/>
                </a:lnTo>
                <a:lnTo>
                  <a:pt x="841683" y="63492"/>
                </a:lnTo>
                <a:lnTo>
                  <a:pt x="786707" y="61247"/>
                </a:lnTo>
                <a:lnTo>
                  <a:pt x="731008" y="59751"/>
                </a:lnTo>
                <a:lnTo>
                  <a:pt x="674825" y="58753"/>
                </a:lnTo>
                <a:lnTo>
                  <a:pt x="621141" y="57383"/>
                </a:lnTo>
                <a:lnTo>
                  <a:pt x="569125" y="55763"/>
                </a:lnTo>
                <a:lnTo>
                  <a:pt x="518219" y="53978"/>
                </a:lnTo>
                <a:lnTo>
                  <a:pt x="469466" y="52083"/>
                </a:lnTo>
                <a:lnTo>
                  <a:pt x="422147" y="50113"/>
                </a:lnTo>
                <a:lnTo>
                  <a:pt x="375784" y="48095"/>
                </a:lnTo>
                <a:lnTo>
                  <a:pt x="332175" y="46044"/>
                </a:lnTo>
                <a:lnTo>
                  <a:pt x="290404" y="43971"/>
                </a:lnTo>
                <a:lnTo>
                  <a:pt x="249855" y="41883"/>
                </a:lnTo>
                <a:lnTo>
                  <a:pt x="211534" y="40491"/>
                </a:lnTo>
                <a:lnTo>
                  <a:pt x="174698" y="39564"/>
                </a:lnTo>
                <a:lnTo>
                  <a:pt x="138852" y="38945"/>
                </a:lnTo>
                <a:lnTo>
                  <a:pt x="67159" y="3770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SMARTInkShape-Group70"/>
          <p:cNvGrpSpPr/>
          <p:nvPr/>
        </p:nvGrpSpPr>
        <p:grpSpPr>
          <a:xfrm>
            <a:off x="1860550" y="4384062"/>
            <a:ext cx="711201" cy="425568"/>
            <a:chOff x="1860550" y="4384062"/>
            <a:chExt cx="711201" cy="425568"/>
          </a:xfrm>
        </p:grpSpPr>
        <p:sp>
          <p:nvSpPr>
            <p:cNvPr id="196" name="SMARTInkShape-423"/>
            <p:cNvSpPr/>
            <p:nvPr>
              <p:custDataLst>
                <p:tags r:id="rId205"/>
              </p:custDataLst>
            </p:nvPr>
          </p:nvSpPr>
          <p:spPr>
            <a:xfrm>
              <a:off x="2463800" y="46482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38987" y="78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24"/>
            <p:cNvSpPr/>
            <p:nvPr>
              <p:custDataLst>
                <p:tags r:id="rId206"/>
              </p:custDataLst>
            </p:nvPr>
          </p:nvSpPr>
          <p:spPr>
            <a:xfrm>
              <a:off x="2495550" y="4495800"/>
              <a:ext cx="76201" cy="313830"/>
            </a:xfrm>
            <a:custGeom>
              <a:avLst/>
              <a:gdLst/>
              <a:ahLst/>
              <a:cxnLst/>
              <a:rect l="0" t="0" r="0" b="0"/>
              <a:pathLst>
                <a:path w="76201" h="31383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537" y="49527"/>
                  </a:lnTo>
                  <a:lnTo>
                    <a:pt x="20665" y="95186"/>
                  </a:lnTo>
                  <a:lnTo>
                    <a:pt x="23296" y="132851"/>
                  </a:lnTo>
                  <a:lnTo>
                    <a:pt x="26346" y="173110"/>
                  </a:lnTo>
                  <a:lnTo>
                    <a:pt x="30054" y="212404"/>
                  </a:lnTo>
                  <a:lnTo>
                    <a:pt x="34053" y="246331"/>
                  </a:lnTo>
                  <a:lnTo>
                    <a:pt x="42370" y="291735"/>
                  </a:lnTo>
                  <a:lnTo>
                    <a:pt x="48694" y="309239"/>
                  </a:lnTo>
                  <a:lnTo>
                    <a:pt x="52921" y="313829"/>
                  </a:lnTo>
                  <a:lnTo>
                    <a:pt x="55742" y="313641"/>
                  </a:lnTo>
                  <a:lnTo>
                    <a:pt x="62639" y="309670"/>
                  </a:lnTo>
                  <a:lnTo>
                    <a:pt x="68527" y="297557"/>
                  </a:lnTo>
                  <a:lnTo>
                    <a:pt x="762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25"/>
            <p:cNvSpPr/>
            <p:nvPr>
              <p:custDataLst>
                <p:tags r:id="rId207"/>
              </p:custDataLst>
            </p:nvPr>
          </p:nvSpPr>
          <p:spPr>
            <a:xfrm>
              <a:off x="2292350" y="4667250"/>
              <a:ext cx="107951" cy="113428"/>
            </a:xfrm>
            <a:custGeom>
              <a:avLst/>
              <a:gdLst/>
              <a:ahLst/>
              <a:cxnLst/>
              <a:rect l="0" t="0" r="0" b="0"/>
              <a:pathLst>
                <a:path w="107951" h="113428">
                  <a:moveTo>
                    <a:pt x="0" y="6350"/>
                  </a:moveTo>
                  <a:lnTo>
                    <a:pt x="0" y="6350"/>
                  </a:lnTo>
                  <a:lnTo>
                    <a:pt x="5775" y="11419"/>
                  </a:lnTo>
                  <a:lnTo>
                    <a:pt x="51143" y="35430"/>
                  </a:lnTo>
                  <a:lnTo>
                    <a:pt x="69246" y="52596"/>
                  </a:lnTo>
                  <a:lnTo>
                    <a:pt x="79224" y="67356"/>
                  </a:lnTo>
                  <a:lnTo>
                    <a:pt x="82718" y="81442"/>
                  </a:lnTo>
                  <a:lnTo>
                    <a:pt x="80718" y="99390"/>
                  </a:lnTo>
                  <a:lnTo>
                    <a:pt x="77503" y="107673"/>
                  </a:lnTo>
                  <a:lnTo>
                    <a:pt x="75657" y="109882"/>
                  </a:lnTo>
                  <a:lnTo>
                    <a:pt x="71725" y="112337"/>
                  </a:lnTo>
                  <a:lnTo>
                    <a:pt x="67626" y="113427"/>
                  </a:lnTo>
                  <a:lnTo>
                    <a:pt x="65545" y="111602"/>
                  </a:lnTo>
                  <a:lnTo>
                    <a:pt x="61352" y="103929"/>
                  </a:lnTo>
                  <a:lnTo>
                    <a:pt x="58395" y="80966"/>
                  </a:lnTo>
                  <a:lnTo>
                    <a:pt x="60890" y="55191"/>
                  </a:lnTo>
                  <a:lnTo>
                    <a:pt x="69866" y="4005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26"/>
            <p:cNvSpPr/>
            <p:nvPr>
              <p:custDataLst>
                <p:tags r:id="rId208"/>
              </p:custDataLst>
            </p:nvPr>
          </p:nvSpPr>
          <p:spPr>
            <a:xfrm>
              <a:off x="2184400" y="4673600"/>
              <a:ext cx="64299" cy="122486"/>
            </a:xfrm>
            <a:custGeom>
              <a:avLst/>
              <a:gdLst/>
              <a:ahLst/>
              <a:cxnLst/>
              <a:rect l="0" t="0" r="0" b="0"/>
              <a:pathLst>
                <a:path w="64299" h="122486">
                  <a:moveTo>
                    <a:pt x="25400" y="38100"/>
                  </a:moveTo>
                  <a:lnTo>
                    <a:pt x="25400" y="38100"/>
                  </a:lnTo>
                  <a:lnTo>
                    <a:pt x="25400" y="22504"/>
                  </a:lnTo>
                  <a:lnTo>
                    <a:pt x="25400" y="23642"/>
                  </a:lnTo>
                  <a:lnTo>
                    <a:pt x="13466" y="33958"/>
                  </a:lnTo>
                  <a:lnTo>
                    <a:pt x="4385" y="52491"/>
                  </a:lnTo>
                  <a:lnTo>
                    <a:pt x="1299" y="73722"/>
                  </a:lnTo>
                  <a:lnTo>
                    <a:pt x="3756" y="94516"/>
                  </a:lnTo>
                  <a:lnTo>
                    <a:pt x="8960" y="105742"/>
                  </a:lnTo>
                  <a:lnTo>
                    <a:pt x="12323" y="110711"/>
                  </a:lnTo>
                  <a:lnTo>
                    <a:pt x="21704" y="118114"/>
                  </a:lnTo>
                  <a:lnTo>
                    <a:pt x="27170" y="121076"/>
                  </a:lnTo>
                  <a:lnTo>
                    <a:pt x="37005" y="122485"/>
                  </a:lnTo>
                  <a:lnTo>
                    <a:pt x="50475" y="119312"/>
                  </a:lnTo>
                  <a:lnTo>
                    <a:pt x="54817" y="117642"/>
                  </a:lnTo>
                  <a:lnTo>
                    <a:pt x="61522" y="108259"/>
                  </a:lnTo>
                  <a:lnTo>
                    <a:pt x="64298" y="101806"/>
                  </a:lnTo>
                  <a:lnTo>
                    <a:pt x="63620" y="83347"/>
                  </a:lnTo>
                  <a:lnTo>
                    <a:pt x="51686" y="40374"/>
                  </a:lnTo>
                  <a:lnTo>
                    <a:pt x="42021" y="24764"/>
                  </a:lnTo>
                  <a:lnTo>
                    <a:pt x="30671" y="13829"/>
                  </a:lnTo>
                  <a:lnTo>
                    <a:pt x="9900" y="29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27"/>
            <p:cNvSpPr/>
            <p:nvPr>
              <p:custDataLst>
                <p:tags r:id="rId209"/>
              </p:custDataLst>
            </p:nvPr>
          </p:nvSpPr>
          <p:spPr>
            <a:xfrm>
              <a:off x="2093072" y="4654942"/>
              <a:ext cx="76884" cy="141844"/>
            </a:xfrm>
            <a:custGeom>
              <a:avLst/>
              <a:gdLst/>
              <a:ahLst/>
              <a:cxnLst/>
              <a:rect l="0" t="0" r="0" b="0"/>
              <a:pathLst>
                <a:path w="76884" h="141844">
                  <a:moveTo>
                    <a:pt x="46878" y="5958"/>
                  </a:moveTo>
                  <a:lnTo>
                    <a:pt x="46878" y="5958"/>
                  </a:lnTo>
                  <a:lnTo>
                    <a:pt x="46878" y="2587"/>
                  </a:lnTo>
                  <a:lnTo>
                    <a:pt x="46172" y="1594"/>
                  </a:lnTo>
                  <a:lnTo>
                    <a:pt x="44996" y="932"/>
                  </a:lnTo>
                  <a:lnTo>
                    <a:pt x="38089" y="0"/>
                  </a:lnTo>
                  <a:lnTo>
                    <a:pt x="30272" y="488"/>
                  </a:lnTo>
                  <a:lnTo>
                    <a:pt x="19742" y="3056"/>
                  </a:lnTo>
                  <a:lnTo>
                    <a:pt x="11769" y="8431"/>
                  </a:lnTo>
                  <a:lnTo>
                    <a:pt x="5874" y="16229"/>
                  </a:lnTo>
                  <a:lnTo>
                    <a:pt x="902" y="26751"/>
                  </a:lnTo>
                  <a:lnTo>
                    <a:pt x="0" y="31109"/>
                  </a:lnTo>
                  <a:lnTo>
                    <a:pt x="878" y="37832"/>
                  </a:lnTo>
                  <a:lnTo>
                    <a:pt x="8711" y="48955"/>
                  </a:lnTo>
                  <a:lnTo>
                    <a:pt x="52302" y="78669"/>
                  </a:lnTo>
                  <a:lnTo>
                    <a:pt x="72740" y="104564"/>
                  </a:lnTo>
                  <a:lnTo>
                    <a:pt x="76883" y="117881"/>
                  </a:lnTo>
                  <a:lnTo>
                    <a:pt x="76054" y="121496"/>
                  </a:lnTo>
                  <a:lnTo>
                    <a:pt x="71369" y="127393"/>
                  </a:lnTo>
                  <a:lnTo>
                    <a:pt x="48729" y="141308"/>
                  </a:lnTo>
                  <a:lnTo>
                    <a:pt x="38529" y="141843"/>
                  </a:lnTo>
                  <a:lnTo>
                    <a:pt x="21478" y="139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28"/>
            <p:cNvSpPr/>
            <p:nvPr>
              <p:custDataLst>
                <p:tags r:id="rId210"/>
              </p:custDataLst>
            </p:nvPr>
          </p:nvSpPr>
          <p:spPr>
            <a:xfrm>
              <a:off x="1860550" y="4384062"/>
              <a:ext cx="159490" cy="325692"/>
            </a:xfrm>
            <a:custGeom>
              <a:avLst/>
              <a:gdLst/>
              <a:ahLst/>
              <a:cxnLst/>
              <a:rect l="0" t="0" r="0" b="0"/>
              <a:pathLst>
                <a:path w="159490" h="325692">
                  <a:moveTo>
                    <a:pt x="0" y="86338"/>
                  </a:moveTo>
                  <a:lnTo>
                    <a:pt x="0" y="86338"/>
                  </a:lnTo>
                  <a:lnTo>
                    <a:pt x="1411" y="114895"/>
                  </a:lnTo>
                  <a:lnTo>
                    <a:pt x="13815" y="153179"/>
                  </a:lnTo>
                  <a:lnTo>
                    <a:pt x="23849" y="192691"/>
                  </a:lnTo>
                  <a:lnTo>
                    <a:pt x="31290" y="238264"/>
                  </a:lnTo>
                  <a:lnTo>
                    <a:pt x="36082" y="277403"/>
                  </a:lnTo>
                  <a:lnTo>
                    <a:pt x="44005" y="324718"/>
                  </a:lnTo>
                  <a:lnTo>
                    <a:pt x="44153" y="325691"/>
                  </a:lnTo>
                  <a:lnTo>
                    <a:pt x="28844" y="284097"/>
                  </a:lnTo>
                  <a:lnTo>
                    <a:pt x="17758" y="243140"/>
                  </a:lnTo>
                  <a:lnTo>
                    <a:pt x="11839" y="218390"/>
                  </a:lnTo>
                  <a:lnTo>
                    <a:pt x="7893" y="194128"/>
                  </a:lnTo>
                  <a:lnTo>
                    <a:pt x="5262" y="170192"/>
                  </a:lnTo>
                  <a:lnTo>
                    <a:pt x="3044" y="126429"/>
                  </a:lnTo>
                  <a:lnTo>
                    <a:pt x="4410" y="92867"/>
                  </a:lnTo>
                  <a:lnTo>
                    <a:pt x="9146" y="53543"/>
                  </a:lnTo>
                  <a:lnTo>
                    <a:pt x="18389" y="22920"/>
                  </a:lnTo>
                  <a:lnTo>
                    <a:pt x="27928" y="10410"/>
                  </a:lnTo>
                  <a:lnTo>
                    <a:pt x="38518" y="3203"/>
                  </a:lnTo>
                  <a:lnTo>
                    <a:pt x="47928" y="0"/>
                  </a:lnTo>
                  <a:lnTo>
                    <a:pt x="60578" y="2340"/>
                  </a:lnTo>
                  <a:lnTo>
                    <a:pt x="67901" y="4939"/>
                  </a:lnTo>
                  <a:lnTo>
                    <a:pt x="91694" y="25453"/>
                  </a:lnTo>
                  <a:lnTo>
                    <a:pt x="119988" y="60615"/>
                  </a:lnTo>
                  <a:lnTo>
                    <a:pt x="143972" y="105684"/>
                  </a:lnTo>
                  <a:lnTo>
                    <a:pt x="154064" y="140092"/>
                  </a:lnTo>
                  <a:lnTo>
                    <a:pt x="159489" y="175140"/>
                  </a:lnTo>
                  <a:lnTo>
                    <a:pt x="158577" y="221227"/>
                  </a:lnTo>
                  <a:lnTo>
                    <a:pt x="152427" y="256441"/>
                  </a:lnTo>
                  <a:lnTo>
                    <a:pt x="143240" y="273417"/>
                  </a:lnTo>
                  <a:lnTo>
                    <a:pt x="122796" y="294874"/>
                  </a:lnTo>
                  <a:lnTo>
                    <a:pt x="102236" y="307896"/>
                  </a:lnTo>
                  <a:lnTo>
                    <a:pt x="89183" y="309927"/>
                  </a:lnTo>
                  <a:lnTo>
                    <a:pt x="76326" y="307772"/>
                  </a:lnTo>
                  <a:lnTo>
                    <a:pt x="50800" y="295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71"/>
          <p:cNvGrpSpPr/>
          <p:nvPr/>
        </p:nvGrpSpPr>
        <p:grpSpPr>
          <a:xfrm>
            <a:off x="2849374" y="4382799"/>
            <a:ext cx="3437127" cy="513052"/>
            <a:chOff x="2849374" y="4382799"/>
            <a:chExt cx="3437127" cy="513052"/>
          </a:xfrm>
        </p:grpSpPr>
        <p:sp>
          <p:nvSpPr>
            <p:cNvPr id="203" name="SMARTInkShape-429"/>
            <p:cNvSpPr/>
            <p:nvPr>
              <p:custDataLst>
                <p:tags r:id="rId187"/>
              </p:custDataLst>
            </p:nvPr>
          </p:nvSpPr>
          <p:spPr>
            <a:xfrm>
              <a:off x="6280150" y="4845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30"/>
            <p:cNvSpPr/>
            <p:nvPr>
              <p:custDataLst>
                <p:tags r:id="rId188"/>
              </p:custDataLst>
            </p:nvPr>
          </p:nvSpPr>
          <p:spPr>
            <a:xfrm>
              <a:off x="5975350" y="4464933"/>
              <a:ext cx="148614" cy="353038"/>
            </a:xfrm>
            <a:custGeom>
              <a:avLst/>
              <a:gdLst/>
              <a:ahLst/>
              <a:cxnLst/>
              <a:rect l="0" t="0" r="0" b="0"/>
              <a:pathLst>
                <a:path w="148614" h="353038">
                  <a:moveTo>
                    <a:pt x="25400" y="5467"/>
                  </a:moveTo>
                  <a:lnTo>
                    <a:pt x="25400" y="5467"/>
                  </a:lnTo>
                  <a:lnTo>
                    <a:pt x="25400" y="2096"/>
                  </a:lnTo>
                  <a:lnTo>
                    <a:pt x="26811" y="1103"/>
                  </a:lnTo>
                  <a:lnTo>
                    <a:pt x="32142" y="0"/>
                  </a:lnTo>
                  <a:lnTo>
                    <a:pt x="73734" y="8022"/>
                  </a:lnTo>
                  <a:lnTo>
                    <a:pt x="105337" y="20806"/>
                  </a:lnTo>
                  <a:lnTo>
                    <a:pt x="130694" y="39880"/>
                  </a:lnTo>
                  <a:lnTo>
                    <a:pt x="137929" y="47459"/>
                  </a:lnTo>
                  <a:lnTo>
                    <a:pt x="145968" y="67169"/>
                  </a:lnTo>
                  <a:lnTo>
                    <a:pt x="148613" y="98302"/>
                  </a:lnTo>
                  <a:lnTo>
                    <a:pt x="143047" y="125402"/>
                  </a:lnTo>
                  <a:lnTo>
                    <a:pt x="123077" y="169062"/>
                  </a:lnTo>
                  <a:lnTo>
                    <a:pt x="96101" y="216238"/>
                  </a:lnTo>
                  <a:lnTo>
                    <a:pt x="87662" y="242268"/>
                  </a:lnTo>
                  <a:lnTo>
                    <a:pt x="87436" y="267855"/>
                  </a:lnTo>
                  <a:lnTo>
                    <a:pt x="94238" y="311985"/>
                  </a:lnTo>
                  <a:lnTo>
                    <a:pt x="91579" y="329825"/>
                  </a:lnTo>
                  <a:lnTo>
                    <a:pt x="86328" y="338480"/>
                  </a:lnTo>
                  <a:lnTo>
                    <a:pt x="82952" y="341776"/>
                  </a:lnTo>
                  <a:lnTo>
                    <a:pt x="61346" y="349785"/>
                  </a:lnTo>
                  <a:lnTo>
                    <a:pt x="28215" y="353037"/>
                  </a:lnTo>
                  <a:lnTo>
                    <a:pt x="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31"/>
            <p:cNvSpPr/>
            <p:nvPr>
              <p:custDataLst>
                <p:tags r:id="rId189"/>
              </p:custDataLst>
            </p:nvPr>
          </p:nvSpPr>
          <p:spPr>
            <a:xfrm>
              <a:off x="5790962" y="4616450"/>
              <a:ext cx="95822" cy="197196"/>
            </a:xfrm>
            <a:custGeom>
              <a:avLst/>
              <a:gdLst/>
              <a:ahLst/>
              <a:cxnLst/>
              <a:rect l="0" t="0" r="0" b="0"/>
              <a:pathLst>
                <a:path w="95822" h="197196">
                  <a:moveTo>
                    <a:pt x="89138" y="12700"/>
                  </a:moveTo>
                  <a:lnTo>
                    <a:pt x="89138" y="12700"/>
                  </a:lnTo>
                  <a:lnTo>
                    <a:pt x="79025" y="9329"/>
                  </a:lnTo>
                  <a:lnTo>
                    <a:pt x="59252" y="10604"/>
                  </a:lnTo>
                  <a:lnTo>
                    <a:pt x="43635" y="19294"/>
                  </a:lnTo>
                  <a:lnTo>
                    <a:pt x="27992" y="34680"/>
                  </a:lnTo>
                  <a:lnTo>
                    <a:pt x="8696" y="71816"/>
                  </a:lnTo>
                  <a:lnTo>
                    <a:pt x="0" y="116842"/>
                  </a:lnTo>
                  <a:lnTo>
                    <a:pt x="2719" y="144357"/>
                  </a:lnTo>
                  <a:lnTo>
                    <a:pt x="12394" y="166935"/>
                  </a:lnTo>
                  <a:lnTo>
                    <a:pt x="18926" y="176906"/>
                  </a:lnTo>
                  <a:lnTo>
                    <a:pt x="35589" y="189868"/>
                  </a:lnTo>
                  <a:lnTo>
                    <a:pt x="53344" y="196569"/>
                  </a:lnTo>
                  <a:lnTo>
                    <a:pt x="68291" y="197195"/>
                  </a:lnTo>
                  <a:lnTo>
                    <a:pt x="74535" y="194258"/>
                  </a:lnTo>
                  <a:lnTo>
                    <a:pt x="85234" y="183469"/>
                  </a:lnTo>
                  <a:lnTo>
                    <a:pt x="95821" y="144672"/>
                  </a:lnTo>
                  <a:lnTo>
                    <a:pt x="93520" y="107102"/>
                  </a:lnTo>
                  <a:lnTo>
                    <a:pt x="86147" y="68062"/>
                  </a:lnTo>
                  <a:lnTo>
                    <a:pt x="72651" y="25105"/>
                  </a:lnTo>
                  <a:lnTo>
                    <a:pt x="58998" y="8571"/>
                  </a:lnTo>
                  <a:lnTo>
                    <a:pt x="51405" y="4303"/>
                  </a:lnTo>
                  <a:lnTo>
                    <a:pt x="19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32"/>
            <p:cNvSpPr/>
            <p:nvPr>
              <p:custDataLst>
                <p:tags r:id="rId190"/>
              </p:custDataLst>
            </p:nvPr>
          </p:nvSpPr>
          <p:spPr>
            <a:xfrm>
              <a:off x="5666082" y="4610100"/>
              <a:ext cx="23519" cy="196851"/>
            </a:xfrm>
            <a:custGeom>
              <a:avLst/>
              <a:gdLst/>
              <a:ahLst/>
              <a:cxnLst/>
              <a:rect l="0" t="0" r="0" b="0"/>
              <a:pathLst>
                <a:path w="23519" h="196851">
                  <a:moveTo>
                    <a:pt x="10818" y="0"/>
                  </a:moveTo>
                  <a:lnTo>
                    <a:pt x="10818" y="0"/>
                  </a:lnTo>
                  <a:lnTo>
                    <a:pt x="4076" y="0"/>
                  </a:lnTo>
                  <a:lnTo>
                    <a:pt x="2090" y="4233"/>
                  </a:lnTo>
                  <a:lnTo>
                    <a:pt x="0" y="31123"/>
                  </a:lnTo>
                  <a:lnTo>
                    <a:pt x="3536" y="70056"/>
                  </a:lnTo>
                  <a:lnTo>
                    <a:pt x="9758" y="112871"/>
                  </a:lnTo>
                  <a:lnTo>
                    <a:pt x="18814" y="154720"/>
                  </a:lnTo>
                  <a:lnTo>
                    <a:pt x="2351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33"/>
            <p:cNvSpPr/>
            <p:nvPr>
              <p:custDataLst>
                <p:tags r:id="rId191"/>
              </p:custDataLst>
            </p:nvPr>
          </p:nvSpPr>
          <p:spPr>
            <a:xfrm>
              <a:off x="5410200" y="485140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63500" y="0"/>
                  </a:moveTo>
                  <a:lnTo>
                    <a:pt x="63500" y="0"/>
                  </a:lnTo>
                  <a:lnTo>
                    <a:pt x="52655" y="14503"/>
                  </a:lnTo>
                  <a:lnTo>
                    <a:pt x="24808" y="359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34"/>
            <p:cNvSpPr/>
            <p:nvPr>
              <p:custDataLst>
                <p:tags r:id="rId192"/>
              </p:custDataLst>
            </p:nvPr>
          </p:nvSpPr>
          <p:spPr>
            <a:xfrm>
              <a:off x="5180433" y="4530904"/>
              <a:ext cx="128168" cy="326847"/>
            </a:xfrm>
            <a:custGeom>
              <a:avLst/>
              <a:gdLst/>
              <a:ahLst/>
              <a:cxnLst/>
              <a:rect l="0" t="0" r="0" b="0"/>
              <a:pathLst>
                <a:path w="128168" h="326847">
                  <a:moveTo>
                    <a:pt x="115467" y="72846"/>
                  </a:moveTo>
                  <a:lnTo>
                    <a:pt x="115467" y="72846"/>
                  </a:lnTo>
                  <a:lnTo>
                    <a:pt x="106033" y="62001"/>
                  </a:lnTo>
                  <a:lnTo>
                    <a:pt x="82146" y="23637"/>
                  </a:lnTo>
                  <a:lnTo>
                    <a:pt x="70319" y="10053"/>
                  </a:lnTo>
                  <a:lnTo>
                    <a:pt x="58007" y="2605"/>
                  </a:lnTo>
                  <a:lnTo>
                    <a:pt x="44774" y="0"/>
                  </a:lnTo>
                  <a:lnTo>
                    <a:pt x="29484" y="1194"/>
                  </a:lnTo>
                  <a:lnTo>
                    <a:pt x="17045" y="5958"/>
                  </a:lnTo>
                  <a:lnTo>
                    <a:pt x="11752" y="9204"/>
                  </a:lnTo>
                  <a:lnTo>
                    <a:pt x="3990" y="20336"/>
                  </a:lnTo>
                  <a:lnTo>
                    <a:pt x="933" y="27256"/>
                  </a:lnTo>
                  <a:lnTo>
                    <a:pt x="0" y="53850"/>
                  </a:lnTo>
                  <a:lnTo>
                    <a:pt x="8174" y="70048"/>
                  </a:lnTo>
                  <a:lnTo>
                    <a:pt x="21215" y="83597"/>
                  </a:lnTo>
                  <a:lnTo>
                    <a:pt x="36418" y="94322"/>
                  </a:lnTo>
                  <a:lnTo>
                    <a:pt x="60844" y="101552"/>
                  </a:lnTo>
                  <a:lnTo>
                    <a:pt x="77550" y="99480"/>
                  </a:lnTo>
                  <a:lnTo>
                    <a:pt x="107898" y="86652"/>
                  </a:lnTo>
                  <a:lnTo>
                    <a:pt x="126063" y="74383"/>
                  </a:lnTo>
                  <a:lnTo>
                    <a:pt x="126764" y="75282"/>
                  </a:lnTo>
                  <a:lnTo>
                    <a:pt x="128044" y="106854"/>
                  </a:lnTo>
                  <a:lnTo>
                    <a:pt x="128130" y="143757"/>
                  </a:lnTo>
                  <a:lnTo>
                    <a:pt x="127450" y="185971"/>
                  </a:lnTo>
                  <a:lnTo>
                    <a:pt x="123799" y="229053"/>
                  </a:lnTo>
                  <a:lnTo>
                    <a:pt x="122404" y="268943"/>
                  </a:lnTo>
                  <a:lnTo>
                    <a:pt x="123815" y="310940"/>
                  </a:lnTo>
                  <a:lnTo>
                    <a:pt x="128167" y="326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35"/>
            <p:cNvSpPr/>
            <p:nvPr>
              <p:custDataLst>
                <p:tags r:id="rId193"/>
              </p:custDataLst>
            </p:nvPr>
          </p:nvSpPr>
          <p:spPr>
            <a:xfrm>
              <a:off x="4965700" y="48069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25857" y="3685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36"/>
            <p:cNvSpPr/>
            <p:nvPr>
              <p:custDataLst>
                <p:tags r:id="rId194"/>
              </p:custDataLst>
            </p:nvPr>
          </p:nvSpPr>
          <p:spPr>
            <a:xfrm>
              <a:off x="4730750" y="47244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0" y="0"/>
                  </a:lnTo>
                  <a:lnTo>
                    <a:pt x="45190" y="0"/>
                  </a:lnTo>
                  <a:lnTo>
                    <a:pt x="88414" y="0"/>
                  </a:lnTo>
                  <a:lnTo>
                    <a:pt x="122551" y="0"/>
                  </a:lnTo>
                  <a:lnTo>
                    <a:pt x="167858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37"/>
            <p:cNvSpPr/>
            <p:nvPr>
              <p:custDataLst>
                <p:tags r:id="rId195"/>
              </p:custDataLst>
            </p:nvPr>
          </p:nvSpPr>
          <p:spPr>
            <a:xfrm>
              <a:off x="4743450" y="4536592"/>
              <a:ext cx="109420" cy="308459"/>
            </a:xfrm>
            <a:custGeom>
              <a:avLst/>
              <a:gdLst/>
              <a:ahLst/>
              <a:cxnLst/>
              <a:rect l="0" t="0" r="0" b="0"/>
              <a:pathLst>
                <a:path w="109420" h="308459">
                  <a:moveTo>
                    <a:pt x="0" y="3658"/>
                  </a:moveTo>
                  <a:lnTo>
                    <a:pt x="0" y="3658"/>
                  </a:lnTo>
                  <a:lnTo>
                    <a:pt x="20984" y="0"/>
                  </a:lnTo>
                  <a:lnTo>
                    <a:pt x="65174" y="6407"/>
                  </a:lnTo>
                  <a:lnTo>
                    <a:pt x="87514" y="12312"/>
                  </a:lnTo>
                  <a:lnTo>
                    <a:pt x="92915" y="15777"/>
                  </a:lnTo>
                  <a:lnTo>
                    <a:pt x="100797" y="25272"/>
                  </a:lnTo>
                  <a:lnTo>
                    <a:pt x="109202" y="45889"/>
                  </a:lnTo>
                  <a:lnTo>
                    <a:pt x="109419" y="79984"/>
                  </a:lnTo>
                  <a:lnTo>
                    <a:pt x="101643" y="124737"/>
                  </a:lnTo>
                  <a:lnTo>
                    <a:pt x="96210" y="159071"/>
                  </a:lnTo>
                  <a:lnTo>
                    <a:pt x="91443" y="194792"/>
                  </a:lnTo>
                  <a:lnTo>
                    <a:pt x="86973" y="229482"/>
                  </a:lnTo>
                  <a:lnTo>
                    <a:pt x="80490" y="270633"/>
                  </a:lnTo>
                  <a:lnTo>
                    <a:pt x="7620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38"/>
            <p:cNvSpPr/>
            <p:nvPr>
              <p:custDataLst>
                <p:tags r:id="rId196"/>
              </p:custDataLst>
            </p:nvPr>
          </p:nvSpPr>
          <p:spPr>
            <a:xfrm>
              <a:off x="4521200" y="478155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82550" y="0"/>
                  </a:moveTo>
                  <a:lnTo>
                    <a:pt x="82550" y="0"/>
                  </a:lnTo>
                  <a:lnTo>
                    <a:pt x="61502" y="26515"/>
                  </a:lnTo>
                  <a:lnTo>
                    <a:pt x="21435" y="5856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39"/>
            <p:cNvSpPr/>
            <p:nvPr>
              <p:custDataLst>
                <p:tags r:id="rId197"/>
              </p:custDataLst>
            </p:nvPr>
          </p:nvSpPr>
          <p:spPr>
            <a:xfrm>
              <a:off x="4356100" y="4511479"/>
              <a:ext cx="146051" cy="267822"/>
            </a:xfrm>
            <a:custGeom>
              <a:avLst/>
              <a:gdLst/>
              <a:ahLst/>
              <a:cxnLst/>
              <a:rect l="0" t="0" r="0" b="0"/>
              <a:pathLst>
                <a:path w="146051" h="267822">
                  <a:moveTo>
                    <a:pt x="146050" y="3371"/>
                  </a:moveTo>
                  <a:lnTo>
                    <a:pt x="146050" y="3371"/>
                  </a:lnTo>
                  <a:lnTo>
                    <a:pt x="142679" y="3371"/>
                  </a:lnTo>
                  <a:lnTo>
                    <a:pt x="139142" y="1489"/>
                  </a:lnTo>
                  <a:lnTo>
                    <a:pt x="137211" y="0"/>
                  </a:lnTo>
                  <a:lnTo>
                    <a:pt x="129422" y="226"/>
                  </a:lnTo>
                  <a:lnTo>
                    <a:pt x="124381" y="1275"/>
                  </a:lnTo>
                  <a:lnTo>
                    <a:pt x="107174" y="12863"/>
                  </a:lnTo>
                  <a:lnTo>
                    <a:pt x="77327" y="43634"/>
                  </a:lnTo>
                  <a:lnTo>
                    <a:pt x="53329" y="86170"/>
                  </a:lnTo>
                  <a:lnTo>
                    <a:pt x="39224" y="120603"/>
                  </a:lnTo>
                  <a:lnTo>
                    <a:pt x="31544" y="157074"/>
                  </a:lnTo>
                  <a:lnTo>
                    <a:pt x="28836" y="191628"/>
                  </a:lnTo>
                  <a:lnTo>
                    <a:pt x="31984" y="229503"/>
                  </a:lnTo>
                  <a:lnTo>
                    <a:pt x="37969" y="247102"/>
                  </a:lnTo>
                  <a:lnTo>
                    <a:pt x="47214" y="260097"/>
                  </a:lnTo>
                  <a:lnTo>
                    <a:pt x="52643" y="265539"/>
                  </a:lnTo>
                  <a:lnTo>
                    <a:pt x="58378" y="267755"/>
                  </a:lnTo>
                  <a:lnTo>
                    <a:pt x="64319" y="267821"/>
                  </a:lnTo>
                  <a:lnTo>
                    <a:pt x="70396" y="266455"/>
                  </a:lnTo>
                  <a:lnTo>
                    <a:pt x="89061" y="254418"/>
                  </a:lnTo>
                  <a:lnTo>
                    <a:pt x="92535" y="246935"/>
                  </a:lnTo>
                  <a:lnTo>
                    <a:pt x="94514" y="227333"/>
                  </a:lnTo>
                  <a:lnTo>
                    <a:pt x="87397" y="204509"/>
                  </a:lnTo>
                  <a:lnTo>
                    <a:pt x="74121" y="183077"/>
                  </a:lnTo>
                  <a:lnTo>
                    <a:pt x="47518" y="163783"/>
                  </a:lnTo>
                  <a:lnTo>
                    <a:pt x="16651" y="152467"/>
                  </a:lnTo>
                  <a:lnTo>
                    <a:pt x="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40"/>
            <p:cNvSpPr/>
            <p:nvPr>
              <p:custDataLst>
                <p:tags r:id="rId198"/>
              </p:custDataLst>
            </p:nvPr>
          </p:nvSpPr>
          <p:spPr>
            <a:xfrm>
              <a:off x="4197350" y="472440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35873" y="42063"/>
                  </a:lnTo>
                  <a:lnTo>
                    <a:pt x="27938" y="5420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41"/>
            <p:cNvSpPr/>
            <p:nvPr>
              <p:custDataLst>
                <p:tags r:id="rId199"/>
              </p:custDataLst>
            </p:nvPr>
          </p:nvSpPr>
          <p:spPr>
            <a:xfrm>
              <a:off x="3908530" y="4477458"/>
              <a:ext cx="187221" cy="246943"/>
            </a:xfrm>
            <a:custGeom>
              <a:avLst/>
              <a:gdLst/>
              <a:ahLst/>
              <a:cxnLst/>
              <a:rect l="0" t="0" r="0" b="0"/>
              <a:pathLst>
                <a:path w="187221" h="246943">
                  <a:moveTo>
                    <a:pt x="9420" y="37392"/>
                  </a:moveTo>
                  <a:lnTo>
                    <a:pt x="9420" y="37392"/>
                  </a:lnTo>
                  <a:lnTo>
                    <a:pt x="582" y="28553"/>
                  </a:lnTo>
                  <a:lnTo>
                    <a:pt x="0" y="25855"/>
                  </a:lnTo>
                  <a:lnTo>
                    <a:pt x="1235" y="19094"/>
                  </a:lnTo>
                  <a:lnTo>
                    <a:pt x="9268" y="7354"/>
                  </a:lnTo>
                  <a:lnTo>
                    <a:pt x="20406" y="2876"/>
                  </a:lnTo>
                  <a:lnTo>
                    <a:pt x="53923" y="0"/>
                  </a:lnTo>
                  <a:lnTo>
                    <a:pt x="84146" y="6244"/>
                  </a:lnTo>
                  <a:lnTo>
                    <a:pt x="112073" y="20402"/>
                  </a:lnTo>
                  <a:lnTo>
                    <a:pt x="123953" y="33839"/>
                  </a:lnTo>
                  <a:lnTo>
                    <a:pt x="128108" y="41373"/>
                  </a:lnTo>
                  <a:lnTo>
                    <a:pt x="128762" y="49924"/>
                  </a:lnTo>
                  <a:lnTo>
                    <a:pt x="123844" y="68832"/>
                  </a:lnTo>
                  <a:lnTo>
                    <a:pt x="98370" y="114080"/>
                  </a:lnTo>
                  <a:lnTo>
                    <a:pt x="69925" y="157721"/>
                  </a:lnTo>
                  <a:lnTo>
                    <a:pt x="50253" y="203936"/>
                  </a:lnTo>
                  <a:lnTo>
                    <a:pt x="49342" y="207688"/>
                  </a:lnTo>
                  <a:lnTo>
                    <a:pt x="50146" y="210895"/>
                  </a:lnTo>
                  <a:lnTo>
                    <a:pt x="54802" y="216339"/>
                  </a:lnTo>
                  <a:lnTo>
                    <a:pt x="98171" y="236433"/>
                  </a:lnTo>
                  <a:lnTo>
                    <a:pt x="137227" y="244657"/>
                  </a:lnTo>
                  <a:lnTo>
                    <a:pt x="187220" y="246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42"/>
            <p:cNvSpPr/>
            <p:nvPr>
              <p:custDataLst>
                <p:tags r:id="rId200"/>
              </p:custDataLst>
            </p:nvPr>
          </p:nvSpPr>
          <p:spPr>
            <a:xfrm>
              <a:off x="3702050" y="4737100"/>
              <a:ext cx="28772" cy="57151"/>
            </a:xfrm>
            <a:custGeom>
              <a:avLst/>
              <a:gdLst/>
              <a:ahLst/>
              <a:cxnLst/>
              <a:rect l="0" t="0" r="0" b="0"/>
              <a:pathLst>
                <a:path w="28772" h="57151">
                  <a:moveTo>
                    <a:pt x="25400" y="0"/>
                  </a:moveTo>
                  <a:lnTo>
                    <a:pt x="25400" y="0"/>
                  </a:lnTo>
                  <a:lnTo>
                    <a:pt x="28771" y="10113"/>
                  </a:lnTo>
                  <a:lnTo>
                    <a:pt x="28544" y="18841"/>
                  </a:lnTo>
                  <a:lnTo>
                    <a:pt x="25386" y="28129"/>
                  </a:lnTo>
                  <a:lnTo>
                    <a:pt x="15675" y="4384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43"/>
            <p:cNvSpPr/>
            <p:nvPr>
              <p:custDataLst>
                <p:tags r:id="rId201"/>
              </p:custDataLst>
            </p:nvPr>
          </p:nvSpPr>
          <p:spPr>
            <a:xfrm>
              <a:off x="3549650" y="4447692"/>
              <a:ext cx="63501" cy="244959"/>
            </a:xfrm>
            <a:custGeom>
              <a:avLst/>
              <a:gdLst/>
              <a:ahLst/>
              <a:cxnLst/>
              <a:rect l="0" t="0" r="0" b="0"/>
              <a:pathLst>
                <a:path w="63501" h="2449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15901" y="14794"/>
                  </a:lnTo>
                  <a:lnTo>
                    <a:pt x="36126" y="54504"/>
                  </a:lnTo>
                  <a:lnTo>
                    <a:pt x="45355" y="94845"/>
                  </a:lnTo>
                  <a:lnTo>
                    <a:pt x="52558" y="139175"/>
                  </a:lnTo>
                  <a:lnTo>
                    <a:pt x="55789" y="183590"/>
                  </a:lnTo>
                  <a:lnTo>
                    <a:pt x="61245" y="229178"/>
                  </a:lnTo>
                  <a:lnTo>
                    <a:pt x="6350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44"/>
            <p:cNvSpPr/>
            <p:nvPr>
              <p:custDataLst>
                <p:tags r:id="rId202"/>
              </p:custDataLst>
            </p:nvPr>
          </p:nvSpPr>
          <p:spPr>
            <a:xfrm>
              <a:off x="3230199" y="4382799"/>
              <a:ext cx="116252" cy="375266"/>
            </a:xfrm>
            <a:custGeom>
              <a:avLst/>
              <a:gdLst/>
              <a:ahLst/>
              <a:cxnLst/>
              <a:rect l="0" t="0" r="0" b="0"/>
              <a:pathLst>
                <a:path w="116252" h="375266">
                  <a:moveTo>
                    <a:pt x="116251" y="24101"/>
                  </a:moveTo>
                  <a:lnTo>
                    <a:pt x="116251" y="24101"/>
                  </a:lnTo>
                  <a:lnTo>
                    <a:pt x="101945" y="9795"/>
                  </a:lnTo>
                  <a:lnTo>
                    <a:pt x="85123" y="3086"/>
                  </a:lnTo>
                  <a:lnTo>
                    <a:pt x="65635" y="0"/>
                  </a:lnTo>
                  <a:lnTo>
                    <a:pt x="28699" y="5780"/>
                  </a:lnTo>
                  <a:lnTo>
                    <a:pt x="17367" y="9608"/>
                  </a:lnTo>
                  <a:lnTo>
                    <a:pt x="12330" y="13662"/>
                  </a:lnTo>
                  <a:lnTo>
                    <a:pt x="10092" y="19696"/>
                  </a:lnTo>
                  <a:lnTo>
                    <a:pt x="9495" y="23281"/>
                  </a:lnTo>
                  <a:lnTo>
                    <a:pt x="10508" y="27082"/>
                  </a:lnTo>
                  <a:lnTo>
                    <a:pt x="15396" y="35069"/>
                  </a:lnTo>
                  <a:lnTo>
                    <a:pt x="55862" y="68956"/>
                  </a:lnTo>
                  <a:lnTo>
                    <a:pt x="86814" y="94031"/>
                  </a:lnTo>
                  <a:lnTo>
                    <a:pt x="101917" y="119367"/>
                  </a:lnTo>
                  <a:lnTo>
                    <a:pt x="104578" y="125711"/>
                  </a:lnTo>
                  <a:lnTo>
                    <a:pt x="105654" y="138405"/>
                  </a:lnTo>
                  <a:lnTo>
                    <a:pt x="103780" y="149692"/>
                  </a:lnTo>
                  <a:lnTo>
                    <a:pt x="100595" y="157060"/>
                  </a:lnTo>
                  <a:lnTo>
                    <a:pt x="94946" y="162686"/>
                  </a:lnTo>
                  <a:lnTo>
                    <a:pt x="86564" y="168676"/>
                  </a:lnTo>
                  <a:lnTo>
                    <a:pt x="81250" y="169860"/>
                  </a:lnTo>
                  <a:lnTo>
                    <a:pt x="82586" y="170021"/>
                  </a:lnTo>
                  <a:lnTo>
                    <a:pt x="87304" y="173483"/>
                  </a:lnTo>
                  <a:lnTo>
                    <a:pt x="89275" y="177041"/>
                  </a:lnTo>
                  <a:lnTo>
                    <a:pt x="90539" y="188445"/>
                  </a:lnTo>
                  <a:lnTo>
                    <a:pt x="86950" y="196155"/>
                  </a:lnTo>
                  <a:lnTo>
                    <a:pt x="60489" y="240574"/>
                  </a:lnTo>
                  <a:lnTo>
                    <a:pt x="38898" y="281113"/>
                  </a:lnTo>
                  <a:lnTo>
                    <a:pt x="7287" y="322727"/>
                  </a:lnTo>
                  <a:lnTo>
                    <a:pt x="1265" y="335329"/>
                  </a:lnTo>
                  <a:lnTo>
                    <a:pt x="0" y="346104"/>
                  </a:lnTo>
                  <a:lnTo>
                    <a:pt x="3254" y="360104"/>
                  </a:lnTo>
                  <a:lnTo>
                    <a:pt x="4936" y="364520"/>
                  </a:lnTo>
                  <a:lnTo>
                    <a:pt x="16213" y="371307"/>
                  </a:lnTo>
                  <a:lnTo>
                    <a:pt x="32279" y="375265"/>
                  </a:lnTo>
                  <a:lnTo>
                    <a:pt x="77380" y="370371"/>
                  </a:lnTo>
                  <a:lnTo>
                    <a:pt x="97201" y="367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45"/>
            <p:cNvSpPr/>
            <p:nvPr>
              <p:custDataLst>
                <p:tags r:id="rId203"/>
              </p:custDataLst>
            </p:nvPr>
          </p:nvSpPr>
          <p:spPr>
            <a:xfrm>
              <a:off x="2849374" y="4654550"/>
              <a:ext cx="192277" cy="12671"/>
            </a:xfrm>
            <a:custGeom>
              <a:avLst/>
              <a:gdLst/>
              <a:ahLst/>
              <a:cxnLst/>
              <a:rect l="0" t="0" r="0" b="0"/>
              <a:pathLst>
                <a:path w="192277" h="12671">
                  <a:moveTo>
                    <a:pt x="14476" y="0"/>
                  </a:moveTo>
                  <a:lnTo>
                    <a:pt x="14476" y="0"/>
                  </a:lnTo>
                  <a:lnTo>
                    <a:pt x="170" y="8838"/>
                  </a:lnTo>
                  <a:lnTo>
                    <a:pt x="0" y="10126"/>
                  </a:lnTo>
                  <a:lnTo>
                    <a:pt x="1298" y="10984"/>
                  </a:lnTo>
                  <a:lnTo>
                    <a:pt x="20261" y="12361"/>
                  </a:lnTo>
                  <a:lnTo>
                    <a:pt x="67804" y="12633"/>
                  </a:lnTo>
                  <a:lnTo>
                    <a:pt x="100972" y="12670"/>
                  </a:lnTo>
                  <a:lnTo>
                    <a:pt x="136880" y="10805"/>
                  </a:lnTo>
                  <a:lnTo>
                    <a:pt x="19227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46"/>
            <p:cNvSpPr/>
            <p:nvPr>
              <p:custDataLst>
                <p:tags r:id="rId204"/>
              </p:custDataLst>
            </p:nvPr>
          </p:nvSpPr>
          <p:spPr>
            <a:xfrm>
              <a:off x="2851150" y="460375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42632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72"/>
          <p:cNvGrpSpPr/>
          <p:nvPr/>
        </p:nvGrpSpPr>
        <p:grpSpPr>
          <a:xfrm>
            <a:off x="7407418" y="4483100"/>
            <a:ext cx="657083" cy="350841"/>
            <a:chOff x="7407418" y="4483100"/>
            <a:chExt cx="657083" cy="350841"/>
          </a:xfrm>
        </p:grpSpPr>
        <p:sp>
          <p:nvSpPr>
            <p:cNvPr id="222" name="SMARTInkShape-447"/>
            <p:cNvSpPr/>
            <p:nvPr>
              <p:custDataLst>
                <p:tags r:id="rId183"/>
              </p:custDataLst>
            </p:nvPr>
          </p:nvSpPr>
          <p:spPr>
            <a:xfrm>
              <a:off x="7895741" y="4692650"/>
              <a:ext cx="168760" cy="21462"/>
            </a:xfrm>
            <a:custGeom>
              <a:avLst/>
              <a:gdLst/>
              <a:ahLst/>
              <a:cxnLst/>
              <a:rect l="0" t="0" r="0" b="0"/>
              <a:pathLst>
                <a:path w="168760" h="21462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27893" y="21461"/>
                  </a:lnTo>
                  <a:lnTo>
                    <a:pt x="74507" y="19552"/>
                  </a:lnTo>
                  <a:lnTo>
                    <a:pt x="116058" y="13633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48"/>
            <p:cNvSpPr/>
            <p:nvPr>
              <p:custDataLst>
                <p:tags r:id="rId184"/>
              </p:custDataLst>
            </p:nvPr>
          </p:nvSpPr>
          <p:spPr>
            <a:xfrm>
              <a:off x="7829550" y="4616450"/>
              <a:ext cx="158751" cy="12527"/>
            </a:xfrm>
            <a:custGeom>
              <a:avLst/>
              <a:gdLst/>
              <a:ahLst/>
              <a:cxnLst/>
              <a:rect l="0" t="0" r="0" b="0"/>
              <a:pathLst>
                <a:path w="158751" h="12527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15580" y="11817"/>
                  </a:lnTo>
                  <a:lnTo>
                    <a:pt x="58947" y="12526"/>
                  </a:lnTo>
                  <a:lnTo>
                    <a:pt x="100643" y="1123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49"/>
            <p:cNvSpPr/>
            <p:nvPr>
              <p:custDataLst>
                <p:tags r:id="rId185"/>
              </p:custDataLst>
            </p:nvPr>
          </p:nvSpPr>
          <p:spPr>
            <a:xfrm>
              <a:off x="7464854" y="4553833"/>
              <a:ext cx="148797" cy="265818"/>
            </a:xfrm>
            <a:custGeom>
              <a:avLst/>
              <a:gdLst/>
              <a:ahLst/>
              <a:cxnLst/>
              <a:rect l="0" t="0" r="0" b="0"/>
              <a:pathLst>
                <a:path w="148797" h="265818">
                  <a:moveTo>
                    <a:pt x="78946" y="5467"/>
                  </a:moveTo>
                  <a:lnTo>
                    <a:pt x="78946" y="5467"/>
                  </a:lnTo>
                  <a:lnTo>
                    <a:pt x="78946" y="0"/>
                  </a:lnTo>
                  <a:lnTo>
                    <a:pt x="37352" y="23694"/>
                  </a:lnTo>
                  <a:lnTo>
                    <a:pt x="24132" y="38854"/>
                  </a:lnTo>
                  <a:lnTo>
                    <a:pt x="7370" y="80928"/>
                  </a:lnTo>
                  <a:lnTo>
                    <a:pt x="0" y="106921"/>
                  </a:lnTo>
                  <a:lnTo>
                    <a:pt x="2324" y="125368"/>
                  </a:lnTo>
                  <a:lnTo>
                    <a:pt x="8188" y="140085"/>
                  </a:lnTo>
                  <a:lnTo>
                    <a:pt x="14806" y="149023"/>
                  </a:lnTo>
                  <a:lnTo>
                    <a:pt x="58632" y="186976"/>
                  </a:lnTo>
                  <a:lnTo>
                    <a:pt x="101531" y="227927"/>
                  </a:lnTo>
                  <a:lnTo>
                    <a:pt x="129950" y="258528"/>
                  </a:lnTo>
                  <a:lnTo>
                    <a:pt x="136422" y="262578"/>
                  </a:lnTo>
                  <a:lnTo>
                    <a:pt x="148796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50"/>
            <p:cNvSpPr/>
            <p:nvPr>
              <p:custDataLst>
                <p:tags r:id="rId186"/>
              </p:custDataLst>
            </p:nvPr>
          </p:nvSpPr>
          <p:spPr>
            <a:xfrm>
              <a:off x="7407418" y="4483100"/>
              <a:ext cx="53355" cy="350841"/>
            </a:xfrm>
            <a:custGeom>
              <a:avLst/>
              <a:gdLst/>
              <a:ahLst/>
              <a:cxnLst/>
              <a:rect l="0" t="0" r="0" b="0"/>
              <a:pathLst>
                <a:path w="53355" h="350841">
                  <a:moveTo>
                    <a:pt x="15732" y="0"/>
                  </a:moveTo>
                  <a:lnTo>
                    <a:pt x="15732" y="0"/>
                  </a:lnTo>
                  <a:lnTo>
                    <a:pt x="4175" y="0"/>
                  </a:lnTo>
                  <a:lnTo>
                    <a:pt x="0" y="10113"/>
                  </a:lnTo>
                  <a:lnTo>
                    <a:pt x="2406" y="44749"/>
                  </a:lnTo>
                  <a:lnTo>
                    <a:pt x="8413" y="90008"/>
                  </a:lnTo>
                  <a:lnTo>
                    <a:pt x="15066" y="130079"/>
                  </a:lnTo>
                  <a:lnTo>
                    <a:pt x="22726" y="175641"/>
                  </a:lnTo>
                  <a:lnTo>
                    <a:pt x="30835" y="221996"/>
                  </a:lnTo>
                  <a:lnTo>
                    <a:pt x="39142" y="263765"/>
                  </a:lnTo>
                  <a:lnTo>
                    <a:pt x="48382" y="309496"/>
                  </a:lnTo>
                  <a:lnTo>
                    <a:pt x="53354" y="350577"/>
                  </a:lnTo>
                  <a:lnTo>
                    <a:pt x="52102" y="350840"/>
                  </a:lnTo>
                  <a:lnTo>
                    <a:pt x="41132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73"/>
          <p:cNvGrpSpPr/>
          <p:nvPr/>
        </p:nvGrpSpPr>
        <p:grpSpPr>
          <a:xfrm>
            <a:off x="8287248" y="4478515"/>
            <a:ext cx="310653" cy="290336"/>
            <a:chOff x="8287248" y="4478515"/>
            <a:chExt cx="310653" cy="290336"/>
          </a:xfrm>
        </p:grpSpPr>
        <p:sp>
          <p:nvSpPr>
            <p:cNvPr id="227" name="SMARTInkShape-451"/>
            <p:cNvSpPr/>
            <p:nvPr>
              <p:custDataLst>
                <p:tags r:id="rId180"/>
              </p:custDataLst>
            </p:nvPr>
          </p:nvSpPr>
          <p:spPr>
            <a:xfrm>
              <a:off x="8493451" y="4533900"/>
              <a:ext cx="104450" cy="178641"/>
            </a:xfrm>
            <a:custGeom>
              <a:avLst/>
              <a:gdLst/>
              <a:ahLst/>
              <a:cxnLst/>
              <a:rect l="0" t="0" r="0" b="0"/>
              <a:pathLst>
                <a:path w="104450" h="178641">
                  <a:moveTo>
                    <a:pt x="104449" y="12700"/>
                  </a:moveTo>
                  <a:lnTo>
                    <a:pt x="104449" y="12700"/>
                  </a:lnTo>
                  <a:lnTo>
                    <a:pt x="101078" y="9329"/>
                  </a:lnTo>
                  <a:lnTo>
                    <a:pt x="99422" y="5792"/>
                  </a:lnTo>
                  <a:lnTo>
                    <a:pt x="98981" y="3861"/>
                  </a:lnTo>
                  <a:lnTo>
                    <a:pt x="97981" y="2574"/>
                  </a:lnTo>
                  <a:lnTo>
                    <a:pt x="94989" y="1144"/>
                  </a:lnTo>
                  <a:lnTo>
                    <a:pt x="85967" y="339"/>
                  </a:lnTo>
                  <a:lnTo>
                    <a:pt x="55474" y="8833"/>
                  </a:lnTo>
                  <a:lnTo>
                    <a:pt x="38937" y="16626"/>
                  </a:lnTo>
                  <a:lnTo>
                    <a:pt x="20990" y="34324"/>
                  </a:lnTo>
                  <a:lnTo>
                    <a:pt x="8795" y="51708"/>
                  </a:lnTo>
                  <a:lnTo>
                    <a:pt x="1963" y="71194"/>
                  </a:lnTo>
                  <a:lnTo>
                    <a:pt x="0" y="101998"/>
                  </a:lnTo>
                  <a:lnTo>
                    <a:pt x="3699" y="122238"/>
                  </a:lnTo>
                  <a:lnTo>
                    <a:pt x="25827" y="163497"/>
                  </a:lnTo>
                  <a:lnTo>
                    <a:pt x="38741" y="176933"/>
                  </a:lnTo>
                  <a:lnTo>
                    <a:pt x="43005" y="178633"/>
                  </a:lnTo>
                  <a:lnTo>
                    <a:pt x="51505" y="178640"/>
                  </a:lnTo>
                  <a:lnTo>
                    <a:pt x="59987" y="172529"/>
                  </a:lnTo>
                  <a:lnTo>
                    <a:pt x="68460" y="161346"/>
                  </a:lnTo>
                  <a:lnTo>
                    <a:pt x="83516" y="125422"/>
                  </a:lnTo>
                  <a:lnTo>
                    <a:pt x="90123" y="84355"/>
                  </a:lnTo>
                  <a:lnTo>
                    <a:pt x="87263" y="67125"/>
                  </a:lnTo>
                  <a:lnTo>
                    <a:pt x="81483" y="45524"/>
                  </a:lnTo>
                  <a:lnTo>
                    <a:pt x="79530" y="22633"/>
                  </a:lnTo>
                  <a:lnTo>
                    <a:pt x="77958" y="19322"/>
                  </a:lnTo>
                  <a:lnTo>
                    <a:pt x="75500" y="17114"/>
                  </a:lnTo>
                  <a:lnTo>
                    <a:pt x="67178" y="12127"/>
                  </a:lnTo>
                  <a:lnTo>
                    <a:pt x="61073" y="8212"/>
                  </a:lnTo>
                  <a:lnTo>
                    <a:pt x="40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52"/>
            <p:cNvSpPr/>
            <p:nvPr>
              <p:custDataLst>
                <p:tags r:id="rId181"/>
              </p:custDataLst>
            </p:nvPr>
          </p:nvSpPr>
          <p:spPr>
            <a:xfrm>
              <a:off x="8356599" y="4629150"/>
              <a:ext cx="12702" cy="139701"/>
            </a:xfrm>
            <a:custGeom>
              <a:avLst/>
              <a:gdLst/>
              <a:ahLst/>
              <a:cxnLst/>
              <a:rect l="0" t="0" r="0" b="0"/>
              <a:pathLst>
                <a:path w="12702" h="139701">
                  <a:moveTo>
                    <a:pt x="1" y="0"/>
                  </a:moveTo>
                  <a:lnTo>
                    <a:pt x="1" y="0"/>
                  </a:lnTo>
                  <a:lnTo>
                    <a:pt x="0" y="41427"/>
                  </a:lnTo>
                  <a:lnTo>
                    <a:pt x="0" y="81090"/>
                  </a:lnTo>
                  <a:lnTo>
                    <a:pt x="6908" y="122766"/>
                  </a:lnTo>
                  <a:lnTo>
                    <a:pt x="1270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53"/>
            <p:cNvSpPr/>
            <p:nvPr>
              <p:custDataLst>
                <p:tags r:id="rId182"/>
              </p:custDataLst>
            </p:nvPr>
          </p:nvSpPr>
          <p:spPr>
            <a:xfrm>
              <a:off x="8287248" y="4478515"/>
              <a:ext cx="107453" cy="217947"/>
            </a:xfrm>
            <a:custGeom>
              <a:avLst/>
              <a:gdLst/>
              <a:ahLst/>
              <a:cxnLst/>
              <a:rect l="0" t="0" r="0" b="0"/>
              <a:pathLst>
                <a:path w="107453" h="217947">
                  <a:moveTo>
                    <a:pt x="37602" y="10935"/>
                  </a:moveTo>
                  <a:lnTo>
                    <a:pt x="37602" y="10935"/>
                  </a:lnTo>
                  <a:lnTo>
                    <a:pt x="48536" y="0"/>
                  </a:lnTo>
                  <a:lnTo>
                    <a:pt x="49125" y="823"/>
                  </a:lnTo>
                  <a:lnTo>
                    <a:pt x="50147" y="19437"/>
                  </a:lnTo>
                  <a:lnTo>
                    <a:pt x="39426" y="59024"/>
                  </a:lnTo>
                  <a:lnTo>
                    <a:pt x="24266" y="99424"/>
                  </a:lnTo>
                  <a:lnTo>
                    <a:pt x="11229" y="141262"/>
                  </a:lnTo>
                  <a:lnTo>
                    <a:pt x="2027" y="185839"/>
                  </a:lnTo>
                  <a:lnTo>
                    <a:pt x="0" y="211917"/>
                  </a:lnTo>
                  <a:lnTo>
                    <a:pt x="540" y="214773"/>
                  </a:lnTo>
                  <a:lnTo>
                    <a:pt x="1605" y="216677"/>
                  </a:lnTo>
                  <a:lnTo>
                    <a:pt x="3020" y="217946"/>
                  </a:lnTo>
                  <a:lnTo>
                    <a:pt x="18496" y="216362"/>
                  </a:lnTo>
                  <a:lnTo>
                    <a:pt x="65485" y="202121"/>
                  </a:lnTo>
                  <a:lnTo>
                    <a:pt x="107452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454"/>
          <p:cNvSpPr/>
          <p:nvPr>
            <p:custDataLst>
              <p:tags r:id="rId9"/>
            </p:custDataLst>
          </p:nvPr>
        </p:nvSpPr>
        <p:spPr>
          <a:xfrm>
            <a:off x="8782050" y="4756411"/>
            <a:ext cx="24518" cy="107690"/>
          </a:xfrm>
          <a:custGeom>
            <a:avLst/>
            <a:gdLst/>
            <a:ahLst/>
            <a:cxnLst/>
            <a:rect l="0" t="0" r="0" b="0"/>
            <a:pathLst>
              <a:path w="24518" h="107690">
                <a:moveTo>
                  <a:pt x="19050" y="6089"/>
                </a:moveTo>
                <a:lnTo>
                  <a:pt x="19050" y="6089"/>
                </a:lnTo>
                <a:lnTo>
                  <a:pt x="19050" y="0"/>
                </a:lnTo>
                <a:lnTo>
                  <a:pt x="22420" y="3187"/>
                </a:lnTo>
                <a:lnTo>
                  <a:pt x="24517" y="22084"/>
                </a:lnTo>
                <a:lnTo>
                  <a:pt x="15087" y="64439"/>
                </a:lnTo>
                <a:lnTo>
                  <a:pt x="0" y="1076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SMARTInkShape-Group75"/>
          <p:cNvGrpSpPr/>
          <p:nvPr/>
        </p:nvGrpSpPr>
        <p:grpSpPr>
          <a:xfrm>
            <a:off x="9398000" y="4458844"/>
            <a:ext cx="378153" cy="544957"/>
            <a:chOff x="9398000" y="4458844"/>
            <a:chExt cx="378153" cy="544957"/>
          </a:xfrm>
        </p:grpSpPr>
        <p:sp>
          <p:nvSpPr>
            <p:cNvPr id="232" name="SMARTInkShape-455"/>
            <p:cNvSpPr/>
            <p:nvPr>
              <p:custDataLst>
                <p:tags r:id="rId174"/>
              </p:custDataLst>
            </p:nvPr>
          </p:nvSpPr>
          <p:spPr>
            <a:xfrm>
              <a:off x="9697335" y="4889500"/>
              <a:ext cx="78818" cy="92309"/>
            </a:xfrm>
            <a:custGeom>
              <a:avLst/>
              <a:gdLst/>
              <a:ahLst/>
              <a:cxnLst/>
              <a:rect l="0" t="0" r="0" b="0"/>
              <a:pathLst>
                <a:path w="78818" h="92309">
                  <a:moveTo>
                    <a:pt x="30865" y="12700"/>
                  </a:moveTo>
                  <a:lnTo>
                    <a:pt x="30865" y="12700"/>
                  </a:lnTo>
                  <a:lnTo>
                    <a:pt x="27494" y="9329"/>
                  </a:lnTo>
                  <a:lnTo>
                    <a:pt x="23958" y="7674"/>
                  </a:lnTo>
                  <a:lnTo>
                    <a:pt x="22027" y="7233"/>
                  </a:lnTo>
                  <a:lnTo>
                    <a:pt x="9196" y="13353"/>
                  </a:lnTo>
                  <a:lnTo>
                    <a:pt x="5836" y="17368"/>
                  </a:lnTo>
                  <a:lnTo>
                    <a:pt x="2102" y="27475"/>
                  </a:lnTo>
                  <a:lnTo>
                    <a:pt x="0" y="48436"/>
                  </a:lnTo>
                  <a:lnTo>
                    <a:pt x="5153" y="62449"/>
                  </a:lnTo>
                  <a:lnTo>
                    <a:pt x="22337" y="85321"/>
                  </a:lnTo>
                  <a:lnTo>
                    <a:pt x="32719" y="90837"/>
                  </a:lnTo>
                  <a:lnTo>
                    <a:pt x="38451" y="92308"/>
                  </a:lnTo>
                  <a:lnTo>
                    <a:pt x="50465" y="90180"/>
                  </a:lnTo>
                  <a:lnTo>
                    <a:pt x="56631" y="87636"/>
                  </a:lnTo>
                  <a:lnTo>
                    <a:pt x="67246" y="77284"/>
                  </a:lnTo>
                  <a:lnTo>
                    <a:pt x="75255" y="63983"/>
                  </a:lnTo>
                  <a:lnTo>
                    <a:pt x="78817" y="51014"/>
                  </a:lnTo>
                  <a:lnTo>
                    <a:pt x="77450" y="31814"/>
                  </a:lnTo>
                  <a:lnTo>
                    <a:pt x="70620" y="20960"/>
                  </a:lnTo>
                  <a:lnTo>
                    <a:pt x="43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56"/>
            <p:cNvSpPr/>
            <p:nvPr>
              <p:custDataLst>
                <p:tags r:id="rId175"/>
              </p:custDataLst>
            </p:nvPr>
          </p:nvSpPr>
          <p:spPr>
            <a:xfrm>
              <a:off x="9532572" y="4870450"/>
              <a:ext cx="65243" cy="99005"/>
            </a:xfrm>
            <a:custGeom>
              <a:avLst/>
              <a:gdLst/>
              <a:ahLst/>
              <a:cxnLst/>
              <a:rect l="0" t="0" r="0" b="0"/>
              <a:pathLst>
                <a:path w="65243" h="99005">
                  <a:moveTo>
                    <a:pt x="17828" y="31750"/>
                  </a:moveTo>
                  <a:lnTo>
                    <a:pt x="17828" y="31750"/>
                  </a:lnTo>
                  <a:lnTo>
                    <a:pt x="14457" y="31750"/>
                  </a:lnTo>
                  <a:lnTo>
                    <a:pt x="10921" y="33631"/>
                  </a:lnTo>
                  <a:lnTo>
                    <a:pt x="8990" y="35121"/>
                  </a:lnTo>
                  <a:lnTo>
                    <a:pt x="2901" y="47330"/>
                  </a:lnTo>
                  <a:lnTo>
                    <a:pt x="0" y="64353"/>
                  </a:lnTo>
                  <a:lnTo>
                    <a:pt x="3083" y="74697"/>
                  </a:lnTo>
                  <a:lnTo>
                    <a:pt x="16561" y="92837"/>
                  </a:lnTo>
                  <a:lnTo>
                    <a:pt x="24556" y="97705"/>
                  </a:lnTo>
                  <a:lnTo>
                    <a:pt x="28663" y="99004"/>
                  </a:lnTo>
                  <a:lnTo>
                    <a:pt x="36990" y="98565"/>
                  </a:lnTo>
                  <a:lnTo>
                    <a:pt x="46099" y="95312"/>
                  </a:lnTo>
                  <a:lnTo>
                    <a:pt x="57204" y="89163"/>
                  </a:lnTo>
                  <a:lnTo>
                    <a:pt x="61012" y="84136"/>
                  </a:lnTo>
                  <a:lnTo>
                    <a:pt x="65242" y="71026"/>
                  </a:lnTo>
                  <a:lnTo>
                    <a:pt x="64254" y="41035"/>
                  </a:lnTo>
                  <a:lnTo>
                    <a:pt x="56122" y="15451"/>
                  </a:lnTo>
                  <a:lnTo>
                    <a:pt x="52529" y="10301"/>
                  </a:lnTo>
                  <a:lnTo>
                    <a:pt x="44774" y="4578"/>
                  </a:lnTo>
                  <a:lnTo>
                    <a:pt x="24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57"/>
            <p:cNvSpPr/>
            <p:nvPr>
              <p:custDataLst>
                <p:tags r:id="rId176"/>
              </p:custDataLst>
            </p:nvPr>
          </p:nvSpPr>
          <p:spPr>
            <a:xfrm>
              <a:off x="9448800" y="4851400"/>
              <a:ext cx="50801" cy="152401"/>
            </a:xfrm>
            <a:custGeom>
              <a:avLst/>
              <a:gdLst/>
              <a:ahLst/>
              <a:cxnLst/>
              <a:rect l="0" t="0" r="0" b="0"/>
              <a:pathLst>
                <a:path w="50801" h="152401">
                  <a:moveTo>
                    <a:pt x="0" y="0"/>
                  </a:moveTo>
                  <a:lnTo>
                    <a:pt x="0" y="0"/>
                  </a:lnTo>
                  <a:lnTo>
                    <a:pt x="1881" y="37350"/>
                  </a:lnTo>
                  <a:lnTo>
                    <a:pt x="8837" y="80285"/>
                  </a:lnTo>
                  <a:lnTo>
                    <a:pt x="26006" y="124542"/>
                  </a:lnTo>
                  <a:lnTo>
                    <a:pt x="34137" y="137197"/>
                  </a:lnTo>
                  <a:lnTo>
                    <a:pt x="508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58"/>
            <p:cNvSpPr/>
            <p:nvPr>
              <p:custDataLst>
                <p:tags r:id="rId177"/>
              </p:custDataLst>
            </p:nvPr>
          </p:nvSpPr>
          <p:spPr>
            <a:xfrm>
              <a:off x="9398000" y="4781977"/>
              <a:ext cx="158751" cy="12274"/>
            </a:xfrm>
            <a:custGeom>
              <a:avLst/>
              <a:gdLst/>
              <a:ahLst/>
              <a:cxnLst/>
              <a:rect l="0" t="0" r="0" b="0"/>
              <a:pathLst>
                <a:path w="158751" h="12274">
                  <a:moveTo>
                    <a:pt x="0" y="12273"/>
                  </a:moveTo>
                  <a:lnTo>
                    <a:pt x="0" y="12273"/>
                  </a:lnTo>
                  <a:lnTo>
                    <a:pt x="0" y="8902"/>
                  </a:lnTo>
                  <a:lnTo>
                    <a:pt x="1411" y="7909"/>
                  </a:lnTo>
                  <a:lnTo>
                    <a:pt x="48333" y="1013"/>
                  </a:lnTo>
                  <a:lnTo>
                    <a:pt x="85582" y="0"/>
                  </a:lnTo>
                  <a:lnTo>
                    <a:pt x="128932" y="3028"/>
                  </a:lnTo>
                  <a:lnTo>
                    <a:pt x="158750" y="12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59"/>
            <p:cNvSpPr/>
            <p:nvPr>
              <p:custDataLst>
                <p:tags r:id="rId178"/>
              </p:custDataLst>
            </p:nvPr>
          </p:nvSpPr>
          <p:spPr>
            <a:xfrm>
              <a:off x="9481913" y="4485505"/>
              <a:ext cx="170088" cy="219846"/>
            </a:xfrm>
            <a:custGeom>
              <a:avLst/>
              <a:gdLst/>
              <a:ahLst/>
              <a:cxnLst/>
              <a:rect l="0" t="0" r="0" b="0"/>
              <a:pathLst>
                <a:path w="170088" h="219846">
                  <a:moveTo>
                    <a:pt x="62137" y="29345"/>
                  </a:moveTo>
                  <a:lnTo>
                    <a:pt x="62137" y="29345"/>
                  </a:lnTo>
                  <a:lnTo>
                    <a:pt x="65507" y="19232"/>
                  </a:lnTo>
                  <a:lnTo>
                    <a:pt x="65281" y="10504"/>
                  </a:lnTo>
                  <a:lnTo>
                    <a:pt x="62758" y="144"/>
                  </a:lnTo>
                  <a:lnTo>
                    <a:pt x="61139" y="0"/>
                  </a:lnTo>
                  <a:lnTo>
                    <a:pt x="55578" y="1721"/>
                  </a:lnTo>
                  <a:lnTo>
                    <a:pt x="44515" y="13399"/>
                  </a:lnTo>
                  <a:lnTo>
                    <a:pt x="19743" y="57506"/>
                  </a:lnTo>
                  <a:lnTo>
                    <a:pt x="0" y="100475"/>
                  </a:lnTo>
                  <a:lnTo>
                    <a:pt x="1124" y="107054"/>
                  </a:lnTo>
                  <a:lnTo>
                    <a:pt x="5724" y="116811"/>
                  </a:lnTo>
                  <a:lnTo>
                    <a:pt x="32056" y="150654"/>
                  </a:lnTo>
                  <a:lnTo>
                    <a:pt x="77100" y="179889"/>
                  </a:lnTo>
                  <a:lnTo>
                    <a:pt x="121212" y="199539"/>
                  </a:lnTo>
                  <a:lnTo>
                    <a:pt x="170087" y="219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60"/>
            <p:cNvSpPr/>
            <p:nvPr>
              <p:custDataLst>
                <p:tags r:id="rId179"/>
              </p:custDataLst>
            </p:nvPr>
          </p:nvSpPr>
          <p:spPr>
            <a:xfrm>
              <a:off x="9404349" y="4458844"/>
              <a:ext cx="50802" cy="223643"/>
            </a:xfrm>
            <a:custGeom>
              <a:avLst/>
              <a:gdLst/>
              <a:ahLst/>
              <a:cxnLst/>
              <a:rect l="0" t="0" r="0" b="0"/>
              <a:pathLst>
                <a:path w="50802" h="223643">
                  <a:moveTo>
                    <a:pt x="1" y="11556"/>
                  </a:moveTo>
                  <a:lnTo>
                    <a:pt x="1" y="11556"/>
                  </a:lnTo>
                  <a:lnTo>
                    <a:pt x="0" y="2717"/>
                  </a:lnTo>
                  <a:lnTo>
                    <a:pt x="706" y="1430"/>
                  </a:lnTo>
                  <a:lnTo>
                    <a:pt x="1882" y="572"/>
                  </a:lnTo>
                  <a:lnTo>
                    <a:pt x="3371" y="0"/>
                  </a:lnTo>
                  <a:lnTo>
                    <a:pt x="5070" y="1030"/>
                  </a:lnTo>
                  <a:lnTo>
                    <a:pt x="8839" y="5937"/>
                  </a:lnTo>
                  <a:lnTo>
                    <a:pt x="26008" y="49116"/>
                  </a:lnTo>
                  <a:lnTo>
                    <a:pt x="36400" y="91358"/>
                  </a:lnTo>
                  <a:lnTo>
                    <a:pt x="42065" y="135860"/>
                  </a:lnTo>
                  <a:lnTo>
                    <a:pt x="43744" y="173976"/>
                  </a:lnTo>
                  <a:lnTo>
                    <a:pt x="44388" y="220461"/>
                  </a:lnTo>
                  <a:lnTo>
                    <a:pt x="44409" y="222793"/>
                  </a:lnTo>
                  <a:lnTo>
                    <a:pt x="45128" y="223642"/>
                  </a:lnTo>
                  <a:lnTo>
                    <a:pt x="46314" y="223502"/>
                  </a:lnTo>
                  <a:lnTo>
                    <a:pt x="50801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76"/>
          <p:cNvGrpSpPr/>
          <p:nvPr/>
        </p:nvGrpSpPr>
        <p:grpSpPr>
          <a:xfrm>
            <a:off x="10002655" y="4616450"/>
            <a:ext cx="792346" cy="292101"/>
            <a:chOff x="10002655" y="4616450"/>
            <a:chExt cx="792346" cy="292101"/>
          </a:xfrm>
        </p:grpSpPr>
        <p:sp>
          <p:nvSpPr>
            <p:cNvPr id="239" name="SMARTInkShape-461"/>
            <p:cNvSpPr/>
            <p:nvPr>
              <p:custDataLst>
                <p:tags r:id="rId168"/>
              </p:custDataLst>
            </p:nvPr>
          </p:nvSpPr>
          <p:spPr>
            <a:xfrm>
              <a:off x="10782300" y="4750683"/>
              <a:ext cx="6351" cy="157868"/>
            </a:xfrm>
            <a:custGeom>
              <a:avLst/>
              <a:gdLst/>
              <a:ahLst/>
              <a:cxnLst/>
              <a:rect l="0" t="0" r="0" b="0"/>
              <a:pathLst>
                <a:path w="6351" h="157868">
                  <a:moveTo>
                    <a:pt x="6350" y="5467"/>
                  </a:moveTo>
                  <a:lnTo>
                    <a:pt x="6350" y="5467"/>
                  </a:lnTo>
                  <a:lnTo>
                    <a:pt x="6349" y="0"/>
                  </a:lnTo>
                  <a:lnTo>
                    <a:pt x="2979" y="2749"/>
                  </a:lnTo>
                  <a:lnTo>
                    <a:pt x="391" y="43409"/>
                  </a:lnTo>
                  <a:lnTo>
                    <a:pt x="116" y="83502"/>
                  </a:lnTo>
                  <a:lnTo>
                    <a:pt x="33" y="122898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62"/>
            <p:cNvSpPr/>
            <p:nvPr>
              <p:custDataLst>
                <p:tags r:id="rId169"/>
              </p:custDataLst>
            </p:nvPr>
          </p:nvSpPr>
          <p:spPr>
            <a:xfrm>
              <a:off x="10698227" y="4616450"/>
              <a:ext cx="96774" cy="171421"/>
            </a:xfrm>
            <a:custGeom>
              <a:avLst/>
              <a:gdLst/>
              <a:ahLst/>
              <a:cxnLst/>
              <a:rect l="0" t="0" r="0" b="0"/>
              <a:pathLst>
                <a:path w="96774" h="171421">
                  <a:moveTo>
                    <a:pt x="96773" y="0"/>
                  </a:moveTo>
                  <a:lnTo>
                    <a:pt x="96773" y="0"/>
                  </a:lnTo>
                  <a:lnTo>
                    <a:pt x="62253" y="42359"/>
                  </a:lnTo>
                  <a:lnTo>
                    <a:pt x="30609" y="84645"/>
                  </a:lnTo>
                  <a:lnTo>
                    <a:pt x="4448" y="130629"/>
                  </a:lnTo>
                  <a:lnTo>
                    <a:pt x="0" y="144135"/>
                  </a:lnTo>
                  <a:lnTo>
                    <a:pt x="377" y="154841"/>
                  </a:lnTo>
                  <a:lnTo>
                    <a:pt x="1464" y="158261"/>
                  </a:lnTo>
                  <a:lnTo>
                    <a:pt x="2894" y="160541"/>
                  </a:lnTo>
                  <a:lnTo>
                    <a:pt x="10161" y="165630"/>
                  </a:lnTo>
                  <a:lnTo>
                    <a:pt x="13632" y="167570"/>
                  </a:lnTo>
                  <a:lnTo>
                    <a:pt x="47289" y="170939"/>
                  </a:lnTo>
                  <a:lnTo>
                    <a:pt x="89736" y="171420"/>
                  </a:lnTo>
                  <a:lnTo>
                    <a:pt x="92082" y="170724"/>
                  </a:lnTo>
                  <a:lnTo>
                    <a:pt x="93645" y="169555"/>
                  </a:lnTo>
                  <a:lnTo>
                    <a:pt x="9677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63"/>
            <p:cNvSpPr/>
            <p:nvPr>
              <p:custDataLst>
                <p:tags r:id="rId170"/>
              </p:custDataLst>
            </p:nvPr>
          </p:nvSpPr>
          <p:spPr>
            <a:xfrm>
              <a:off x="10547350" y="4781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64"/>
            <p:cNvSpPr/>
            <p:nvPr>
              <p:custDataLst>
                <p:tags r:id="rId171"/>
              </p:custDataLst>
            </p:nvPr>
          </p:nvSpPr>
          <p:spPr>
            <a:xfrm>
              <a:off x="10340304" y="4663449"/>
              <a:ext cx="96460" cy="163266"/>
            </a:xfrm>
            <a:custGeom>
              <a:avLst/>
              <a:gdLst/>
              <a:ahLst/>
              <a:cxnLst/>
              <a:rect l="0" t="0" r="0" b="0"/>
              <a:pathLst>
                <a:path w="96460" h="163266">
                  <a:moveTo>
                    <a:pt x="67346" y="29201"/>
                  </a:moveTo>
                  <a:lnTo>
                    <a:pt x="67346" y="29201"/>
                  </a:lnTo>
                  <a:lnTo>
                    <a:pt x="61571" y="14698"/>
                  </a:lnTo>
                  <a:lnTo>
                    <a:pt x="55137" y="6057"/>
                  </a:lnTo>
                  <a:lnTo>
                    <a:pt x="47574" y="1276"/>
                  </a:lnTo>
                  <a:lnTo>
                    <a:pt x="43581" y="0"/>
                  </a:lnTo>
                  <a:lnTo>
                    <a:pt x="35382" y="465"/>
                  </a:lnTo>
                  <a:lnTo>
                    <a:pt x="31220" y="1577"/>
                  </a:lnTo>
                  <a:lnTo>
                    <a:pt x="22832" y="10339"/>
                  </a:lnTo>
                  <a:lnTo>
                    <a:pt x="5949" y="45701"/>
                  </a:lnTo>
                  <a:lnTo>
                    <a:pt x="0" y="84498"/>
                  </a:lnTo>
                  <a:lnTo>
                    <a:pt x="4979" y="120531"/>
                  </a:lnTo>
                  <a:lnTo>
                    <a:pt x="18764" y="146808"/>
                  </a:lnTo>
                  <a:lnTo>
                    <a:pt x="32114" y="157435"/>
                  </a:lnTo>
                  <a:lnTo>
                    <a:pt x="46749" y="163099"/>
                  </a:lnTo>
                  <a:lnTo>
                    <a:pt x="60308" y="163265"/>
                  </a:lnTo>
                  <a:lnTo>
                    <a:pt x="66182" y="160910"/>
                  </a:lnTo>
                  <a:lnTo>
                    <a:pt x="76470" y="152649"/>
                  </a:lnTo>
                  <a:lnTo>
                    <a:pt x="90197" y="122615"/>
                  </a:lnTo>
                  <a:lnTo>
                    <a:pt x="96459" y="82436"/>
                  </a:lnTo>
                  <a:lnTo>
                    <a:pt x="94943" y="49364"/>
                  </a:lnTo>
                  <a:lnTo>
                    <a:pt x="89959" y="34400"/>
                  </a:lnTo>
                  <a:lnTo>
                    <a:pt x="86655" y="28433"/>
                  </a:lnTo>
                  <a:lnTo>
                    <a:pt x="77339" y="19923"/>
                  </a:lnTo>
                  <a:lnTo>
                    <a:pt x="54646" y="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65"/>
            <p:cNvSpPr/>
            <p:nvPr>
              <p:custDataLst>
                <p:tags r:id="rId172"/>
              </p:custDataLst>
            </p:nvPr>
          </p:nvSpPr>
          <p:spPr>
            <a:xfrm>
              <a:off x="10007600" y="48260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23086" y="11288"/>
                  </a:lnTo>
                  <a:lnTo>
                    <a:pt x="55993" y="3972"/>
                  </a:lnTo>
                  <a:lnTo>
                    <a:pt x="98671" y="117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66"/>
            <p:cNvSpPr/>
            <p:nvPr>
              <p:custDataLst>
                <p:tags r:id="rId173"/>
              </p:custDataLst>
            </p:nvPr>
          </p:nvSpPr>
          <p:spPr>
            <a:xfrm>
              <a:off x="10002655" y="4756150"/>
              <a:ext cx="93846" cy="1"/>
            </a:xfrm>
            <a:custGeom>
              <a:avLst/>
              <a:gdLst/>
              <a:ahLst/>
              <a:cxnLst/>
              <a:rect l="0" t="0" r="0" b="0"/>
              <a:pathLst>
                <a:path w="93846" h="1">
                  <a:moveTo>
                    <a:pt x="17645" y="0"/>
                  </a:moveTo>
                  <a:lnTo>
                    <a:pt x="17645" y="0"/>
                  </a:lnTo>
                  <a:lnTo>
                    <a:pt x="0" y="0"/>
                  </a:lnTo>
                  <a:lnTo>
                    <a:pt x="40813" y="0"/>
                  </a:lnTo>
                  <a:lnTo>
                    <a:pt x="93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77"/>
          <p:cNvGrpSpPr/>
          <p:nvPr/>
        </p:nvGrpSpPr>
        <p:grpSpPr>
          <a:xfrm>
            <a:off x="1625600" y="5024978"/>
            <a:ext cx="3194051" cy="495098"/>
            <a:chOff x="1625600" y="5024978"/>
            <a:chExt cx="3194051" cy="495098"/>
          </a:xfrm>
        </p:grpSpPr>
        <p:sp>
          <p:nvSpPr>
            <p:cNvPr id="246" name="SMARTInkShape-467"/>
            <p:cNvSpPr/>
            <p:nvPr>
              <p:custDataLst>
                <p:tags r:id="rId162"/>
              </p:custDataLst>
            </p:nvPr>
          </p:nvSpPr>
          <p:spPr>
            <a:xfrm>
              <a:off x="2425700" y="5492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68"/>
            <p:cNvSpPr/>
            <p:nvPr>
              <p:custDataLst>
                <p:tags r:id="rId163"/>
              </p:custDataLst>
            </p:nvPr>
          </p:nvSpPr>
          <p:spPr>
            <a:xfrm>
              <a:off x="2254250" y="5322183"/>
              <a:ext cx="28107" cy="183268"/>
            </a:xfrm>
            <a:custGeom>
              <a:avLst/>
              <a:gdLst/>
              <a:ahLst/>
              <a:cxnLst/>
              <a:rect l="0" t="0" r="0" b="0"/>
              <a:pathLst>
                <a:path w="28107" h="1832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1116"/>
                  </a:lnTo>
                  <a:lnTo>
                    <a:pt x="18167" y="44341"/>
                  </a:lnTo>
                  <a:lnTo>
                    <a:pt x="25138" y="85659"/>
                  </a:lnTo>
                  <a:lnTo>
                    <a:pt x="28106" y="117307"/>
                  </a:lnTo>
                  <a:lnTo>
                    <a:pt x="26515" y="161215"/>
                  </a:lnTo>
                  <a:lnTo>
                    <a:pt x="2540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69"/>
            <p:cNvSpPr/>
            <p:nvPr>
              <p:custDataLst>
                <p:tags r:id="rId164"/>
              </p:custDataLst>
            </p:nvPr>
          </p:nvSpPr>
          <p:spPr>
            <a:xfrm>
              <a:off x="1974850" y="54800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8682" y="1986"/>
                  </a:lnTo>
                  <a:lnTo>
                    <a:pt x="75270" y="2274"/>
                  </a:lnTo>
                  <a:lnTo>
                    <a:pt x="92014" y="383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70"/>
            <p:cNvSpPr/>
            <p:nvPr>
              <p:custDataLst>
                <p:tags r:id="rId165"/>
              </p:custDataLst>
            </p:nvPr>
          </p:nvSpPr>
          <p:spPr>
            <a:xfrm>
              <a:off x="1987550" y="54229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44159" y="0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71"/>
            <p:cNvSpPr/>
            <p:nvPr>
              <p:custDataLst>
                <p:tags r:id="rId166"/>
              </p:custDataLst>
            </p:nvPr>
          </p:nvSpPr>
          <p:spPr>
            <a:xfrm>
              <a:off x="1625600" y="5378649"/>
              <a:ext cx="254001" cy="141427"/>
            </a:xfrm>
            <a:custGeom>
              <a:avLst/>
              <a:gdLst/>
              <a:ahLst/>
              <a:cxnLst/>
              <a:rect l="0" t="0" r="0" b="0"/>
              <a:pathLst>
                <a:path w="254001" h="141427">
                  <a:moveTo>
                    <a:pt x="0" y="6151"/>
                  </a:moveTo>
                  <a:lnTo>
                    <a:pt x="0" y="6151"/>
                  </a:lnTo>
                  <a:lnTo>
                    <a:pt x="0" y="2780"/>
                  </a:lnTo>
                  <a:lnTo>
                    <a:pt x="1411" y="1787"/>
                  </a:lnTo>
                  <a:lnTo>
                    <a:pt x="13815" y="193"/>
                  </a:lnTo>
                  <a:lnTo>
                    <a:pt x="21662" y="681"/>
                  </a:lnTo>
                  <a:lnTo>
                    <a:pt x="45769" y="8662"/>
                  </a:lnTo>
                  <a:lnTo>
                    <a:pt x="63891" y="21476"/>
                  </a:lnTo>
                  <a:lnTo>
                    <a:pt x="79295" y="38679"/>
                  </a:lnTo>
                  <a:lnTo>
                    <a:pt x="89425" y="60552"/>
                  </a:lnTo>
                  <a:lnTo>
                    <a:pt x="83411" y="101762"/>
                  </a:lnTo>
                  <a:lnTo>
                    <a:pt x="71595" y="130593"/>
                  </a:lnTo>
                  <a:lnTo>
                    <a:pt x="63335" y="139070"/>
                  </a:lnTo>
                  <a:lnTo>
                    <a:pt x="59156" y="141330"/>
                  </a:lnTo>
                  <a:lnTo>
                    <a:pt x="55665" y="141426"/>
                  </a:lnTo>
                  <a:lnTo>
                    <a:pt x="52632" y="140079"/>
                  </a:lnTo>
                  <a:lnTo>
                    <a:pt x="49905" y="137770"/>
                  </a:lnTo>
                  <a:lnTo>
                    <a:pt x="50203" y="131997"/>
                  </a:lnTo>
                  <a:lnTo>
                    <a:pt x="56179" y="114294"/>
                  </a:lnTo>
                  <a:lnTo>
                    <a:pt x="74815" y="87269"/>
                  </a:lnTo>
                  <a:lnTo>
                    <a:pt x="114675" y="51249"/>
                  </a:lnTo>
                  <a:lnTo>
                    <a:pt x="154983" y="21958"/>
                  </a:lnTo>
                  <a:lnTo>
                    <a:pt x="183295" y="474"/>
                  </a:lnTo>
                  <a:lnTo>
                    <a:pt x="177155" y="0"/>
                  </a:lnTo>
                  <a:lnTo>
                    <a:pt x="170222" y="5533"/>
                  </a:lnTo>
                  <a:lnTo>
                    <a:pt x="154274" y="29704"/>
                  </a:lnTo>
                  <a:lnTo>
                    <a:pt x="148487" y="53424"/>
                  </a:lnTo>
                  <a:lnTo>
                    <a:pt x="150143" y="78327"/>
                  </a:lnTo>
                  <a:lnTo>
                    <a:pt x="157041" y="91381"/>
                  </a:lnTo>
                  <a:lnTo>
                    <a:pt x="167163" y="101181"/>
                  </a:lnTo>
                  <a:lnTo>
                    <a:pt x="178717" y="107888"/>
                  </a:lnTo>
                  <a:lnTo>
                    <a:pt x="203863" y="112260"/>
                  </a:lnTo>
                  <a:lnTo>
                    <a:pt x="254000" y="10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72"/>
            <p:cNvSpPr/>
            <p:nvPr>
              <p:custDataLst>
                <p:tags r:id="rId167"/>
              </p:custDataLst>
            </p:nvPr>
          </p:nvSpPr>
          <p:spPr>
            <a:xfrm>
              <a:off x="1911350" y="5024978"/>
              <a:ext cx="2908301" cy="143923"/>
            </a:xfrm>
            <a:custGeom>
              <a:avLst/>
              <a:gdLst/>
              <a:ahLst/>
              <a:cxnLst/>
              <a:rect l="0" t="0" r="0" b="0"/>
              <a:pathLst>
                <a:path w="2908301" h="143923">
                  <a:moveTo>
                    <a:pt x="0" y="143922"/>
                  </a:moveTo>
                  <a:lnTo>
                    <a:pt x="0" y="143922"/>
                  </a:lnTo>
                  <a:lnTo>
                    <a:pt x="40426" y="142510"/>
                  </a:lnTo>
                  <a:lnTo>
                    <a:pt x="85465" y="137180"/>
                  </a:lnTo>
                  <a:lnTo>
                    <a:pt x="115538" y="132372"/>
                  </a:lnTo>
                  <a:lnTo>
                    <a:pt x="149697" y="126344"/>
                  </a:lnTo>
                  <a:lnTo>
                    <a:pt x="186581" y="119503"/>
                  </a:lnTo>
                  <a:lnTo>
                    <a:pt x="233749" y="112120"/>
                  </a:lnTo>
                  <a:lnTo>
                    <a:pt x="287771" y="104376"/>
                  </a:lnTo>
                  <a:lnTo>
                    <a:pt x="346364" y="96392"/>
                  </a:lnTo>
                  <a:lnTo>
                    <a:pt x="415765" y="87541"/>
                  </a:lnTo>
                  <a:lnTo>
                    <a:pt x="492371" y="78113"/>
                  </a:lnTo>
                  <a:lnTo>
                    <a:pt x="573781" y="68299"/>
                  </a:lnTo>
                  <a:lnTo>
                    <a:pt x="665448" y="58935"/>
                  </a:lnTo>
                  <a:lnTo>
                    <a:pt x="763954" y="49869"/>
                  </a:lnTo>
                  <a:lnTo>
                    <a:pt x="867020" y="41003"/>
                  </a:lnTo>
                  <a:lnTo>
                    <a:pt x="978769" y="32976"/>
                  </a:lnTo>
                  <a:lnTo>
                    <a:pt x="1096307" y="25508"/>
                  </a:lnTo>
                  <a:lnTo>
                    <a:pt x="1217705" y="18412"/>
                  </a:lnTo>
                  <a:lnTo>
                    <a:pt x="1342381" y="12977"/>
                  </a:lnTo>
                  <a:lnTo>
                    <a:pt x="1469242" y="8647"/>
                  </a:lnTo>
                  <a:lnTo>
                    <a:pt x="1597561" y="5056"/>
                  </a:lnTo>
                  <a:lnTo>
                    <a:pt x="1724735" y="2661"/>
                  </a:lnTo>
                  <a:lnTo>
                    <a:pt x="1851146" y="1064"/>
                  </a:lnTo>
                  <a:lnTo>
                    <a:pt x="1977047" y="0"/>
                  </a:lnTo>
                  <a:lnTo>
                    <a:pt x="2096259" y="702"/>
                  </a:lnTo>
                  <a:lnTo>
                    <a:pt x="2211012" y="2581"/>
                  </a:lnTo>
                  <a:lnTo>
                    <a:pt x="2322791" y="5244"/>
                  </a:lnTo>
                  <a:lnTo>
                    <a:pt x="2424121" y="9137"/>
                  </a:lnTo>
                  <a:lnTo>
                    <a:pt x="2518487" y="13849"/>
                  </a:lnTo>
                  <a:lnTo>
                    <a:pt x="2608208" y="19106"/>
                  </a:lnTo>
                  <a:lnTo>
                    <a:pt x="2681427" y="25433"/>
                  </a:lnTo>
                  <a:lnTo>
                    <a:pt x="2743646" y="32474"/>
                  </a:lnTo>
                  <a:lnTo>
                    <a:pt x="2798530" y="39990"/>
                  </a:lnTo>
                  <a:lnTo>
                    <a:pt x="2835121" y="45001"/>
                  </a:lnTo>
                  <a:lnTo>
                    <a:pt x="2908300" y="55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78"/>
          <p:cNvGrpSpPr/>
          <p:nvPr/>
        </p:nvGrpSpPr>
        <p:grpSpPr>
          <a:xfrm>
            <a:off x="10506821" y="1905327"/>
            <a:ext cx="232894" cy="289095"/>
            <a:chOff x="10506821" y="1905327"/>
            <a:chExt cx="232894" cy="289095"/>
          </a:xfrm>
        </p:grpSpPr>
        <p:sp>
          <p:nvSpPr>
            <p:cNvPr id="253" name="SMARTInkShape-473"/>
            <p:cNvSpPr/>
            <p:nvPr>
              <p:custDataLst>
                <p:tags r:id="rId160"/>
              </p:custDataLst>
            </p:nvPr>
          </p:nvSpPr>
          <p:spPr>
            <a:xfrm>
              <a:off x="10506821" y="1905327"/>
              <a:ext cx="232894" cy="289095"/>
            </a:xfrm>
            <a:custGeom>
              <a:avLst/>
              <a:gdLst/>
              <a:ahLst/>
              <a:cxnLst/>
              <a:rect l="0" t="0" r="0" b="0"/>
              <a:pathLst>
                <a:path w="232894" h="289095">
                  <a:moveTo>
                    <a:pt x="218329" y="50473"/>
                  </a:moveTo>
                  <a:lnTo>
                    <a:pt x="218329" y="50473"/>
                  </a:lnTo>
                  <a:lnTo>
                    <a:pt x="207484" y="35970"/>
                  </a:lnTo>
                  <a:lnTo>
                    <a:pt x="179637" y="14531"/>
                  </a:lnTo>
                  <a:lnTo>
                    <a:pt x="167265" y="9804"/>
                  </a:lnTo>
                  <a:lnTo>
                    <a:pt x="126311" y="2157"/>
                  </a:lnTo>
                  <a:lnTo>
                    <a:pt x="83009" y="0"/>
                  </a:lnTo>
                  <a:lnTo>
                    <a:pt x="67875" y="3581"/>
                  </a:lnTo>
                  <a:lnTo>
                    <a:pt x="53389" y="11288"/>
                  </a:lnTo>
                  <a:lnTo>
                    <a:pt x="37542" y="24120"/>
                  </a:lnTo>
                  <a:lnTo>
                    <a:pt x="19495" y="53954"/>
                  </a:lnTo>
                  <a:lnTo>
                    <a:pt x="5212" y="99717"/>
                  </a:lnTo>
                  <a:lnTo>
                    <a:pt x="138" y="137035"/>
                  </a:lnTo>
                  <a:lnTo>
                    <a:pt x="0" y="175728"/>
                  </a:lnTo>
                  <a:lnTo>
                    <a:pt x="6994" y="211740"/>
                  </a:lnTo>
                  <a:lnTo>
                    <a:pt x="26202" y="253635"/>
                  </a:lnTo>
                  <a:lnTo>
                    <a:pt x="53139" y="281649"/>
                  </a:lnTo>
                  <a:lnTo>
                    <a:pt x="75062" y="288919"/>
                  </a:lnTo>
                  <a:lnTo>
                    <a:pt x="98915" y="289094"/>
                  </a:lnTo>
                  <a:lnTo>
                    <a:pt x="123629" y="284467"/>
                  </a:lnTo>
                  <a:lnTo>
                    <a:pt x="161342" y="263816"/>
                  </a:lnTo>
                  <a:lnTo>
                    <a:pt x="195956" y="235355"/>
                  </a:lnTo>
                  <a:lnTo>
                    <a:pt x="221813" y="191096"/>
                  </a:lnTo>
                  <a:lnTo>
                    <a:pt x="230461" y="156011"/>
                  </a:lnTo>
                  <a:lnTo>
                    <a:pt x="232893" y="119251"/>
                  </a:lnTo>
                  <a:lnTo>
                    <a:pt x="229270" y="81746"/>
                  </a:lnTo>
                  <a:lnTo>
                    <a:pt x="219194" y="55200"/>
                  </a:lnTo>
                  <a:lnTo>
                    <a:pt x="212556" y="45158"/>
                  </a:lnTo>
                  <a:lnTo>
                    <a:pt x="204602" y="39168"/>
                  </a:lnTo>
                  <a:lnTo>
                    <a:pt x="186357" y="34395"/>
                  </a:lnTo>
                  <a:lnTo>
                    <a:pt x="135779" y="377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74"/>
            <p:cNvSpPr/>
            <p:nvPr>
              <p:custDataLst>
                <p:tags r:id="rId161"/>
              </p:custDataLst>
            </p:nvPr>
          </p:nvSpPr>
          <p:spPr>
            <a:xfrm>
              <a:off x="10655300" y="2000511"/>
              <a:ext cx="25401" cy="126740"/>
            </a:xfrm>
            <a:custGeom>
              <a:avLst/>
              <a:gdLst/>
              <a:ahLst/>
              <a:cxnLst/>
              <a:rect l="0" t="0" r="0" b="0"/>
              <a:pathLst>
                <a:path w="25401" h="126740">
                  <a:moveTo>
                    <a:pt x="25400" y="6089"/>
                  </a:moveTo>
                  <a:lnTo>
                    <a:pt x="25400" y="6089"/>
                  </a:lnTo>
                  <a:lnTo>
                    <a:pt x="25400" y="0"/>
                  </a:lnTo>
                  <a:lnTo>
                    <a:pt x="22030" y="3187"/>
                  </a:lnTo>
                  <a:lnTo>
                    <a:pt x="16561" y="18713"/>
                  </a:lnTo>
                  <a:lnTo>
                    <a:pt x="12757" y="58677"/>
                  </a:lnTo>
                  <a:lnTo>
                    <a:pt x="7333" y="105137"/>
                  </a:lnTo>
                  <a:lnTo>
                    <a:pt x="4906" y="115492"/>
                  </a:lnTo>
                  <a:lnTo>
                    <a:pt x="0" y="126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79"/>
          <p:cNvGrpSpPr/>
          <p:nvPr/>
        </p:nvGrpSpPr>
        <p:grpSpPr>
          <a:xfrm>
            <a:off x="10869162" y="2903809"/>
            <a:ext cx="338148" cy="311950"/>
            <a:chOff x="10869162" y="2903809"/>
            <a:chExt cx="338148" cy="311950"/>
          </a:xfrm>
        </p:grpSpPr>
        <p:sp>
          <p:nvSpPr>
            <p:cNvPr id="256" name="SMARTInkShape-475"/>
            <p:cNvSpPr/>
            <p:nvPr>
              <p:custDataLst>
                <p:tags r:id="rId158"/>
              </p:custDataLst>
            </p:nvPr>
          </p:nvSpPr>
          <p:spPr>
            <a:xfrm>
              <a:off x="10869162" y="2903809"/>
              <a:ext cx="338148" cy="311950"/>
            </a:xfrm>
            <a:custGeom>
              <a:avLst/>
              <a:gdLst/>
              <a:ahLst/>
              <a:cxnLst/>
              <a:rect l="0" t="0" r="0" b="0"/>
              <a:pathLst>
                <a:path w="338148" h="311950">
                  <a:moveTo>
                    <a:pt x="243338" y="61641"/>
                  </a:moveTo>
                  <a:lnTo>
                    <a:pt x="243338" y="61641"/>
                  </a:lnTo>
                  <a:lnTo>
                    <a:pt x="214504" y="24092"/>
                  </a:lnTo>
                  <a:lnTo>
                    <a:pt x="193010" y="10220"/>
                  </a:lnTo>
                  <a:lnTo>
                    <a:pt x="168767" y="2033"/>
                  </a:lnTo>
                  <a:lnTo>
                    <a:pt x="143710" y="0"/>
                  </a:lnTo>
                  <a:lnTo>
                    <a:pt x="117707" y="4963"/>
                  </a:lnTo>
                  <a:lnTo>
                    <a:pt x="75791" y="26770"/>
                  </a:lnTo>
                  <a:lnTo>
                    <a:pt x="33697" y="58046"/>
                  </a:lnTo>
                  <a:lnTo>
                    <a:pt x="10242" y="86368"/>
                  </a:lnTo>
                  <a:lnTo>
                    <a:pt x="2157" y="108614"/>
                  </a:lnTo>
                  <a:lnTo>
                    <a:pt x="0" y="120473"/>
                  </a:lnTo>
                  <a:lnTo>
                    <a:pt x="7079" y="164131"/>
                  </a:lnTo>
                  <a:lnTo>
                    <a:pt x="29324" y="209444"/>
                  </a:lnTo>
                  <a:lnTo>
                    <a:pt x="61627" y="247408"/>
                  </a:lnTo>
                  <a:lnTo>
                    <a:pt x="101381" y="280999"/>
                  </a:lnTo>
                  <a:lnTo>
                    <a:pt x="144440" y="303181"/>
                  </a:lnTo>
                  <a:lnTo>
                    <a:pt x="191849" y="311949"/>
                  </a:lnTo>
                  <a:lnTo>
                    <a:pt x="224922" y="308356"/>
                  </a:lnTo>
                  <a:lnTo>
                    <a:pt x="271514" y="292551"/>
                  </a:lnTo>
                  <a:lnTo>
                    <a:pt x="296783" y="276451"/>
                  </a:lnTo>
                  <a:lnTo>
                    <a:pt x="315069" y="255184"/>
                  </a:lnTo>
                  <a:lnTo>
                    <a:pt x="333892" y="212669"/>
                  </a:lnTo>
                  <a:lnTo>
                    <a:pt x="338147" y="176978"/>
                  </a:lnTo>
                  <a:lnTo>
                    <a:pt x="336275" y="138302"/>
                  </a:lnTo>
                  <a:lnTo>
                    <a:pt x="328388" y="99946"/>
                  </a:lnTo>
                  <a:lnTo>
                    <a:pt x="314063" y="65495"/>
                  </a:lnTo>
                  <a:lnTo>
                    <a:pt x="293822" y="35837"/>
                  </a:lnTo>
                  <a:lnTo>
                    <a:pt x="266010" y="13248"/>
                  </a:lnTo>
                  <a:lnTo>
                    <a:pt x="229189" y="6972"/>
                  </a:lnTo>
                  <a:lnTo>
                    <a:pt x="167138" y="10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76"/>
            <p:cNvSpPr/>
            <p:nvPr>
              <p:custDataLst>
                <p:tags r:id="rId159"/>
              </p:custDataLst>
            </p:nvPr>
          </p:nvSpPr>
          <p:spPr>
            <a:xfrm>
              <a:off x="10985500" y="3035591"/>
              <a:ext cx="101601" cy="148364"/>
            </a:xfrm>
            <a:custGeom>
              <a:avLst/>
              <a:gdLst/>
              <a:ahLst/>
              <a:cxnLst/>
              <a:rect l="0" t="0" r="0" b="0"/>
              <a:pathLst>
                <a:path w="101601" h="148364">
                  <a:moveTo>
                    <a:pt x="0" y="18759"/>
                  </a:moveTo>
                  <a:lnTo>
                    <a:pt x="0" y="18759"/>
                  </a:lnTo>
                  <a:lnTo>
                    <a:pt x="0" y="15388"/>
                  </a:lnTo>
                  <a:lnTo>
                    <a:pt x="1881" y="11852"/>
                  </a:lnTo>
                  <a:lnTo>
                    <a:pt x="9459" y="3027"/>
                  </a:lnTo>
                  <a:lnTo>
                    <a:pt x="15022" y="1184"/>
                  </a:lnTo>
                  <a:lnTo>
                    <a:pt x="30093" y="0"/>
                  </a:lnTo>
                  <a:lnTo>
                    <a:pt x="38304" y="3601"/>
                  </a:lnTo>
                  <a:lnTo>
                    <a:pt x="46657" y="10611"/>
                  </a:lnTo>
                  <a:lnTo>
                    <a:pt x="58587" y="27163"/>
                  </a:lnTo>
                  <a:lnTo>
                    <a:pt x="64373" y="41779"/>
                  </a:lnTo>
                  <a:lnTo>
                    <a:pt x="65535" y="57683"/>
                  </a:lnTo>
                  <a:lnTo>
                    <a:pt x="60531" y="90888"/>
                  </a:lnTo>
                  <a:lnTo>
                    <a:pt x="48039" y="116174"/>
                  </a:lnTo>
                  <a:lnTo>
                    <a:pt x="30931" y="134798"/>
                  </a:lnTo>
                  <a:lnTo>
                    <a:pt x="26265" y="137746"/>
                  </a:lnTo>
                  <a:lnTo>
                    <a:pt x="22449" y="139006"/>
                  </a:lnTo>
                  <a:lnTo>
                    <a:pt x="19199" y="139140"/>
                  </a:lnTo>
                  <a:lnTo>
                    <a:pt x="13706" y="137408"/>
                  </a:lnTo>
                  <a:lnTo>
                    <a:pt x="11254" y="135958"/>
                  </a:lnTo>
                  <a:lnTo>
                    <a:pt x="4432" y="127176"/>
                  </a:lnTo>
                  <a:lnTo>
                    <a:pt x="388" y="110023"/>
                  </a:lnTo>
                  <a:lnTo>
                    <a:pt x="964" y="109235"/>
                  </a:lnTo>
                  <a:lnTo>
                    <a:pt x="3486" y="108359"/>
                  </a:lnTo>
                  <a:lnTo>
                    <a:pt x="12243" y="111237"/>
                  </a:lnTo>
                  <a:lnTo>
                    <a:pt x="54804" y="134804"/>
                  </a:lnTo>
                  <a:lnTo>
                    <a:pt x="79204" y="148363"/>
                  </a:lnTo>
                  <a:lnTo>
                    <a:pt x="81731" y="148200"/>
                  </a:lnTo>
                  <a:lnTo>
                    <a:pt x="101600" y="13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80"/>
          <p:cNvGrpSpPr/>
          <p:nvPr/>
        </p:nvGrpSpPr>
        <p:grpSpPr>
          <a:xfrm>
            <a:off x="3232173" y="5206392"/>
            <a:ext cx="1671066" cy="328367"/>
            <a:chOff x="3232173" y="5206392"/>
            <a:chExt cx="1671066" cy="328367"/>
          </a:xfrm>
        </p:grpSpPr>
        <p:sp>
          <p:nvSpPr>
            <p:cNvPr id="259" name="SMARTInkShape-477"/>
            <p:cNvSpPr/>
            <p:nvPr>
              <p:custDataLst>
                <p:tags r:id="rId150"/>
              </p:custDataLst>
            </p:nvPr>
          </p:nvSpPr>
          <p:spPr>
            <a:xfrm>
              <a:off x="4819650" y="5226050"/>
              <a:ext cx="83589" cy="292101"/>
            </a:xfrm>
            <a:custGeom>
              <a:avLst/>
              <a:gdLst/>
              <a:ahLst/>
              <a:cxnLst/>
              <a:rect l="0" t="0" r="0" b="0"/>
              <a:pathLst>
                <a:path w="83589" h="292101">
                  <a:moveTo>
                    <a:pt x="12700" y="0"/>
                  </a:moveTo>
                  <a:lnTo>
                    <a:pt x="12700" y="0"/>
                  </a:lnTo>
                  <a:lnTo>
                    <a:pt x="49729" y="36192"/>
                  </a:lnTo>
                  <a:lnTo>
                    <a:pt x="72590" y="82298"/>
                  </a:lnTo>
                  <a:lnTo>
                    <a:pt x="81180" y="120068"/>
                  </a:lnTo>
                  <a:lnTo>
                    <a:pt x="83588" y="156610"/>
                  </a:lnTo>
                  <a:lnTo>
                    <a:pt x="79484" y="190960"/>
                  </a:lnTo>
                  <a:lnTo>
                    <a:pt x="65900" y="222690"/>
                  </a:lnTo>
                  <a:lnTo>
                    <a:pt x="28306" y="26494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78"/>
            <p:cNvSpPr/>
            <p:nvPr>
              <p:custDataLst>
                <p:tags r:id="rId151"/>
              </p:custDataLst>
            </p:nvPr>
          </p:nvSpPr>
          <p:spPr>
            <a:xfrm>
              <a:off x="4533900" y="5346700"/>
              <a:ext cx="209551" cy="169469"/>
            </a:xfrm>
            <a:custGeom>
              <a:avLst/>
              <a:gdLst/>
              <a:ahLst/>
              <a:cxnLst/>
              <a:rect l="0" t="0" r="0" b="0"/>
              <a:pathLst>
                <a:path w="209551" h="169469">
                  <a:moveTo>
                    <a:pt x="0" y="0"/>
                  </a:moveTo>
                  <a:lnTo>
                    <a:pt x="0" y="0"/>
                  </a:lnTo>
                  <a:lnTo>
                    <a:pt x="27611" y="1882"/>
                  </a:lnTo>
                  <a:lnTo>
                    <a:pt x="45105" y="8789"/>
                  </a:lnTo>
                  <a:lnTo>
                    <a:pt x="57441" y="17312"/>
                  </a:lnTo>
                  <a:lnTo>
                    <a:pt x="69979" y="30507"/>
                  </a:lnTo>
                  <a:lnTo>
                    <a:pt x="85567" y="60545"/>
                  </a:lnTo>
                  <a:lnTo>
                    <a:pt x="96996" y="107915"/>
                  </a:lnTo>
                  <a:lnTo>
                    <a:pt x="96496" y="130277"/>
                  </a:lnTo>
                  <a:lnTo>
                    <a:pt x="90159" y="146330"/>
                  </a:lnTo>
                  <a:lnTo>
                    <a:pt x="80287" y="157464"/>
                  </a:lnTo>
                  <a:lnTo>
                    <a:pt x="63534" y="166993"/>
                  </a:lnTo>
                  <a:lnTo>
                    <a:pt x="53873" y="169468"/>
                  </a:lnTo>
                  <a:lnTo>
                    <a:pt x="50026" y="168718"/>
                  </a:lnTo>
                  <a:lnTo>
                    <a:pt x="43871" y="164121"/>
                  </a:lnTo>
                  <a:lnTo>
                    <a:pt x="40665" y="153611"/>
                  </a:lnTo>
                  <a:lnTo>
                    <a:pt x="38607" y="120497"/>
                  </a:lnTo>
                  <a:lnTo>
                    <a:pt x="42088" y="104354"/>
                  </a:lnTo>
                  <a:lnTo>
                    <a:pt x="49045" y="90124"/>
                  </a:lnTo>
                  <a:lnTo>
                    <a:pt x="65567" y="70918"/>
                  </a:lnTo>
                  <a:lnTo>
                    <a:pt x="111140" y="43318"/>
                  </a:lnTo>
                  <a:lnTo>
                    <a:pt x="152084" y="25521"/>
                  </a:lnTo>
                  <a:lnTo>
                    <a:pt x="148935" y="28807"/>
                  </a:lnTo>
                  <a:lnTo>
                    <a:pt x="143534" y="40991"/>
                  </a:lnTo>
                  <a:lnTo>
                    <a:pt x="140036" y="79825"/>
                  </a:lnTo>
                  <a:lnTo>
                    <a:pt x="143612" y="94039"/>
                  </a:lnTo>
                  <a:lnTo>
                    <a:pt x="153559" y="112060"/>
                  </a:lnTo>
                  <a:lnTo>
                    <a:pt x="157406" y="117040"/>
                  </a:lnTo>
                  <a:lnTo>
                    <a:pt x="167325" y="122573"/>
                  </a:lnTo>
                  <a:lnTo>
                    <a:pt x="179494" y="124327"/>
                  </a:lnTo>
                  <a:lnTo>
                    <a:pt x="2095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79"/>
            <p:cNvSpPr/>
            <p:nvPr>
              <p:custDataLst>
                <p:tags r:id="rId152"/>
              </p:custDataLst>
            </p:nvPr>
          </p:nvSpPr>
          <p:spPr>
            <a:xfrm>
              <a:off x="4172500" y="5327650"/>
              <a:ext cx="177150" cy="184151"/>
            </a:xfrm>
            <a:custGeom>
              <a:avLst/>
              <a:gdLst/>
              <a:ahLst/>
              <a:cxnLst/>
              <a:rect l="0" t="0" r="0" b="0"/>
              <a:pathLst>
                <a:path w="177150" h="184151">
                  <a:moveTo>
                    <a:pt x="164550" y="0"/>
                  </a:moveTo>
                  <a:lnTo>
                    <a:pt x="164550" y="0"/>
                  </a:lnTo>
                  <a:lnTo>
                    <a:pt x="177149" y="0"/>
                  </a:lnTo>
                  <a:lnTo>
                    <a:pt x="133006" y="27611"/>
                  </a:lnTo>
                  <a:lnTo>
                    <a:pt x="90507" y="44495"/>
                  </a:lnTo>
                  <a:lnTo>
                    <a:pt x="44462" y="61902"/>
                  </a:lnTo>
                  <a:lnTo>
                    <a:pt x="0" y="69809"/>
                  </a:lnTo>
                  <a:lnTo>
                    <a:pt x="11707" y="82056"/>
                  </a:lnTo>
                  <a:lnTo>
                    <a:pt x="56628" y="114814"/>
                  </a:lnTo>
                  <a:lnTo>
                    <a:pt x="103919" y="139210"/>
                  </a:lnTo>
                  <a:lnTo>
                    <a:pt x="148275" y="163837"/>
                  </a:lnTo>
                  <a:lnTo>
                    <a:pt x="164086" y="182528"/>
                  </a:lnTo>
                  <a:lnTo>
                    <a:pt x="167862" y="183669"/>
                  </a:lnTo>
                  <a:lnTo>
                    <a:pt x="167463" y="183830"/>
                  </a:lnTo>
                  <a:lnTo>
                    <a:pt x="1645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80"/>
            <p:cNvSpPr/>
            <p:nvPr>
              <p:custDataLst>
                <p:tags r:id="rId153"/>
              </p:custDataLst>
            </p:nvPr>
          </p:nvSpPr>
          <p:spPr>
            <a:xfrm>
              <a:off x="3848100" y="5270791"/>
              <a:ext cx="148376" cy="245979"/>
            </a:xfrm>
            <a:custGeom>
              <a:avLst/>
              <a:gdLst/>
              <a:ahLst/>
              <a:cxnLst/>
              <a:rect l="0" t="0" r="0" b="0"/>
              <a:pathLst>
                <a:path w="148376" h="245979">
                  <a:moveTo>
                    <a:pt x="0" y="18759"/>
                  </a:moveTo>
                  <a:lnTo>
                    <a:pt x="0" y="18759"/>
                  </a:lnTo>
                  <a:lnTo>
                    <a:pt x="0" y="15388"/>
                  </a:lnTo>
                  <a:lnTo>
                    <a:pt x="1881" y="11852"/>
                  </a:lnTo>
                  <a:lnTo>
                    <a:pt x="3371" y="9920"/>
                  </a:lnTo>
                  <a:lnTo>
                    <a:pt x="6907" y="7775"/>
                  </a:lnTo>
                  <a:lnTo>
                    <a:pt x="36779" y="692"/>
                  </a:lnTo>
                  <a:lnTo>
                    <a:pt x="56759" y="0"/>
                  </a:lnTo>
                  <a:lnTo>
                    <a:pt x="69676" y="3601"/>
                  </a:lnTo>
                  <a:lnTo>
                    <a:pt x="88848" y="15444"/>
                  </a:lnTo>
                  <a:lnTo>
                    <a:pt x="117661" y="45150"/>
                  </a:lnTo>
                  <a:lnTo>
                    <a:pt x="138814" y="78085"/>
                  </a:lnTo>
                  <a:lnTo>
                    <a:pt x="148375" y="114654"/>
                  </a:lnTo>
                  <a:lnTo>
                    <a:pt x="144967" y="147221"/>
                  </a:lnTo>
                  <a:lnTo>
                    <a:pt x="133029" y="193935"/>
                  </a:lnTo>
                  <a:lnTo>
                    <a:pt x="116353" y="231632"/>
                  </a:lnTo>
                  <a:lnTo>
                    <a:pt x="107922" y="240370"/>
                  </a:lnTo>
                  <a:lnTo>
                    <a:pt x="98765" y="244253"/>
                  </a:lnTo>
                  <a:lnTo>
                    <a:pt x="87640" y="245978"/>
                  </a:lnTo>
                  <a:lnTo>
                    <a:pt x="75640" y="242982"/>
                  </a:lnTo>
                  <a:lnTo>
                    <a:pt x="57150" y="23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81"/>
            <p:cNvSpPr/>
            <p:nvPr>
              <p:custDataLst>
                <p:tags r:id="rId154"/>
              </p:custDataLst>
            </p:nvPr>
          </p:nvSpPr>
          <p:spPr>
            <a:xfrm>
              <a:off x="3848100" y="5295900"/>
              <a:ext cx="24035" cy="209551"/>
            </a:xfrm>
            <a:custGeom>
              <a:avLst/>
              <a:gdLst/>
              <a:ahLst/>
              <a:cxnLst/>
              <a:rect l="0" t="0" r="0" b="0"/>
              <a:pathLst>
                <a:path w="24035" h="209551">
                  <a:moveTo>
                    <a:pt x="0" y="0"/>
                  </a:moveTo>
                  <a:lnTo>
                    <a:pt x="0" y="0"/>
                  </a:lnTo>
                  <a:lnTo>
                    <a:pt x="5069" y="37576"/>
                  </a:lnTo>
                  <a:lnTo>
                    <a:pt x="12865" y="83701"/>
                  </a:lnTo>
                  <a:lnTo>
                    <a:pt x="17828" y="130206"/>
                  </a:lnTo>
                  <a:lnTo>
                    <a:pt x="23915" y="175226"/>
                  </a:lnTo>
                  <a:lnTo>
                    <a:pt x="24034" y="188651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82"/>
            <p:cNvSpPr/>
            <p:nvPr>
              <p:custDataLst>
                <p:tags r:id="rId155"/>
              </p:custDataLst>
            </p:nvPr>
          </p:nvSpPr>
          <p:spPr>
            <a:xfrm>
              <a:off x="3649206" y="5245361"/>
              <a:ext cx="65545" cy="279140"/>
            </a:xfrm>
            <a:custGeom>
              <a:avLst/>
              <a:gdLst/>
              <a:ahLst/>
              <a:cxnLst/>
              <a:rect l="0" t="0" r="0" b="0"/>
              <a:pathLst>
                <a:path w="65545" h="279140">
                  <a:moveTo>
                    <a:pt x="65544" y="6089"/>
                  </a:moveTo>
                  <a:lnTo>
                    <a:pt x="65544" y="6089"/>
                  </a:lnTo>
                  <a:lnTo>
                    <a:pt x="62173" y="2718"/>
                  </a:lnTo>
                  <a:lnTo>
                    <a:pt x="58636" y="1063"/>
                  </a:lnTo>
                  <a:lnTo>
                    <a:pt x="50617" y="0"/>
                  </a:lnTo>
                  <a:lnTo>
                    <a:pt x="40973" y="3188"/>
                  </a:lnTo>
                  <a:lnTo>
                    <a:pt x="35103" y="12325"/>
                  </a:lnTo>
                  <a:lnTo>
                    <a:pt x="22215" y="47929"/>
                  </a:lnTo>
                  <a:lnTo>
                    <a:pt x="10216" y="86768"/>
                  </a:lnTo>
                  <a:lnTo>
                    <a:pt x="3794" y="118851"/>
                  </a:lnTo>
                  <a:lnTo>
                    <a:pt x="0" y="152866"/>
                  </a:lnTo>
                  <a:lnTo>
                    <a:pt x="2536" y="199078"/>
                  </a:lnTo>
                  <a:lnTo>
                    <a:pt x="12616" y="237779"/>
                  </a:lnTo>
                  <a:lnTo>
                    <a:pt x="22970" y="255818"/>
                  </a:lnTo>
                  <a:lnTo>
                    <a:pt x="36510" y="267127"/>
                  </a:lnTo>
                  <a:lnTo>
                    <a:pt x="59194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83"/>
            <p:cNvSpPr/>
            <p:nvPr>
              <p:custDataLst>
                <p:tags r:id="rId156"/>
              </p:custDataLst>
            </p:nvPr>
          </p:nvSpPr>
          <p:spPr>
            <a:xfrm>
              <a:off x="3346450" y="5359400"/>
              <a:ext cx="133351" cy="137084"/>
            </a:xfrm>
            <a:custGeom>
              <a:avLst/>
              <a:gdLst/>
              <a:ahLst/>
              <a:cxnLst/>
              <a:rect l="0" t="0" r="0" b="0"/>
              <a:pathLst>
                <a:path w="133351" h="137084">
                  <a:moveTo>
                    <a:pt x="0" y="63500"/>
                  </a:moveTo>
                  <a:lnTo>
                    <a:pt x="0" y="63500"/>
                  </a:lnTo>
                  <a:lnTo>
                    <a:pt x="3371" y="60129"/>
                  </a:lnTo>
                  <a:lnTo>
                    <a:pt x="6907" y="58474"/>
                  </a:lnTo>
                  <a:lnTo>
                    <a:pt x="22782" y="53666"/>
                  </a:lnTo>
                  <a:lnTo>
                    <a:pt x="33408" y="55131"/>
                  </a:lnTo>
                  <a:lnTo>
                    <a:pt x="51291" y="63293"/>
                  </a:lnTo>
                  <a:lnTo>
                    <a:pt x="66625" y="78020"/>
                  </a:lnTo>
                  <a:lnTo>
                    <a:pt x="76734" y="95790"/>
                  </a:lnTo>
                  <a:lnTo>
                    <a:pt x="80827" y="114460"/>
                  </a:lnTo>
                  <a:lnTo>
                    <a:pt x="79902" y="125190"/>
                  </a:lnTo>
                  <a:lnTo>
                    <a:pt x="77140" y="133251"/>
                  </a:lnTo>
                  <a:lnTo>
                    <a:pt x="75416" y="135401"/>
                  </a:lnTo>
                  <a:lnTo>
                    <a:pt x="73560" y="136834"/>
                  </a:lnTo>
                  <a:lnTo>
                    <a:pt x="71618" y="137083"/>
                  </a:lnTo>
                  <a:lnTo>
                    <a:pt x="67578" y="135480"/>
                  </a:lnTo>
                  <a:lnTo>
                    <a:pt x="57967" y="123868"/>
                  </a:lnTo>
                  <a:lnTo>
                    <a:pt x="52924" y="100280"/>
                  </a:lnTo>
                  <a:lnTo>
                    <a:pt x="58171" y="67577"/>
                  </a:lnTo>
                  <a:lnTo>
                    <a:pt x="68657" y="49084"/>
                  </a:lnTo>
                  <a:lnTo>
                    <a:pt x="98385" y="1996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84"/>
            <p:cNvSpPr/>
            <p:nvPr>
              <p:custDataLst>
                <p:tags r:id="rId157"/>
              </p:custDataLst>
            </p:nvPr>
          </p:nvSpPr>
          <p:spPr>
            <a:xfrm>
              <a:off x="3232173" y="5206392"/>
              <a:ext cx="108983" cy="328367"/>
            </a:xfrm>
            <a:custGeom>
              <a:avLst/>
              <a:gdLst/>
              <a:ahLst/>
              <a:cxnLst/>
              <a:rect l="0" t="0" r="0" b="0"/>
              <a:pathLst>
                <a:path w="108983" h="328367">
                  <a:moveTo>
                    <a:pt x="6327" y="159358"/>
                  </a:moveTo>
                  <a:lnTo>
                    <a:pt x="6327" y="159358"/>
                  </a:lnTo>
                  <a:lnTo>
                    <a:pt x="2956" y="155987"/>
                  </a:lnTo>
                  <a:lnTo>
                    <a:pt x="1301" y="152451"/>
                  </a:lnTo>
                  <a:lnTo>
                    <a:pt x="0" y="140670"/>
                  </a:lnTo>
                  <a:lnTo>
                    <a:pt x="5004" y="183630"/>
                  </a:lnTo>
                  <a:lnTo>
                    <a:pt x="5935" y="219936"/>
                  </a:lnTo>
                  <a:lnTo>
                    <a:pt x="6211" y="260092"/>
                  </a:lnTo>
                  <a:lnTo>
                    <a:pt x="9675" y="304845"/>
                  </a:lnTo>
                  <a:lnTo>
                    <a:pt x="12413" y="328203"/>
                  </a:lnTo>
                  <a:lnTo>
                    <a:pt x="12501" y="328366"/>
                  </a:lnTo>
                  <a:lnTo>
                    <a:pt x="10785" y="282686"/>
                  </a:lnTo>
                  <a:lnTo>
                    <a:pt x="8308" y="248742"/>
                  </a:lnTo>
                  <a:lnTo>
                    <a:pt x="7207" y="207786"/>
                  </a:lnTo>
                  <a:lnTo>
                    <a:pt x="6718" y="165594"/>
                  </a:lnTo>
                  <a:lnTo>
                    <a:pt x="7207" y="125441"/>
                  </a:lnTo>
                  <a:lnTo>
                    <a:pt x="9776" y="91132"/>
                  </a:lnTo>
                  <a:lnTo>
                    <a:pt x="15188" y="50791"/>
                  </a:lnTo>
                  <a:lnTo>
                    <a:pt x="24631" y="19867"/>
                  </a:lnTo>
                  <a:lnTo>
                    <a:pt x="32336" y="7286"/>
                  </a:lnTo>
                  <a:lnTo>
                    <a:pt x="36367" y="2944"/>
                  </a:lnTo>
                  <a:lnTo>
                    <a:pt x="40464" y="754"/>
                  </a:lnTo>
                  <a:lnTo>
                    <a:pt x="44607" y="0"/>
                  </a:lnTo>
                  <a:lnTo>
                    <a:pt x="48781" y="202"/>
                  </a:lnTo>
                  <a:lnTo>
                    <a:pt x="59062" y="7954"/>
                  </a:lnTo>
                  <a:lnTo>
                    <a:pt x="82910" y="39296"/>
                  </a:lnTo>
                  <a:lnTo>
                    <a:pt x="105538" y="86101"/>
                  </a:lnTo>
                  <a:lnTo>
                    <a:pt x="108451" y="93587"/>
                  </a:lnTo>
                  <a:lnTo>
                    <a:pt x="108982" y="100694"/>
                  </a:lnTo>
                  <a:lnTo>
                    <a:pt x="105809" y="114235"/>
                  </a:lnTo>
                  <a:lnTo>
                    <a:pt x="97813" y="125428"/>
                  </a:lnTo>
                  <a:lnTo>
                    <a:pt x="92718" y="130388"/>
                  </a:lnTo>
                  <a:lnTo>
                    <a:pt x="77649" y="135899"/>
                  </a:lnTo>
                  <a:lnTo>
                    <a:pt x="34743" y="139727"/>
                  </a:lnTo>
                  <a:lnTo>
                    <a:pt x="6327" y="140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81"/>
          <p:cNvGrpSpPr/>
          <p:nvPr/>
        </p:nvGrpSpPr>
        <p:grpSpPr>
          <a:xfrm>
            <a:off x="5168900" y="5264150"/>
            <a:ext cx="537746" cy="196851"/>
            <a:chOff x="5168900" y="5264150"/>
            <a:chExt cx="537746" cy="196851"/>
          </a:xfrm>
        </p:grpSpPr>
        <p:sp>
          <p:nvSpPr>
            <p:cNvPr id="268" name="SMARTInkShape-485"/>
            <p:cNvSpPr/>
            <p:nvPr>
              <p:custDataLst>
                <p:tags r:id="rId147"/>
              </p:custDataLst>
            </p:nvPr>
          </p:nvSpPr>
          <p:spPr>
            <a:xfrm>
              <a:off x="5567851" y="5264150"/>
              <a:ext cx="138795" cy="180693"/>
            </a:xfrm>
            <a:custGeom>
              <a:avLst/>
              <a:gdLst/>
              <a:ahLst/>
              <a:cxnLst/>
              <a:rect l="0" t="0" r="0" b="0"/>
              <a:pathLst>
                <a:path w="138795" h="180693">
                  <a:moveTo>
                    <a:pt x="89999" y="25400"/>
                  </a:moveTo>
                  <a:lnTo>
                    <a:pt x="89999" y="25400"/>
                  </a:lnTo>
                  <a:lnTo>
                    <a:pt x="89999" y="11095"/>
                  </a:lnTo>
                  <a:lnTo>
                    <a:pt x="88588" y="8807"/>
                  </a:lnTo>
                  <a:lnTo>
                    <a:pt x="83257" y="4385"/>
                  </a:lnTo>
                  <a:lnTo>
                    <a:pt x="76184" y="1949"/>
                  </a:lnTo>
                  <a:lnTo>
                    <a:pt x="72323" y="1299"/>
                  </a:lnTo>
                  <a:lnTo>
                    <a:pt x="62387" y="4340"/>
                  </a:lnTo>
                  <a:lnTo>
                    <a:pt x="32020" y="24533"/>
                  </a:lnTo>
                  <a:lnTo>
                    <a:pt x="12455" y="50935"/>
                  </a:lnTo>
                  <a:lnTo>
                    <a:pt x="1093" y="84471"/>
                  </a:lnTo>
                  <a:lnTo>
                    <a:pt x="0" y="121219"/>
                  </a:lnTo>
                  <a:lnTo>
                    <a:pt x="4144" y="152177"/>
                  </a:lnTo>
                  <a:lnTo>
                    <a:pt x="11625" y="166647"/>
                  </a:lnTo>
                  <a:lnTo>
                    <a:pt x="16583" y="172481"/>
                  </a:lnTo>
                  <a:lnTo>
                    <a:pt x="29618" y="178963"/>
                  </a:lnTo>
                  <a:lnTo>
                    <a:pt x="37044" y="180692"/>
                  </a:lnTo>
                  <a:lnTo>
                    <a:pt x="64353" y="176383"/>
                  </a:lnTo>
                  <a:lnTo>
                    <a:pt x="94786" y="156057"/>
                  </a:lnTo>
                  <a:lnTo>
                    <a:pt x="125831" y="121947"/>
                  </a:lnTo>
                  <a:lnTo>
                    <a:pt x="136733" y="102411"/>
                  </a:lnTo>
                  <a:lnTo>
                    <a:pt x="138794" y="93675"/>
                  </a:lnTo>
                  <a:lnTo>
                    <a:pt x="137321" y="78322"/>
                  </a:lnTo>
                  <a:lnTo>
                    <a:pt x="119808" y="42491"/>
                  </a:lnTo>
                  <a:lnTo>
                    <a:pt x="89254" y="6866"/>
                  </a:lnTo>
                  <a:lnTo>
                    <a:pt x="77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86"/>
            <p:cNvSpPr/>
            <p:nvPr>
              <p:custDataLst>
                <p:tags r:id="rId148"/>
              </p:custDataLst>
            </p:nvPr>
          </p:nvSpPr>
          <p:spPr>
            <a:xfrm>
              <a:off x="5187950" y="5436483"/>
              <a:ext cx="165101" cy="24518"/>
            </a:xfrm>
            <a:custGeom>
              <a:avLst/>
              <a:gdLst/>
              <a:ahLst/>
              <a:cxnLst/>
              <a:rect l="0" t="0" r="0" b="0"/>
              <a:pathLst>
                <a:path w="165101" h="24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5645" y="6141"/>
                  </a:lnTo>
                  <a:lnTo>
                    <a:pt x="33257" y="14067"/>
                  </a:lnTo>
                  <a:lnTo>
                    <a:pt x="69199" y="16952"/>
                  </a:lnTo>
                  <a:lnTo>
                    <a:pt x="111128" y="21178"/>
                  </a:lnTo>
                  <a:lnTo>
                    <a:pt x="16510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87"/>
            <p:cNvSpPr/>
            <p:nvPr>
              <p:custDataLst>
                <p:tags r:id="rId149"/>
              </p:custDataLst>
            </p:nvPr>
          </p:nvSpPr>
          <p:spPr>
            <a:xfrm>
              <a:off x="5168900" y="5347039"/>
              <a:ext cx="127001" cy="12362"/>
            </a:xfrm>
            <a:custGeom>
              <a:avLst/>
              <a:gdLst/>
              <a:ahLst/>
              <a:cxnLst/>
              <a:rect l="0" t="0" r="0" b="0"/>
              <a:pathLst>
                <a:path w="127001" h="12362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1" y="5453"/>
                  </a:lnTo>
                  <a:lnTo>
                    <a:pt x="5467" y="805"/>
                  </a:lnTo>
                  <a:lnTo>
                    <a:pt x="12831" y="0"/>
                  </a:lnTo>
                  <a:lnTo>
                    <a:pt x="59921" y="5442"/>
                  </a:lnTo>
                  <a:lnTo>
                    <a:pt x="99847" y="5898"/>
                  </a:lnTo>
                  <a:lnTo>
                    <a:pt x="127000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82"/>
          <p:cNvGrpSpPr/>
          <p:nvPr/>
        </p:nvGrpSpPr>
        <p:grpSpPr>
          <a:xfrm>
            <a:off x="5981441" y="5266842"/>
            <a:ext cx="228860" cy="244959"/>
            <a:chOff x="5981441" y="5266842"/>
            <a:chExt cx="228860" cy="244959"/>
          </a:xfrm>
        </p:grpSpPr>
        <p:sp>
          <p:nvSpPr>
            <p:cNvPr id="272" name="SMARTInkShape-488"/>
            <p:cNvSpPr/>
            <p:nvPr>
              <p:custDataLst>
                <p:tags r:id="rId145"/>
              </p:custDataLst>
            </p:nvPr>
          </p:nvSpPr>
          <p:spPr>
            <a:xfrm>
              <a:off x="6020683" y="5467350"/>
              <a:ext cx="189618" cy="44451"/>
            </a:xfrm>
            <a:custGeom>
              <a:avLst/>
              <a:gdLst/>
              <a:ahLst/>
              <a:cxnLst/>
              <a:rect l="0" t="0" r="0" b="0"/>
              <a:pathLst>
                <a:path w="189618" h="444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45227" y="17676"/>
                  </a:lnTo>
                  <a:lnTo>
                    <a:pt x="82159" y="26482"/>
                  </a:lnTo>
                  <a:lnTo>
                    <a:pt x="123284" y="33560"/>
                  </a:lnTo>
                  <a:lnTo>
                    <a:pt x="164807" y="41567"/>
                  </a:lnTo>
                  <a:lnTo>
                    <a:pt x="18961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89"/>
            <p:cNvSpPr/>
            <p:nvPr>
              <p:custDataLst>
                <p:tags r:id="rId146"/>
              </p:custDataLst>
            </p:nvPr>
          </p:nvSpPr>
          <p:spPr>
            <a:xfrm>
              <a:off x="5981441" y="5266842"/>
              <a:ext cx="178060" cy="156059"/>
            </a:xfrm>
            <a:custGeom>
              <a:avLst/>
              <a:gdLst/>
              <a:ahLst/>
              <a:cxnLst/>
              <a:rect l="0" t="0" r="0" b="0"/>
              <a:pathLst>
                <a:path w="178060" h="156059">
                  <a:moveTo>
                    <a:pt x="101859" y="3658"/>
                  </a:moveTo>
                  <a:lnTo>
                    <a:pt x="101859" y="3658"/>
                  </a:lnTo>
                  <a:lnTo>
                    <a:pt x="116786" y="3658"/>
                  </a:lnTo>
                  <a:lnTo>
                    <a:pt x="120958" y="1776"/>
                  </a:lnTo>
                  <a:lnTo>
                    <a:pt x="123059" y="287"/>
                  </a:lnTo>
                  <a:lnTo>
                    <a:pt x="124459" y="0"/>
                  </a:lnTo>
                  <a:lnTo>
                    <a:pt x="125392" y="513"/>
                  </a:lnTo>
                  <a:lnTo>
                    <a:pt x="126015" y="1561"/>
                  </a:lnTo>
                  <a:lnTo>
                    <a:pt x="125724" y="2261"/>
                  </a:lnTo>
                  <a:lnTo>
                    <a:pt x="124825" y="2726"/>
                  </a:lnTo>
                  <a:lnTo>
                    <a:pt x="84896" y="13760"/>
                  </a:lnTo>
                  <a:lnTo>
                    <a:pt x="39217" y="36878"/>
                  </a:lnTo>
                  <a:lnTo>
                    <a:pt x="3380" y="64799"/>
                  </a:lnTo>
                  <a:lnTo>
                    <a:pt x="929" y="69113"/>
                  </a:lnTo>
                  <a:lnTo>
                    <a:pt x="0" y="73400"/>
                  </a:lnTo>
                  <a:lnTo>
                    <a:pt x="850" y="81927"/>
                  </a:lnTo>
                  <a:lnTo>
                    <a:pt x="3579" y="90420"/>
                  </a:lnTo>
                  <a:lnTo>
                    <a:pt x="9026" y="97017"/>
                  </a:lnTo>
                  <a:lnTo>
                    <a:pt x="30762" y="110372"/>
                  </a:lnTo>
                  <a:lnTo>
                    <a:pt x="67544" y="122452"/>
                  </a:lnTo>
                  <a:lnTo>
                    <a:pt x="114191" y="138340"/>
                  </a:lnTo>
                  <a:lnTo>
                    <a:pt x="161784" y="151826"/>
                  </a:lnTo>
                  <a:lnTo>
                    <a:pt x="178059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83"/>
          <p:cNvGrpSpPr/>
          <p:nvPr/>
        </p:nvGrpSpPr>
        <p:grpSpPr>
          <a:xfrm>
            <a:off x="6477424" y="5175250"/>
            <a:ext cx="478997" cy="527051"/>
            <a:chOff x="6477424" y="5175250"/>
            <a:chExt cx="478997" cy="527051"/>
          </a:xfrm>
        </p:grpSpPr>
        <p:sp>
          <p:nvSpPr>
            <p:cNvPr id="275" name="SMARTInkShape-490"/>
            <p:cNvSpPr/>
            <p:nvPr>
              <p:custDataLst>
                <p:tags r:id="rId138"/>
              </p:custDataLst>
            </p:nvPr>
          </p:nvSpPr>
          <p:spPr>
            <a:xfrm>
              <a:off x="6848028" y="5556250"/>
              <a:ext cx="108393" cy="127920"/>
            </a:xfrm>
            <a:custGeom>
              <a:avLst/>
              <a:gdLst/>
              <a:ahLst/>
              <a:cxnLst/>
              <a:rect l="0" t="0" r="0" b="0"/>
              <a:pathLst>
                <a:path w="108393" h="127920">
                  <a:moveTo>
                    <a:pt x="48072" y="25400"/>
                  </a:moveTo>
                  <a:lnTo>
                    <a:pt x="48072" y="25400"/>
                  </a:lnTo>
                  <a:lnTo>
                    <a:pt x="44701" y="22029"/>
                  </a:lnTo>
                  <a:lnTo>
                    <a:pt x="39283" y="20374"/>
                  </a:lnTo>
                  <a:lnTo>
                    <a:pt x="35863" y="19933"/>
                  </a:lnTo>
                  <a:lnTo>
                    <a:pt x="26418" y="23205"/>
                  </a:lnTo>
                  <a:lnTo>
                    <a:pt x="20936" y="26053"/>
                  </a:lnTo>
                  <a:lnTo>
                    <a:pt x="11081" y="36744"/>
                  </a:lnTo>
                  <a:lnTo>
                    <a:pt x="3410" y="50903"/>
                  </a:lnTo>
                  <a:lnTo>
                    <a:pt x="0" y="66603"/>
                  </a:lnTo>
                  <a:lnTo>
                    <a:pt x="1452" y="91309"/>
                  </a:lnTo>
                  <a:lnTo>
                    <a:pt x="8302" y="106198"/>
                  </a:lnTo>
                  <a:lnTo>
                    <a:pt x="13092" y="113132"/>
                  </a:lnTo>
                  <a:lnTo>
                    <a:pt x="27821" y="122717"/>
                  </a:lnTo>
                  <a:lnTo>
                    <a:pt x="44716" y="127919"/>
                  </a:lnTo>
                  <a:lnTo>
                    <a:pt x="59281" y="127879"/>
                  </a:lnTo>
                  <a:lnTo>
                    <a:pt x="82751" y="120519"/>
                  </a:lnTo>
                  <a:lnTo>
                    <a:pt x="95470" y="107656"/>
                  </a:lnTo>
                  <a:lnTo>
                    <a:pt x="100836" y="99287"/>
                  </a:lnTo>
                  <a:lnTo>
                    <a:pt x="108392" y="60541"/>
                  </a:lnTo>
                  <a:lnTo>
                    <a:pt x="107258" y="23426"/>
                  </a:lnTo>
                  <a:lnTo>
                    <a:pt x="104463" y="14911"/>
                  </a:lnTo>
                  <a:lnTo>
                    <a:pt x="95712" y="3570"/>
                  </a:lnTo>
                  <a:lnTo>
                    <a:pt x="89710" y="969"/>
                  </a:lnTo>
                  <a:lnTo>
                    <a:pt x="607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91"/>
            <p:cNvSpPr/>
            <p:nvPr>
              <p:custDataLst>
                <p:tags r:id="rId139"/>
              </p:custDataLst>
            </p:nvPr>
          </p:nvSpPr>
          <p:spPr>
            <a:xfrm>
              <a:off x="6685176" y="5556250"/>
              <a:ext cx="80981" cy="134167"/>
            </a:xfrm>
            <a:custGeom>
              <a:avLst/>
              <a:gdLst/>
              <a:ahLst/>
              <a:cxnLst/>
              <a:rect l="0" t="0" r="0" b="0"/>
              <a:pathLst>
                <a:path w="80981" h="134167">
                  <a:moveTo>
                    <a:pt x="33124" y="50800"/>
                  </a:moveTo>
                  <a:lnTo>
                    <a:pt x="33124" y="50800"/>
                  </a:lnTo>
                  <a:lnTo>
                    <a:pt x="36494" y="47429"/>
                  </a:lnTo>
                  <a:lnTo>
                    <a:pt x="38150" y="43892"/>
                  </a:lnTo>
                  <a:lnTo>
                    <a:pt x="39212" y="35873"/>
                  </a:lnTo>
                  <a:lnTo>
                    <a:pt x="37888" y="35204"/>
                  </a:lnTo>
                  <a:lnTo>
                    <a:pt x="32653" y="36343"/>
                  </a:lnTo>
                  <a:lnTo>
                    <a:pt x="21774" y="44321"/>
                  </a:lnTo>
                  <a:lnTo>
                    <a:pt x="9613" y="58993"/>
                  </a:lnTo>
                  <a:lnTo>
                    <a:pt x="444" y="80118"/>
                  </a:lnTo>
                  <a:lnTo>
                    <a:pt x="0" y="104250"/>
                  </a:lnTo>
                  <a:lnTo>
                    <a:pt x="4527" y="117124"/>
                  </a:lnTo>
                  <a:lnTo>
                    <a:pt x="11241" y="126844"/>
                  </a:lnTo>
                  <a:lnTo>
                    <a:pt x="18930" y="133515"/>
                  </a:lnTo>
                  <a:lnTo>
                    <a:pt x="24366" y="134166"/>
                  </a:lnTo>
                  <a:lnTo>
                    <a:pt x="37933" y="131125"/>
                  </a:lnTo>
                  <a:lnTo>
                    <a:pt x="61438" y="114739"/>
                  </a:lnTo>
                  <a:lnTo>
                    <a:pt x="72284" y="94268"/>
                  </a:lnTo>
                  <a:lnTo>
                    <a:pt x="80475" y="56859"/>
                  </a:lnTo>
                  <a:lnTo>
                    <a:pt x="80980" y="34442"/>
                  </a:lnTo>
                  <a:lnTo>
                    <a:pt x="76500" y="19776"/>
                  </a:lnTo>
                  <a:lnTo>
                    <a:pt x="71919" y="14595"/>
                  </a:lnTo>
                  <a:lnTo>
                    <a:pt x="45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92"/>
            <p:cNvSpPr/>
            <p:nvPr>
              <p:custDataLst>
                <p:tags r:id="rId140"/>
              </p:custDataLst>
            </p:nvPr>
          </p:nvSpPr>
          <p:spPr>
            <a:xfrm>
              <a:off x="6565900" y="5556250"/>
              <a:ext cx="10009" cy="146051"/>
            </a:xfrm>
            <a:custGeom>
              <a:avLst/>
              <a:gdLst/>
              <a:ahLst/>
              <a:cxnLst/>
              <a:rect l="0" t="0" r="0" b="0"/>
              <a:pathLst>
                <a:path w="10009" h="146051">
                  <a:moveTo>
                    <a:pt x="6350" y="0"/>
                  </a:moveTo>
                  <a:lnTo>
                    <a:pt x="6350" y="0"/>
                  </a:lnTo>
                  <a:lnTo>
                    <a:pt x="8231" y="12552"/>
                  </a:lnTo>
                  <a:lnTo>
                    <a:pt x="10008" y="31684"/>
                  </a:lnTo>
                  <a:lnTo>
                    <a:pt x="8445" y="68409"/>
                  </a:lnTo>
                  <a:lnTo>
                    <a:pt x="3600" y="109718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93"/>
            <p:cNvSpPr/>
            <p:nvPr>
              <p:custDataLst>
                <p:tags r:id="rId141"/>
              </p:custDataLst>
            </p:nvPr>
          </p:nvSpPr>
          <p:spPr>
            <a:xfrm>
              <a:off x="6486042" y="5449467"/>
              <a:ext cx="308459" cy="17884"/>
            </a:xfrm>
            <a:custGeom>
              <a:avLst/>
              <a:gdLst/>
              <a:ahLst/>
              <a:cxnLst/>
              <a:rect l="0" t="0" r="0" b="0"/>
              <a:pathLst>
                <a:path w="308459" h="17884">
                  <a:moveTo>
                    <a:pt x="3658" y="17883"/>
                  </a:moveTo>
                  <a:lnTo>
                    <a:pt x="3658" y="17883"/>
                  </a:lnTo>
                  <a:lnTo>
                    <a:pt x="287" y="14512"/>
                  </a:lnTo>
                  <a:lnTo>
                    <a:pt x="0" y="13519"/>
                  </a:lnTo>
                  <a:lnTo>
                    <a:pt x="513" y="12857"/>
                  </a:lnTo>
                  <a:lnTo>
                    <a:pt x="26344" y="6638"/>
                  </a:lnTo>
                  <a:lnTo>
                    <a:pt x="68549" y="1460"/>
                  </a:lnTo>
                  <a:lnTo>
                    <a:pt x="105405" y="0"/>
                  </a:lnTo>
                  <a:lnTo>
                    <a:pt x="149067" y="1233"/>
                  </a:lnTo>
                  <a:lnTo>
                    <a:pt x="194578" y="4133"/>
                  </a:lnTo>
                  <a:lnTo>
                    <a:pt x="235973" y="7774"/>
                  </a:lnTo>
                  <a:lnTo>
                    <a:pt x="281493" y="13790"/>
                  </a:lnTo>
                  <a:lnTo>
                    <a:pt x="308458" y="17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94"/>
            <p:cNvSpPr/>
            <p:nvPr>
              <p:custDataLst>
                <p:tags r:id="rId142"/>
              </p:custDataLst>
            </p:nvPr>
          </p:nvSpPr>
          <p:spPr>
            <a:xfrm>
              <a:off x="6701625" y="5238123"/>
              <a:ext cx="87650" cy="130894"/>
            </a:xfrm>
            <a:custGeom>
              <a:avLst/>
              <a:gdLst/>
              <a:ahLst/>
              <a:cxnLst/>
              <a:rect l="0" t="0" r="0" b="0"/>
              <a:pathLst>
                <a:path w="87650" h="130894">
                  <a:moveTo>
                    <a:pt x="35725" y="6977"/>
                  </a:moveTo>
                  <a:lnTo>
                    <a:pt x="35725" y="6977"/>
                  </a:lnTo>
                  <a:lnTo>
                    <a:pt x="35724" y="3606"/>
                  </a:lnTo>
                  <a:lnTo>
                    <a:pt x="35020" y="2613"/>
                  </a:lnTo>
                  <a:lnTo>
                    <a:pt x="33843" y="1951"/>
                  </a:lnTo>
                  <a:lnTo>
                    <a:pt x="32354" y="1510"/>
                  </a:lnTo>
                  <a:lnTo>
                    <a:pt x="26936" y="4782"/>
                  </a:lnTo>
                  <a:lnTo>
                    <a:pt x="19824" y="12351"/>
                  </a:lnTo>
                  <a:lnTo>
                    <a:pt x="8592" y="33185"/>
                  </a:lnTo>
                  <a:lnTo>
                    <a:pt x="0" y="71473"/>
                  </a:lnTo>
                  <a:lnTo>
                    <a:pt x="92" y="90675"/>
                  </a:lnTo>
                  <a:lnTo>
                    <a:pt x="4835" y="106265"/>
                  </a:lnTo>
                  <a:lnTo>
                    <a:pt x="15439" y="123571"/>
                  </a:lnTo>
                  <a:lnTo>
                    <a:pt x="20790" y="127039"/>
                  </a:lnTo>
                  <a:lnTo>
                    <a:pt x="34262" y="130893"/>
                  </a:lnTo>
                  <a:lnTo>
                    <a:pt x="47775" y="128844"/>
                  </a:lnTo>
                  <a:lnTo>
                    <a:pt x="54341" y="126321"/>
                  </a:lnTo>
                  <a:lnTo>
                    <a:pt x="67282" y="114111"/>
                  </a:lnTo>
                  <a:lnTo>
                    <a:pt x="78678" y="96219"/>
                  </a:lnTo>
                  <a:lnTo>
                    <a:pt x="87649" y="63053"/>
                  </a:lnTo>
                  <a:lnTo>
                    <a:pt x="87495" y="41306"/>
                  </a:lnTo>
                  <a:lnTo>
                    <a:pt x="81312" y="23646"/>
                  </a:lnTo>
                  <a:lnTo>
                    <a:pt x="67811" y="5565"/>
                  </a:lnTo>
                  <a:lnTo>
                    <a:pt x="63466" y="1803"/>
                  </a:lnTo>
                  <a:lnTo>
                    <a:pt x="58452" y="0"/>
                  </a:lnTo>
                  <a:lnTo>
                    <a:pt x="35725" y="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95"/>
            <p:cNvSpPr/>
            <p:nvPr>
              <p:custDataLst>
                <p:tags r:id="rId143"/>
              </p:custDataLst>
            </p:nvPr>
          </p:nvSpPr>
          <p:spPr>
            <a:xfrm>
              <a:off x="6562529" y="5283200"/>
              <a:ext cx="9722" cy="107951"/>
            </a:xfrm>
            <a:custGeom>
              <a:avLst/>
              <a:gdLst/>
              <a:ahLst/>
              <a:cxnLst/>
              <a:rect l="0" t="0" r="0" b="0"/>
              <a:pathLst>
                <a:path w="9722" h="107951">
                  <a:moveTo>
                    <a:pt x="3371" y="0"/>
                  </a:moveTo>
                  <a:lnTo>
                    <a:pt x="3371" y="0"/>
                  </a:lnTo>
                  <a:lnTo>
                    <a:pt x="2666" y="10139"/>
                  </a:lnTo>
                  <a:lnTo>
                    <a:pt x="0" y="17676"/>
                  </a:lnTo>
                  <a:lnTo>
                    <a:pt x="2749" y="60075"/>
                  </a:lnTo>
                  <a:lnTo>
                    <a:pt x="5170" y="92918"/>
                  </a:lnTo>
                  <a:lnTo>
                    <a:pt x="972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96"/>
            <p:cNvSpPr/>
            <p:nvPr>
              <p:custDataLst>
                <p:tags r:id="rId144"/>
              </p:custDataLst>
            </p:nvPr>
          </p:nvSpPr>
          <p:spPr>
            <a:xfrm>
              <a:off x="6477424" y="5175250"/>
              <a:ext cx="113877" cy="184147"/>
            </a:xfrm>
            <a:custGeom>
              <a:avLst/>
              <a:gdLst/>
              <a:ahLst/>
              <a:cxnLst/>
              <a:rect l="0" t="0" r="0" b="0"/>
              <a:pathLst>
                <a:path w="113877" h="184147">
                  <a:moveTo>
                    <a:pt x="44026" y="0"/>
                  </a:moveTo>
                  <a:lnTo>
                    <a:pt x="44026" y="0"/>
                  </a:lnTo>
                  <a:lnTo>
                    <a:pt x="50768" y="6742"/>
                  </a:lnTo>
                  <a:lnTo>
                    <a:pt x="54077" y="15696"/>
                  </a:lnTo>
                  <a:lnTo>
                    <a:pt x="54843" y="26732"/>
                  </a:lnTo>
                  <a:lnTo>
                    <a:pt x="45086" y="73756"/>
                  </a:lnTo>
                  <a:lnTo>
                    <a:pt x="28817" y="114653"/>
                  </a:lnTo>
                  <a:lnTo>
                    <a:pt x="6821" y="162134"/>
                  </a:lnTo>
                  <a:lnTo>
                    <a:pt x="0" y="182350"/>
                  </a:lnTo>
                  <a:lnTo>
                    <a:pt x="1270" y="182950"/>
                  </a:lnTo>
                  <a:lnTo>
                    <a:pt x="47117" y="184103"/>
                  </a:lnTo>
                  <a:lnTo>
                    <a:pt x="90287" y="184146"/>
                  </a:lnTo>
                  <a:lnTo>
                    <a:pt x="100099" y="180385"/>
                  </a:lnTo>
                  <a:lnTo>
                    <a:pt x="11387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84"/>
          <p:cNvGrpSpPr/>
          <p:nvPr/>
        </p:nvGrpSpPr>
        <p:grpSpPr>
          <a:xfrm>
            <a:off x="7301325" y="5137150"/>
            <a:ext cx="928276" cy="324019"/>
            <a:chOff x="7301325" y="5137150"/>
            <a:chExt cx="928276" cy="324019"/>
          </a:xfrm>
        </p:grpSpPr>
        <p:sp>
          <p:nvSpPr>
            <p:cNvPr id="283" name="SMARTInkShape-497"/>
            <p:cNvSpPr/>
            <p:nvPr>
              <p:custDataLst>
                <p:tags r:id="rId135"/>
              </p:custDataLst>
            </p:nvPr>
          </p:nvSpPr>
          <p:spPr>
            <a:xfrm>
              <a:off x="7620000" y="5137150"/>
              <a:ext cx="609601" cy="193293"/>
            </a:xfrm>
            <a:custGeom>
              <a:avLst/>
              <a:gdLst/>
              <a:ahLst/>
              <a:cxnLst/>
              <a:rect l="0" t="0" r="0" b="0"/>
              <a:pathLst>
                <a:path w="609601" h="193293">
                  <a:moveTo>
                    <a:pt x="0" y="95250"/>
                  </a:moveTo>
                  <a:lnTo>
                    <a:pt x="0" y="95250"/>
                  </a:lnTo>
                  <a:lnTo>
                    <a:pt x="0" y="91592"/>
                  </a:lnTo>
                  <a:lnTo>
                    <a:pt x="3370" y="133790"/>
                  </a:lnTo>
                  <a:lnTo>
                    <a:pt x="11537" y="171955"/>
                  </a:lnTo>
                  <a:lnTo>
                    <a:pt x="18297" y="184845"/>
                  </a:lnTo>
                  <a:lnTo>
                    <a:pt x="22782" y="188846"/>
                  </a:lnTo>
                  <a:lnTo>
                    <a:pt x="33408" y="193292"/>
                  </a:lnTo>
                  <a:lnTo>
                    <a:pt x="71517" y="182312"/>
                  </a:lnTo>
                  <a:lnTo>
                    <a:pt x="114571" y="163107"/>
                  </a:lnTo>
                  <a:lnTo>
                    <a:pt x="139880" y="151071"/>
                  </a:lnTo>
                  <a:lnTo>
                    <a:pt x="170159" y="135992"/>
                  </a:lnTo>
                  <a:lnTo>
                    <a:pt x="203750" y="118884"/>
                  </a:lnTo>
                  <a:lnTo>
                    <a:pt x="239550" y="100423"/>
                  </a:lnTo>
                  <a:lnTo>
                    <a:pt x="278233" y="83176"/>
                  </a:lnTo>
                  <a:lnTo>
                    <a:pt x="318839" y="66740"/>
                  </a:lnTo>
                  <a:lnTo>
                    <a:pt x="360726" y="50843"/>
                  </a:lnTo>
                  <a:lnTo>
                    <a:pt x="399939" y="38834"/>
                  </a:lnTo>
                  <a:lnTo>
                    <a:pt x="437371" y="29418"/>
                  </a:lnTo>
                  <a:lnTo>
                    <a:pt x="473613" y="21729"/>
                  </a:lnTo>
                  <a:lnTo>
                    <a:pt x="504831" y="15897"/>
                  </a:lnTo>
                  <a:lnTo>
                    <a:pt x="532698" y="11304"/>
                  </a:lnTo>
                  <a:lnTo>
                    <a:pt x="575421" y="5024"/>
                  </a:lnTo>
                  <a:lnTo>
                    <a:pt x="609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98"/>
            <p:cNvSpPr/>
            <p:nvPr>
              <p:custDataLst>
                <p:tags r:id="rId136"/>
              </p:custDataLst>
            </p:nvPr>
          </p:nvSpPr>
          <p:spPr>
            <a:xfrm>
              <a:off x="7301325" y="5149850"/>
              <a:ext cx="208669" cy="311319"/>
            </a:xfrm>
            <a:custGeom>
              <a:avLst/>
              <a:gdLst/>
              <a:ahLst/>
              <a:cxnLst/>
              <a:rect l="0" t="0" r="0" b="0"/>
              <a:pathLst>
                <a:path w="208669" h="311319">
                  <a:moveTo>
                    <a:pt x="115475" y="57150"/>
                  </a:moveTo>
                  <a:lnTo>
                    <a:pt x="115475" y="57150"/>
                  </a:lnTo>
                  <a:lnTo>
                    <a:pt x="77436" y="19112"/>
                  </a:lnTo>
                  <a:lnTo>
                    <a:pt x="70111" y="15550"/>
                  </a:lnTo>
                  <a:lnTo>
                    <a:pt x="66183" y="14600"/>
                  </a:lnTo>
                  <a:lnTo>
                    <a:pt x="56172" y="17307"/>
                  </a:lnTo>
                  <a:lnTo>
                    <a:pt x="50540" y="20005"/>
                  </a:lnTo>
                  <a:lnTo>
                    <a:pt x="32499" y="40656"/>
                  </a:lnTo>
                  <a:lnTo>
                    <a:pt x="13749" y="79231"/>
                  </a:lnTo>
                  <a:lnTo>
                    <a:pt x="4883" y="114001"/>
                  </a:lnTo>
                  <a:lnTo>
                    <a:pt x="0" y="153679"/>
                  </a:lnTo>
                  <a:lnTo>
                    <a:pt x="183" y="197183"/>
                  </a:lnTo>
                  <a:lnTo>
                    <a:pt x="8259" y="234863"/>
                  </a:lnTo>
                  <a:lnTo>
                    <a:pt x="21963" y="265956"/>
                  </a:lnTo>
                  <a:lnTo>
                    <a:pt x="39812" y="289182"/>
                  </a:lnTo>
                  <a:lnTo>
                    <a:pt x="61386" y="303268"/>
                  </a:lnTo>
                  <a:lnTo>
                    <a:pt x="85085" y="310469"/>
                  </a:lnTo>
                  <a:lnTo>
                    <a:pt x="109730" y="311318"/>
                  </a:lnTo>
                  <a:lnTo>
                    <a:pt x="147404" y="297716"/>
                  </a:lnTo>
                  <a:lnTo>
                    <a:pt x="168942" y="274134"/>
                  </a:lnTo>
                  <a:lnTo>
                    <a:pt x="187216" y="240371"/>
                  </a:lnTo>
                  <a:lnTo>
                    <a:pt x="202393" y="197143"/>
                  </a:lnTo>
                  <a:lnTo>
                    <a:pt x="208668" y="151589"/>
                  </a:lnTo>
                  <a:lnTo>
                    <a:pt x="207693" y="108295"/>
                  </a:lnTo>
                  <a:lnTo>
                    <a:pt x="200205" y="72591"/>
                  </a:lnTo>
                  <a:lnTo>
                    <a:pt x="177347" y="31464"/>
                  </a:lnTo>
                  <a:lnTo>
                    <a:pt x="148232" y="7049"/>
                  </a:lnTo>
                  <a:lnTo>
                    <a:pt x="133326" y="1487"/>
                  </a:lnTo>
                  <a:lnTo>
                    <a:pt x="1154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99"/>
            <p:cNvSpPr/>
            <p:nvPr>
              <p:custDataLst>
                <p:tags r:id="rId137"/>
              </p:custDataLst>
            </p:nvPr>
          </p:nvSpPr>
          <p:spPr>
            <a:xfrm>
              <a:off x="7400990" y="5270500"/>
              <a:ext cx="22161" cy="146051"/>
            </a:xfrm>
            <a:custGeom>
              <a:avLst/>
              <a:gdLst/>
              <a:ahLst/>
              <a:cxnLst/>
              <a:rect l="0" t="0" r="0" b="0"/>
              <a:pathLst>
                <a:path w="22161" h="146051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5096" y="1411"/>
                  </a:lnTo>
                  <a:lnTo>
                    <a:pt x="0" y="24419"/>
                  </a:lnTo>
                  <a:lnTo>
                    <a:pt x="9120" y="70836"/>
                  </a:lnTo>
                  <a:lnTo>
                    <a:pt x="17859" y="112378"/>
                  </a:lnTo>
                  <a:lnTo>
                    <a:pt x="2216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85"/>
          <p:cNvGrpSpPr/>
          <p:nvPr/>
        </p:nvGrpSpPr>
        <p:grpSpPr>
          <a:xfrm>
            <a:off x="8604534" y="5213350"/>
            <a:ext cx="1828517" cy="352286"/>
            <a:chOff x="8604534" y="5213350"/>
            <a:chExt cx="1828517" cy="352286"/>
          </a:xfrm>
        </p:grpSpPr>
        <p:sp>
          <p:nvSpPr>
            <p:cNvPr id="287" name="SMARTInkShape-500"/>
            <p:cNvSpPr/>
            <p:nvPr>
              <p:custDataLst>
                <p:tags r:id="rId124"/>
              </p:custDataLst>
            </p:nvPr>
          </p:nvSpPr>
          <p:spPr>
            <a:xfrm>
              <a:off x="10331450" y="54991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37350" y="0"/>
                  </a:lnTo>
                  <a:lnTo>
                    <a:pt x="80285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01"/>
            <p:cNvSpPr/>
            <p:nvPr>
              <p:custDataLst>
                <p:tags r:id="rId125"/>
              </p:custDataLst>
            </p:nvPr>
          </p:nvSpPr>
          <p:spPr>
            <a:xfrm>
              <a:off x="10332856" y="5385192"/>
              <a:ext cx="87495" cy="5959"/>
            </a:xfrm>
            <a:custGeom>
              <a:avLst/>
              <a:gdLst/>
              <a:ahLst/>
              <a:cxnLst/>
              <a:rect l="0" t="0" r="0" b="0"/>
              <a:pathLst>
                <a:path w="87495" h="5959">
                  <a:moveTo>
                    <a:pt x="17644" y="5958"/>
                  </a:moveTo>
                  <a:lnTo>
                    <a:pt x="17644" y="5958"/>
                  </a:lnTo>
                  <a:lnTo>
                    <a:pt x="10902" y="5958"/>
                  </a:lnTo>
                  <a:lnTo>
                    <a:pt x="5711" y="4077"/>
                  </a:lnTo>
                  <a:lnTo>
                    <a:pt x="0" y="491"/>
                  </a:lnTo>
                  <a:lnTo>
                    <a:pt x="2981" y="0"/>
                  </a:lnTo>
                  <a:lnTo>
                    <a:pt x="48865" y="1523"/>
                  </a:lnTo>
                  <a:lnTo>
                    <a:pt x="87494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02"/>
            <p:cNvSpPr/>
            <p:nvPr>
              <p:custDataLst>
                <p:tags r:id="rId126"/>
              </p:custDataLst>
            </p:nvPr>
          </p:nvSpPr>
          <p:spPr>
            <a:xfrm>
              <a:off x="10096500" y="5213350"/>
              <a:ext cx="68200" cy="342901"/>
            </a:xfrm>
            <a:custGeom>
              <a:avLst/>
              <a:gdLst/>
              <a:ahLst/>
              <a:cxnLst/>
              <a:rect l="0" t="0" r="0" b="0"/>
              <a:pathLst>
                <a:path w="68200" h="342901">
                  <a:moveTo>
                    <a:pt x="0" y="0"/>
                  </a:moveTo>
                  <a:lnTo>
                    <a:pt x="0" y="0"/>
                  </a:lnTo>
                  <a:lnTo>
                    <a:pt x="29885" y="36628"/>
                  </a:lnTo>
                  <a:lnTo>
                    <a:pt x="50247" y="78037"/>
                  </a:lnTo>
                  <a:lnTo>
                    <a:pt x="61373" y="111588"/>
                  </a:lnTo>
                  <a:lnTo>
                    <a:pt x="68199" y="149078"/>
                  </a:lnTo>
                  <a:lnTo>
                    <a:pt x="66528" y="191611"/>
                  </a:lnTo>
                  <a:lnTo>
                    <a:pt x="57321" y="234503"/>
                  </a:lnTo>
                  <a:lnTo>
                    <a:pt x="44525" y="273557"/>
                  </a:lnTo>
                  <a:lnTo>
                    <a:pt x="26833" y="313260"/>
                  </a:lnTo>
                  <a:lnTo>
                    <a:pt x="127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03"/>
            <p:cNvSpPr/>
            <p:nvPr>
              <p:custDataLst>
                <p:tags r:id="rId127"/>
              </p:custDataLst>
            </p:nvPr>
          </p:nvSpPr>
          <p:spPr>
            <a:xfrm>
              <a:off x="9791700" y="5336979"/>
              <a:ext cx="190501" cy="191311"/>
            </a:xfrm>
            <a:custGeom>
              <a:avLst/>
              <a:gdLst/>
              <a:ahLst/>
              <a:cxnLst/>
              <a:rect l="0" t="0" r="0" b="0"/>
              <a:pathLst>
                <a:path w="190501" h="191311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5" y="227"/>
                  </a:lnTo>
                  <a:lnTo>
                    <a:pt x="23074" y="4090"/>
                  </a:lnTo>
                  <a:lnTo>
                    <a:pt x="43447" y="19577"/>
                  </a:lnTo>
                  <a:lnTo>
                    <a:pt x="69652" y="57581"/>
                  </a:lnTo>
                  <a:lnTo>
                    <a:pt x="80345" y="80381"/>
                  </a:lnTo>
                  <a:lnTo>
                    <a:pt x="85098" y="102274"/>
                  </a:lnTo>
                  <a:lnTo>
                    <a:pt x="81031" y="137803"/>
                  </a:lnTo>
                  <a:lnTo>
                    <a:pt x="67518" y="168400"/>
                  </a:lnTo>
                  <a:lnTo>
                    <a:pt x="56113" y="180904"/>
                  </a:lnTo>
                  <a:lnTo>
                    <a:pt x="44695" y="188108"/>
                  </a:lnTo>
                  <a:lnTo>
                    <a:pt x="34916" y="191310"/>
                  </a:lnTo>
                  <a:lnTo>
                    <a:pt x="31745" y="190752"/>
                  </a:lnTo>
                  <a:lnTo>
                    <a:pt x="29629" y="188970"/>
                  </a:lnTo>
                  <a:lnTo>
                    <a:pt x="28219" y="186370"/>
                  </a:lnTo>
                  <a:lnTo>
                    <a:pt x="28691" y="182521"/>
                  </a:lnTo>
                  <a:lnTo>
                    <a:pt x="32977" y="172599"/>
                  </a:lnTo>
                  <a:lnTo>
                    <a:pt x="73003" y="129784"/>
                  </a:lnTo>
                  <a:lnTo>
                    <a:pt x="111107" y="90326"/>
                  </a:lnTo>
                  <a:lnTo>
                    <a:pt x="157038" y="48283"/>
                  </a:lnTo>
                  <a:lnTo>
                    <a:pt x="164037" y="36993"/>
                  </a:lnTo>
                  <a:lnTo>
                    <a:pt x="158044" y="42417"/>
                  </a:lnTo>
                  <a:lnTo>
                    <a:pt x="150701" y="59704"/>
                  </a:lnTo>
                  <a:lnTo>
                    <a:pt x="143311" y="95193"/>
                  </a:lnTo>
                  <a:lnTo>
                    <a:pt x="146335" y="120810"/>
                  </a:lnTo>
                  <a:lnTo>
                    <a:pt x="152291" y="135294"/>
                  </a:lnTo>
                  <a:lnTo>
                    <a:pt x="157973" y="140003"/>
                  </a:lnTo>
                  <a:lnTo>
                    <a:pt x="19050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04"/>
            <p:cNvSpPr/>
            <p:nvPr>
              <p:custDataLst>
                <p:tags r:id="rId128"/>
              </p:custDataLst>
            </p:nvPr>
          </p:nvSpPr>
          <p:spPr>
            <a:xfrm>
              <a:off x="9493250" y="5524500"/>
              <a:ext cx="196851" cy="24438"/>
            </a:xfrm>
            <a:custGeom>
              <a:avLst/>
              <a:gdLst/>
              <a:ahLst/>
              <a:cxnLst/>
              <a:rect l="0" t="0" r="0" b="0"/>
              <a:pathLst>
                <a:path w="196851" h="24438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8184" y="14305"/>
                  </a:lnTo>
                  <a:lnTo>
                    <a:pt x="83656" y="21015"/>
                  </a:lnTo>
                  <a:lnTo>
                    <a:pt x="120977" y="24101"/>
                  </a:lnTo>
                  <a:lnTo>
                    <a:pt x="161375" y="24437"/>
                  </a:lnTo>
                  <a:lnTo>
                    <a:pt x="1968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05"/>
            <p:cNvSpPr/>
            <p:nvPr>
              <p:custDataLst>
                <p:tags r:id="rId129"/>
              </p:custDataLst>
            </p:nvPr>
          </p:nvSpPr>
          <p:spPr>
            <a:xfrm>
              <a:off x="9494777" y="5346700"/>
              <a:ext cx="131824" cy="146051"/>
            </a:xfrm>
            <a:custGeom>
              <a:avLst/>
              <a:gdLst/>
              <a:ahLst/>
              <a:cxnLst/>
              <a:rect l="0" t="0" r="0" b="0"/>
              <a:pathLst>
                <a:path w="131824" h="146051">
                  <a:moveTo>
                    <a:pt x="119123" y="0"/>
                  </a:moveTo>
                  <a:lnTo>
                    <a:pt x="119123" y="0"/>
                  </a:lnTo>
                  <a:lnTo>
                    <a:pt x="125395" y="0"/>
                  </a:lnTo>
                  <a:lnTo>
                    <a:pt x="77941" y="23765"/>
                  </a:lnTo>
                  <a:lnTo>
                    <a:pt x="33300" y="49540"/>
                  </a:lnTo>
                  <a:lnTo>
                    <a:pt x="15847" y="63126"/>
                  </a:lnTo>
                  <a:lnTo>
                    <a:pt x="3629" y="80359"/>
                  </a:lnTo>
                  <a:lnTo>
                    <a:pt x="0" y="89740"/>
                  </a:lnTo>
                  <a:lnTo>
                    <a:pt x="1033" y="96564"/>
                  </a:lnTo>
                  <a:lnTo>
                    <a:pt x="2296" y="100359"/>
                  </a:lnTo>
                  <a:lnTo>
                    <a:pt x="7462" y="106458"/>
                  </a:lnTo>
                  <a:lnTo>
                    <a:pt x="15873" y="111520"/>
                  </a:lnTo>
                  <a:lnTo>
                    <a:pt x="59029" y="122679"/>
                  </a:lnTo>
                  <a:lnTo>
                    <a:pt x="100615" y="131216"/>
                  </a:lnTo>
                  <a:lnTo>
                    <a:pt x="121635" y="137578"/>
                  </a:lnTo>
                  <a:lnTo>
                    <a:pt x="13182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506"/>
            <p:cNvSpPr/>
            <p:nvPr>
              <p:custDataLst>
                <p:tags r:id="rId130"/>
              </p:custDataLst>
            </p:nvPr>
          </p:nvSpPr>
          <p:spPr>
            <a:xfrm>
              <a:off x="9188450" y="5312430"/>
              <a:ext cx="118760" cy="219987"/>
            </a:xfrm>
            <a:custGeom>
              <a:avLst/>
              <a:gdLst/>
              <a:ahLst/>
              <a:cxnLst/>
              <a:rect l="0" t="0" r="0" b="0"/>
              <a:pathLst>
                <a:path w="118760" h="219987">
                  <a:moveTo>
                    <a:pt x="0" y="21570"/>
                  </a:moveTo>
                  <a:lnTo>
                    <a:pt x="0" y="21570"/>
                  </a:lnTo>
                  <a:lnTo>
                    <a:pt x="0" y="7264"/>
                  </a:lnTo>
                  <a:lnTo>
                    <a:pt x="2117" y="4977"/>
                  </a:lnTo>
                  <a:lnTo>
                    <a:pt x="10113" y="555"/>
                  </a:lnTo>
                  <a:lnTo>
                    <a:pt x="22603" y="0"/>
                  </a:lnTo>
                  <a:lnTo>
                    <a:pt x="45503" y="5536"/>
                  </a:lnTo>
                  <a:lnTo>
                    <a:pt x="53618" y="8764"/>
                  </a:lnTo>
                  <a:lnTo>
                    <a:pt x="78524" y="30162"/>
                  </a:lnTo>
                  <a:lnTo>
                    <a:pt x="106449" y="69703"/>
                  </a:lnTo>
                  <a:lnTo>
                    <a:pt x="116925" y="93057"/>
                  </a:lnTo>
                  <a:lnTo>
                    <a:pt x="118759" y="115666"/>
                  </a:lnTo>
                  <a:lnTo>
                    <a:pt x="114166" y="136768"/>
                  </a:lnTo>
                  <a:lnTo>
                    <a:pt x="95851" y="175192"/>
                  </a:lnTo>
                  <a:lnTo>
                    <a:pt x="86344" y="193563"/>
                  </a:lnTo>
                  <a:lnTo>
                    <a:pt x="63555" y="218239"/>
                  </a:lnTo>
                  <a:lnTo>
                    <a:pt x="60714" y="219711"/>
                  </a:lnTo>
                  <a:lnTo>
                    <a:pt x="58115" y="219986"/>
                  </a:lnTo>
                  <a:lnTo>
                    <a:pt x="55676" y="219464"/>
                  </a:lnTo>
                  <a:lnTo>
                    <a:pt x="51086" y="213240"/>
                  </a:lnTo>
                  <a:lnTo>
                    <a:pt x="44450" y="199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507"/>
            <p:cNvSpPr/>
            <p:nvPr>
              <p:custDataLst>
                <p:tags r:id="rId131"/>
              </p:custDataLst>
            </p:nvPr>
          </p:nvSpPr>
          <p:spPr>
            <a:xfrm>
              <a:off x="9169400" y="5340350"/>
              <a:ext cx="38101" cy="172723"/>
            </a:xfrm>
            <a:custGeom>
              <a:avLst/>
              <a:gdLst/>
              <a:ahLst/>
              <a:cxnLst/>
              <a:rect l="0" t="0" r="0" b="0"/>
              <a:pathLst>
                <a:path w="38101" h="172723">
                  <a:moveTo>
                    <a:pt x="0" y="0"/>
                  </a:moveTo>
                  <a:lnTo>
                    <a:pt x="0" y="0"/>
                  </a:lnTo>
                  <a:lnTo>
                    <a:pt x="6907" y="44258"/>
                  </a:lnTo>
                  <a:lnTo>
                    <a:pt x="12865" y="82493"/>
                  </a:lnTo>
                  <a:lnTo>
                    <a:pt x="21199" y="129968"/>
                  </a:lnTo>
                  <a:lnTo>
                    <a:pt x="30499" y="172300"/>
                  </a:lnTo>
                  <a:lnTo>
                    <a:pt x="31621" y="172722"/>
                  </a:lnTo>
                  <a:lnTo>
                    <a:pt x="33075" y="171593"/>
                  </a:lnTo>
                  <a:lnTo>
                    <a:pt x="381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508"/>
            <p:cNvSpPr/>
            <p:nvPr>
              <p:custDataLst>
                <p:tags r:id="rId132"/>
              </p:custDataLst>
            </p:nvPr>
          </p:nvSpPr>
          <p:spPr>
            <a:xfrm>
              <a:off x="9002102" y="5293449"/>
              <a:ext cx="97449" cy="262802"/>
            </a:xfrm>
            <a:custGeom>
              <a:avLst/>
              <a:gdLst/>
              <a:ahLst/>
              <a:cxnLst/>
              <a:rect l="0" t="0" r="0" b="0"/>
              <a:pathLst>
                <a:path w="97449" h="262802">
                  <a:moveTo>
                    <a:pt x="97448" y="34201"/>
                  </a:moveTo>
                  <a:lnTo>
                    <a:pt x="97448" y="34201"/>
                  </a:lnTo>
                  <a:lnTo>
                    <a:pt x="96743" y="24062"/>
                  </a:lnTo>
                  <a:lnTo>
                    <a:pt x="94077" y="16525"/>
                  </a:lnTo>
                  <a:lnTo>
                    <a:pt x="88659" y="10352"/>
                  </a:lnTo>
                  <a:lnTo>
                    <a:pt x="73683" y="641"/>
                  </a:lnTo>
                  <a:lnTo>
                    <a:pt x="63602" y="0"/>
                  </a:lnTo>
                  <a:lnTo>
                    <a:pt x="57950" y="817"/>
                  </a:lnTo>
                  <a:lnTo>
                    <a:pt x="47908" y="7369"/>
                  </a:lnTo>
                  <a:lnTo>
                    <a:pt x="37330" y="20864"/>
                  </a:lnTo>
                  <a:lnTo>
                    <a:pt x="16919" y="60902"/>
                  </a:lnTo>
                  <a:lnTo>
                    <a:pt x="6153" y="94751"/>
                  </a:lnTo>
                  <a:lnTo>
                    <a:pt x="428" y="129081"/>
                  </a:lnTo>
                  <a:lnTo>
                    <a:pt x="0" y="162447"/>
                  </a:lnTo>
                  <a:lnTo>
                    <a:pt x="6866" y="193740"/>
                  </a:lnTo>
                  <a:lnTo>
                    <a:pt x="20736" y="218467"/>
                  </a:lnTo>
                  <a:lnTo>
                    <a:pt x="46496" y="244491"/>
                  </a:lnTo>
                  <a:lnTo>
                    <a:pt x="62807" y="254664"/>
                  </a:lnTo>
                  <a:lnTo>
                    <a:pt x="91098" y="262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509"/>
            <p:cNvSpPr/>
            <p:nvPr>
              <p:custDataLst>
                <p:tags r:id="rId133"/>
              </p:custDataLst>
            </p:nvPr>
          </p:nvSpPr>
          <p:spPr>
            <a:xfrm>
              <a:off x="8732393" y="5391150"/>
              <a:ext cx="125858" cy="162925"/>
            </a:xfrm>
            <a:custGeom>
              <a:avLst/>
              <a:gdLst/>
              <a:ahLst/>
              <a:cxnLst/>
              <a:rect l="0" t="0" r="0" b="0"/>
              <a:pathLst>
                <a:path w="125858" h="162925">
                  <a:moveTo>
                    <a:pt x="11557" y="95250"/>
                  </a:moveTo>
                  <a:lnTo>
                    <a:pt x="11557" y="95250"/>
                  </a:lnTo>
                  <a:lnTo>
                    <a:pt x="0" y="60583"/>
                  </a:lnTo>
                  <a:lnTo>
                    <a:pt x="325" y="58733"/>
                  </a:lnTo>
                  <a:lnTo>
                    <a:pt x="2567" y="54796"/>
                  </a:lnTo>
                  <a:lnTo>
                    <a:pt x="9678" y="52576"/>
                  </a:lnTo>
                  <a:lnTo>
                    <a:pt x="19894" y="52294"/>
                  </a:lnTo>
                  <a:lnTo>
                    <a:pt x="31490" y="54521"/>
                  </a:lnTo>
                  <a:lnTo>
                    <a:pt x="41818" y="63508"/>
                  </a:lnTo>
                  <a:lnTo>
                    <a:pt x="59946" y="92273"/>
                  </a:lnTo>
                  <a:lnTo>
                    <a:pt x="71339" y="128790"/>
                  </a:lnTo>
                  <a:lnTo>
                    <a:pt x="74911" y="162924"/>
                  </a:lnTo>
                  <a:lnTo>
                    <a:pt x="71673" y="130377"/>
                  </a:lnTo>
                  <a:lnTo>
                    <a:pt x="71907" y="97221"/>
                  </a:lnTo>
                  <a:lnTo>
                    <a:pt x="76479" y="60849"/>
                  </a:lnTo>
                  <a:lnTo>
                    <a:pt x="87919" y="32924"/>
                  </a:lnTo>
                  <a:lnTo>
                    <a:pt x="102410" y="16279"/>
                  </a:lnTo>
                  <a:lnTo>
                    <a:pt x="125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510"/>
            <p:cNvSpPr/>
            <p:nvPr>
              <p:custDataLst>
                <p:tags r:id="rId134"/>
              </p:custDataLst>
            </p:nvPr>
          </p:nvSpPr>
          <p:spPr>
            <a:xfrm>
              <a:off x="8604534" y="5260796"/>
              <a:ext cx="110113" cy="304840"/>
            </a:xfrm>
            <a:custGeom>
              <a:avLst/>
              <a:gdLst/>
              <a:ahLst/>
              <a:cxnLst/>
              <a:rect l="0" t="0" r="0" b="0"/>
              <a:pathLst>
                <a:path w="110113" h="304840">
                  <a:moveTo>
                    <a:pt x="12416" y="41454"/>
                  </a:moveTo>
                  <a:lnTo>
                    <a:pt x="12416" y="41454"/>
                  </a:lnTo>
                  <a:lnTo>
                    <a:pt x="6948" y="41454"/>
                  </a:lnTo>
                  <a:lnTo>
                    <a:pt x="0" y="35366"/>
                  </a:lnTo>
                  <a:lnTo>
                    <a:pt x="4779" y="59624"/>
                  </a:lnTo>
                  <a:lnTo>
                    <a:pt x="9183" y="100939"/>
                  </a:lnTo>
                  <a:lnTo>
                    <a:pt x="14828" y="144137"/>
                  </a:lnTo>
                  <a:lnTo>
                    <a:pt x="20779" y="179989"/>
                  </a:lnTo>
                  <a:lnTo>
                    <a:pt x="27421" y="216620"/>
                  </a:lnTo>
                  <a:lnTo>
                    <a:pt x="34422" y="258925"/>
                  </a:lnTo>
                  <a:lnTo>
                    <a:pt x="43151" y="304839"/>
                  </a:lnTo>
                  <a:lnTo>
                    <a:pt x="42784" y="304533"/>
                  </a:lnTo>
                  <a:lnTo>
                    <a:pt x="40494" y="300430"/>
                  </a:lnTo>
                  <a:lnTo>
                    <a:pt x="32570" y="266856"/>
                  </a:lnTo>
                  <a:lnTo>
                    <a:pt x="25842" y="231473"/>
                  </a:lnTo>
                  <a:lnTo>
                    <a:pt x="20029" y="187996"/>
                  </a:lnTo>
                  <a:lnTo>
                    <a:pt x="16505" y="142567"/>
                  </a:lnTo>
                  <a:lnTo>
                    <a:pt x="17291" y="101210"/>
                  </a:lnTo>
                  <a:lnTo>
                    <a:pt x="21700" y="59081"/>
                  </a:lnTo>
                  <a:lnTo>
                    <a:pt x="34216" y="28725"/>
                  </a:lnTo>
                  <a:lnTo>
                    <a:pt x="51331" y="8598"/>
                  </a:lnTo>
                  <a:lnTo>
                    <a:pt x="61697" y="2156"/>
                  </a:lnTo>
                  <a:lnTo>
                    <a:pt x="66437" y="439"/>
                  </a:lnTo>
                  <a:lnTo>
                    <a:pt x="70302" y="0"/>
                  </a:lnTo>
                  <a:lnTo>
                    <a:pt x="76478" y="1393"/>
                  </a:lnTo>
                  <a:lnTo>
                    <a:pt x="90663" y="16257"/>
                  </a:lnTo>
                  <a:lnTo>
                    <a:pt x="104281" y="55291"/>
                  </a:lnTo>
                  <a:lnTo>
                    <a:pt x="110112" y="82164"/>
                  </a:lnTo>
                  <a:lnTo>
                    <a:pt x="109223" y="96942"/>
                  </a:lnTo>
                  <a:lnTo>
                    <a:pt x="100832" y="112447"/>
                  </a:lnTo>
                  <a:lnTo>
                    <a:pt x="86990" y="127334"/>
                  </a:lnTo>
                  <a:lnTo>
                    <a:pt x="69078" y="138655"/>
                  </a:lnTo>
                  <a:lnTo>
                    <a:pt x="25116" y="149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86"/>
          <p:cNvGrpSpPr/>
          <p:nvPr/>
        </p:nvGrpSpPr>
        <p:grpSpPr>
          <a:xfrm>
            <a:off x="10610850" y="5235952"/>
            <a:ext cx="184151" cy="679010"/>
            <a:chOff x="10610850" y="5235952"/>
            <a:chExt cx="184151" cy="679010"/>
          </a:xfrm>
        </p:grpSpPr>
        <p:sp>
          <p:nvSpPr>
            <p:cNvPr id="299" name="SMARTInkShape-511"/>
            <p:cNvSpPr/>
            <p:nvPr>
              <p:custDataLst>
                <p:tags r:id="rId121"/>
              </p:custDataLst>
            </p:nvPr>
          </p:nvSpPr>
          <p:spPr>
            <a:xfrm>
              <a:off x="10676533" y="5664461"/>
              <a:ext cx="105768" cy="250501"/>
            </a:xfrm>
            <a:custGeom>
              <a:avLst/>
              <a:gdLst/>
              <a:ahLst/>
              <a:cxnLst/>
              <a:rect l="0" t="0" r="0" b="0"/>
              <a:pathLst>
                <a:path w="105768" h="250501">
                  <a:moveTo>
                    <a:pt x="105767" y="6089"/>
                  </a:moveTo>
                  <a:lnTo>
                    <a:pt x="105767" y="6089"/>
                  </a:lnTo>
                  <a:lnTo>
                    <a:pt x="105767" y="2718"/>
                  </a:lnTo>
                  <a:lnTo>
                    <a:pt x="105061" y="1725"/>
                  </a:lnTo>
                  <a:lnTo>
                    <a:pt x="103886" y="1063"/>
                  </a:lnTo>
                  <a:lnTo>
                    <a:pt x="96929" y="0"/>
                  </a:lnTo>
                  <a:lnTo>
                    <a:pt x="83690" y="496"/>
                  </a:lnTo>
                  <a:lnTo>
                    <a:pt x="75729" y="3133"/>
                  </a:lnTo>
                  <a:lnTo>
                    <a:pt x="56571" y="18697"/>
                  </a:lnTo>
                  <a:lnTo>
                    <a:pt x="28455" y="61197"/>
                  </a:lnTo>
                  <a:lnTo>
                    <a:pt x="13950" y="98147"/>
                  </a:lnTo>
                  <a:lnTo>
                    <a:pt x="5183" y="140375"/>
                  </a:lnTo>
                  <a:lnTo>
                    <a:pt x="0" y="182285"/>
                  </a:lnTo>
                  <a:lnTo>
                    <a:pt x="1618" y="224259"/>
                  </a:lnTo>
                  <a:lnTo>
                    <a:pt x="6799" y="237345"/>
                  </a:lnTo>
                  <a:lnTo>
                    <a:pt x="10154" y="242810"/>
                  </a:lnTo>
                  <a:lnTo>
                    <a:pt x="14508" y="246453"/>
                  </a:lnTo>
                  <a:lnTo>
                    <a:pt x="24991" y="250500"/>
                  </a:lnTo>
                  <a:lnTo>
                    <a:pt x="30044" y="249463"/>
                  </a:lnTo>
                  <a:lnTo>
                    <a:pt x="48294" y="234471"/>
                  </a:lnTo>
                  <a:lnTo>
                    <a:pt x="69035" y="209130"/>
                  </a:lnTo>
                  <a:lnTo>
                    <a:pt x="82106" y="186263"/>
                  </a:lnTo>
                  <a:lnTo>
                    <a:pt x="82232" y="181944"/>
                  </a:lnTo>
                  <a:lnTo>
                    <a:pt x="78608" y="173382"/>
                  </a:lnTo>
                  <a:lnTo>
                    <a:pt x="70413" y="166754"/>
                  </a:lnTo>
                  <a:lnTo>
                    <a:pt x="23888" y="150134"/>
                  </a:lnTo>
                  <a:lnTo>
                    <a:pt x="4167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512"/>
            <p:cNvSpPr/>
            <p:nvPr>
              <p:custDataLst>
                <p:tags r:id="rId122"/>
              </p:custDataLst>
            </p:nvPr>
          </p:nvSpPr>
          <p:spPr>
            <a:xfrm>
              <a:off x="10610850" y="553720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0"/>
                  </a:moveTo>
                  <a:lnTo>
                    <a:pt x="0" y="0"/>
                  </a:lnTo>
                  <a:lnTo>
                    <a:pt x="46139" y="0"/>
                  </a:lnTo>
                  <a:lnTo>
                    <a:pt x="89400" y="1882"/>
                  </a:lnTo>
                  <a:lnTo>
                    <a:pt x="129736" y="8789"/>
                  </a:lnTo>
                  <a:lnTo>
                    <a:pt x="151500" y="16606"/>
                  </a:lnTo>
                  <a:lnTo>
                    <a:pt x="1841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513"/>
            <p:cNvSpPr/>
            <p:nvPr>
              <p:custDataLst>
                <p:tags r:id="rId123"/>
              </p:custDataLst>
            </p:nvPr>
          </p:nvSpPr>
          <p:spPr>
            <a:xfrm>
              <a:off x="10674349" y="5235952"/>
              <a:ext cx="44452" cy="231399"/>
            </a:xfrm>
            <a:custGeom>
              <a:avLst/>
              <a:gdLst/>
              <a:ahLst/>
              <a:cxnLst/>
              <a:rect l="0" t="0" r="0" b="0"/>
              <a:pathLst>
                <a:path w="44452" h="231399">
                  <a:moveTo>
                    <a:pt x="1" y="40898"/>
                  </a:moveTo>
                  <a:lnTo>
                    <a:pt x="1" y="40898"/>
                  </a:lnTo>
                  <a:lnTo>
                    <a:pt x="0" y="7154"/>
                  </a:lnTo>
                  <a:lnTo>
                    <a:pt x="1882" y="2852"/>
                  </a:lnTo>
                  <a:lnTo>
                    <a:pt x="3371" y="717"/>
                  </a:lnTo>
                  <a:lnTo>
                    <a:pt x="4364" y="0"/>
                  </a:lnTo>
                  <a:lnTo>
                    <a:pt x="5027" y="227"/>
                  </a:lnTo>
                  <a:lnTo>
                    <a:pt x="5469" y="1084"/>
                  </a:lnTo>
                  <a:lnTo>
                    <a:pt x="6273" y="42646"/>
                  </a:lnTo>
                  <a:lnTo>
                    <a:pt x="9699" y="89629"/>
                  </a:lnTo>
                  <a:lnTo>
                    <a:pt x="15130" y="123469"/>
                  </a:lnTo>
                  <a:lnTo>
                    <a:pt x="22247" y="156618"/>
                  </a:lnTo>
                  <a:lnTo>
                    <a:pt x="33482" y="199520"/>
                  </a:lnTo>
                  <a:lnTo>
                    <a:pt x="44451" y="231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87"/>
          <p:cNvGrpSpPr/>
          <p:nvPr/>
        </p:nvGrpSpPr>
        <p:grpSpPr>
          <a:xfrm>
            <a:off x="11131811" y="5187950"/>
            <a:ext cx="923408" cy="723444"/>
            <a:chOff x="11131811" y="5187950"/>
            <a:chExt cx="923408" cy="723444"/>
          </a:xfrm>
        </p:grpSpPr>
        <p:sp>
          <p:nvSpPr>
            <p:cNvPr id="303" name="SMARTInkShape-514"/>
            <p:cNvSpPr/>
            <p:nvPr>
              <p:custDataLst>
                <p:tags r:id="rId114"/>
              </p:custDataLst>
            </p:nvPr>
          </p:nvSpPr>
          <p:spPr>
            <a:xfrm>
              <a:off x="11131811" y="5378473"/>
              <a:ext cx="225335" cy="146028"/>
            </a:xfrm>
            <a:custGeom>
              <a:avLst/>
              <a:gdLst/>
              <a:ahLst/>
              <a:cxnLst/>
              <a:rect l="0" t="0" r="0" b="0"/>
              <a:pathLst>
                <a:path w="225335" h="146028">
                  <a:moveTo>
                    <a:pt x="6089" y="6327"/>
                  </a:moveTo>
                  <a:lnTo>
                    <a:pt x="6089" y="6327"/>
                  </a:lnTo>
                  <a:lnTo>
                    <a:pt x="6089" y="2956"/>
                  </a:lnTo>
                  <a:lnTo>
                    <a:pt x="5384" y="1963"/>
                  </a:lnTo>
                  <a:lnTo>
                    <a:pt x="4208" y="1301"/>
                  </a:lnTo>
                  <a:lnTo>
                    <a:pt x="0" y="55"/>
                  </a:lnTo>
                  <a:lnTo>
                    <a:pt x="3187" y="0"/>
                  </a:lnTo>
                  <a:lnTo>
                    <a:pt x="42461" y="21026"/>
                  </a:lnTo>
                  <a:lnTo>
                    <a:pt x="84049" y="45411"/>
                  </a:lnTo>
                  <a:lnTo>
                    <a:pt x="115763" y="61092"/>
                  </a:lnTo>
                  <a:lnTo>
                    <a:pt x="161586" y="79938"/>
                  </a:lnTo>
                  <a:lnTo>
                    <a:pt x="207632" y="98283"/>
                  </a:lnTo>
                  <a:lnTo>
                    <a:pt x="221576" y="105461"/>
                  </a:lnTo>
                  <a:lnTo>
                    <a:pt x="225334" y="109889"/>
                  </a:lnTo>
                  <a:lnTo>
                    <a:pt x="224924" y="111351"/>
                  </a:lnTo>
                  <a:lnTo>
                    <a:pt x="223240" y="112327"/>
                  </a:lnTo>
                  <a:lnTo>
                    <a:pt x="220706" y="112977"/>
                  </a:lnTo>
                  <a:lnTo>
                    <a:pt x="191666" y="128468"/>
                  </a:lnTo>
                  <a:lnTo>
                    <a:pt x="154275" y="137437"/>
                  </a:lnTo>
                  <a:lnTo>
                    <a:pt x="112500" y="144121"/>
                  </a:lnTo>
                  <a:lnTo>
                    <a:pt x="75939" y="146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515"/>
            <p:cNvSpPr/>
            <p:nvPr>
              <p:custDataLst>
                <p:tags r:id="rId115"/>
              </p:custDataLst>
            </p:nvPr>
          </p:nvSpPr>
          <p:spPr>
            <a:xfrm>
              <a:off x="11214100" y="5575300"/>
              <a:ext cx="196851" cy="63501"/>
            </a:xfrm>
            <a:custGeom>
              <a:avLst/>
              <a:gdLst/>
              <a:ahLst/>
              <a:cxnLst/>
              <a:rect l="0" t="0" r="0" b="0"/>
              <a:pathLst>
                <a:path w="196851" h="63501">
                  <a:moveTo>
                    <a:pt x="196850" y="0"/>
                  </a:moveTo>
                  <a:lnTo>
                    <a:pt x="196850" y="0"/>
                  </a:lnTo>
                  <a:lnTo>
                    <a:pt x="186711" y="705"/>
                  </a:lnTo>
                  <a:lnTo>
                    <a:pt x="169238" y="8789"/>
                  </a:lnTo>
                  <a:lnTo>
                    <a:pt x="122485" y="31965"/>
                  </a:lnTo>
                  <a:lnTo>
                    <a:pt x="75309" y="48726"/>
                  </a:lnTo>
                  <a:lnTo>
                    <a:pt x="28046" y="5985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516"/>
            <p:cNvSpPr/>
            <p:nvPr>
              <p:custDataLst>
                <p:tags r:id="rId116"/>
              </p:custDataLst>
            </p:nvPr>
          </p:nvSpPr>
          <p:spPr>
            <a:xfrm>
              <a:off x="11626850" y="5616379"/>
              <a:ext cx="266701" cy="9722"/>
            </a:xfrm>
            <a:custGeom>
              <a:avLst/>
              <a:gdLst/>
              <a:ahLst/>
              <a:cxnLst/>
              <a:rect l="0" t="0" r="0" b="0"/>
              <a:pathLst>
                <a:path w="266701" h="9722">
                  <a:moveTo>
                    <a:pt x="0" y="3371"/>
                  </a:moveTo>
                  <a:lnTo>
                    <a:pt x="0" y="3371"/>
                  </a:lnTo>
                  <a:lnTo>
                    <a:pt x="10112" y="0"/>
                  </a:lnTo>
                  <a:lnTo>
                    <a:pt x="50524" y="1973"/>
                  </a:lnTo>
                  <a:lnTo>
                    <a:pt x="84779" y="2750"/>
                  </a:lnTo>
                  <a:lnTo>
                    <a:pt x="123522" y="4976"/>
                  </a:lnTo>
                  <a:lnTo>
                    <a:pt x="163554" y="7612"/>
                  </a:lnTo>
                  <a:lnTo>
                    <a:pt x="202514" y="8783"/>
                  </a:lnTo>
                  <a:lnTo>
                    <a:pt x="243293" y="9443"/>
                  </a:lnTo>
                  <a:lnTo>
                    <a:pt x="2667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517"/>
            <p:cNvSpPr/>
            <p:nvPr>
              <p:custDataLst>
                <p:tags r:id="rId117"/>
              </p:custDataLst>
            </p:nvPr>
          </p:nvSpPr>
          <p:spPr>
            <a:xfrm>
              <a:off x="11684000" y="5676900"/>
              <a:ext cx="17584" cy="177801"/>
            </a:xfrm>
            <a:custGeom>
              <a:avLst/>
              <a:gdLst/>
              <a:ahLst/>
              <a:cxnLst/>
              <a:rect l="0" t="0" r="0" b="0"/>
              <a:pathLst>
                <a:path w="17584" h="1778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16474" y="44457"/>
                  </a:lnTo>
                  <a:lnTo>
                    <a:pt x="17583" y="83650"/>
                  </a:lnTo>
                  <a:lnTo>
                    <a:pt x="13049" y="128580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518"/>
            <p:cNvSpPr/>
            <p:nvPr>
              <p:custDataLst>
                <p:tags r:id="rId118"/>
              </p:custDataLst>
            </p:nvPr>
          </p:nvSpPr>
          <p:spPr>
            <a:xfrm>
              <a:off x="11803589" y="5708650"/>
              <a:ext cx="84328" cy="137218"/>
            </a:xfrm>
            <a:custGeom>
              <a:avLst/>
              <a:gdLst/>
              <a:ahLst/>
              <a:cxnLst/>
              <a:rect l="0" t="0" r="0" b="0"/>
              <a:pathLst>
                <a:path w="84328" h="137218">
                  <a:moveTo>
                    <a:pt x="32811" y="25400"/>
                  </a:moveTo>
                  <a:lnTo>
                    <a:pt x="32811" y="25400"/>
                  </a:lnTo>
                  <a:lnTo>
                    <a:pt x="27343" y="25400"/>
                  </a:lnTo>
                  <a:lnTo>
                    <a:pt x="19980" y="32142"/>
                  </a:lnTo>
                  <a:lnTo>
                    <a:pt x="8861" y="49818"/>
                  </a:lnTo>
                  <a:lnTo>
                    <a:pt x="0" y="76301"/>
                  </a:lnTo>
                  <a:lnTo>
                    <a:pt x="825" y="94354"/>
                  </a:lnTo>
                  <a:lnTo>
                    <a:pt x="7340" y="114740"/>
                  </a:lnTo>
                  <a:lnTo>
                    <a:pt x="9481" y="118827"/>
                  </a:lnTo>
                  <a:lnTo>
                    <a:pt x="25976" y="131320"/>
                  </a:lnTo>
                  <a:lnTo>
                    <a:pt x="45368" y="137217"/>
                  </a:lnTo>
                  <a:lnTo>
                    <a:pt x="52472" y="135222"/>
                  </a:lnTo>
                  <a:lnTo>
                    <a:pt x="67889" y="125480"/>
                  </a:lnTo>
                  <a:lnTo>
                    <a:pt x="78505" y="109862"/>
                  </a:lnTo>
                  <a:lnTo>
                    <a:pt x="82324" y="100758"/>
                  </a:lnTo>
                  <a:lnTo>
                    <a:pt x="84327" y="57606"/>
                  </a:lnTo>
                  <a:lnTo>
                    <a:pt x="80452" y="24829"/>
                  </a:lnTo>
                  <a:lnTo>
                    <a:pt x="77272" y="17964"/>
                  </a:lnTo>
                  <a:lnTo>
                    <a:pt x="68094" y="8455"/>
                  </a:lnTo>
                  <a:lnTo>
                    <a:pt x="58840" y="3757"/>
                  </a:lnTo>
                  <a:lnTo>
                    <a:pt x="455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519"/>
            <p:cNvSpPr/>
            <p:nvPr>
              <p:custDataLst>
                <p:tags r:id="rId119"/>
              </p:custDataLst>
            </p:nvPr>
          </p:nvSpPr>
          <p:spPr>
            <a:xfrm>
              <a:off x="11952840" y="5721350"/>
              <a:ext cx="102379" cy="139723"/>
            </a:xfrm>
            <a:custGeom>
              <a:avLst/>
              <a:gdLst/>
              <a:ahLst/>
              <a:cxnLst/>
              <a:rect l="0" t="0" r="0" b="0"/>
              <a:pathLst>
                <a:path w="102379" h="139723">
                  <a:moveTo>
                    <a:pt x="61360" y="44450"/>
                  </a:moveTo>
                  <a:lnTo>
                    <a:pt x="61360" y="44450"/>
                  </a:lnTo>
                  <a:lnTo>
                    <a:pt x="57990" y="34337"/>
                  </a:lnTo>
                  <a:lnTo>
                    <a:pt x="50690" y="27490"/>
                  </a:lnTo>
                  <a:lnTo>
                    <a:pt x="40389" y="22801"/>
                  </a:lnTo>
                  <a:lnTo>
                    <a:pt x="28756" y="20717"/>
                  </a:lnTo>
                  <a:lnTo>
                    <a:pt x="16529" y="23554"/>
                  </a:lnTo>
                  <a:lnTo>
                    <a:pt x="10307" y="26286"/>
                  </a:lnTo>
                  <a:lnTo>
                    <a:pt x="6159" y="32341"/>
                  </a:lnTo>
                  <a:lnTo>
                    <a:pt x="319" y="60382"/>
                  </a:lnTo>
                  <a:lnTo>
                    <a:pt x="0" y="90642"/>
                  </a:lnTo>
                  <a:lnTo>
                    <a:pt x="4925" y="108959"/>
                  </a:lnTo>
                  <a:lnTo>
                    <a:pt x="15581" y="122744"/>
                  </a:lnTo>
                  <a:lnTo>
                    <a:pt x="29725" y="132869"/>
                  </a:lnTo>
                  <a:lnTo>
                    <a:pt x="45419" y="139722"/>
                  </a:lnTo>
                  <a:lnTo>
                    <a:pt x="63682" y="139475"/>
                  </a:lnTo>
                  <a:lnTo>
                    <a:pt x="73493" y="137433"/>
                  </a:lnTo>
                  <a:lnTo>
                    <a:pt x="88153" y="127639"/>
                  </a:lnTo>
                  <a:lnTo>
                    <a:pt x="94039" y="121076"/>
                  </a:lnTo>
                  <a:lnTo>
                    <a:pt x="100578" y="100613"/>
                  </a:lnTo>
                  <a:lnTo>
                    <a:pt x="102378" y="63208"/>
                  </a:lnTo>
                  <a:lnTo>
                    <a:pt x="96666" y="26126"/>
                  </a:lnTo>
                  <a:lnTo>
                    <a:pt x="89046" y="14904"/>
                  </a:lnTo>
                  <a:lnTo>
                    <a:pt x="740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520"/>
            <p:cNvSpPr/>
            <p:nvPr>
              <p:custDataLst>
                <p:tags r:id="rId120"/>
              </p:custDataLst>
            </p:nvPr>
          </p:nvSpPr>
          <p:spPr>
            <a:xfrm>
              <a:off x="11188700" y="5187950"/>
              <a:ext cx="254001" cy="723444"/>
            </a:xfrm>
            <a:custGeom>
              <a:avLst/>
              <a:gdLst/>
              <a:ahLst/>
              <a:cxnLst/>
              <a:rect l="0" t="0" r="0" b="0"/>
              <a:pathLst>
                <a:path w="254001" h="723444">
                  <a:moveTo>
                    <a:pt x="254000" y="0"/>
                  </a:moveTo>
                  <a:lnTo>
                    <a:pt x="254000" y="0"/>
                  </a:lnTo>
                  <a:lnTo>
                    <a:pt x="239254" y="47384"/>
                  </a:lnTo>
                  <a:lnTo>
                    <a:pt x="227994" y="84596"/>
                  </a:lnTo>
                  <a:lnTo>
                    <a:pt x="218453" y="119443"/>
                  </a:lnTo>
                  <a:lnTo>
                    <a:pt x="204805" y="160800"/>
                  </a:lnTo>
                  <a:lnTo>
                    <a:pt x="197214" y="186928"/>
                  </a:lnTo>
                  <a:lnTo>
                    <a:pt x="189331" y="216341"/>
                  </a:lnTo>
                  <a:lnTo>
                    <a:pt x="181253" y="247944"/>
                  </a:lnTo>
                  <a:lnTo>
                    <a:pt x="173047" y="283829"/>
                  </a:lnTo>
                  <a:lnTo>
                    <a:pt x="164754" y="322569"/>
                  </a:lnTo>
                  <a:lnTo>
                    <a:pt x="156403" y="363213"/>
                  </a:lnTo>
                  <a:lnTo>
                    <a:pt x="146601" y="405125"/>
                  </a:lnTo>
                  <a:lnTo>
                    <a:pt x="135834" y="447883"/>
                  </a:lnTo>
                  <a:lnTo>
                    <a:pt x="124423" y="491206"/>
                  </a:lnTo>
                  <a:lnTo>
                    <a:pt x="113288" y="529259"/>
                  </a:lnTo>
                  <a:lnTo>
                    <a:pt x="102336" y="563800"/>
                  </a:lnTo>
                  <a:lnTo>
                    <a:pt x="91507" y="595999"/>
                  </a:lnTo>
                  <a:lnTo>
                    <a:pt x="81466" y="622406"/>
                  </a:lnTo>
                  <a:lnTo>
                    <a:pt x="62783" y="664916"/>
                  </a:lnTo>
                  <a:lnTo>
                    <a:pt x="39769" y="706501"/>
                  </a:lnTo>
                  <a:lnTo>
                    <a:pt x="26142" y="719695"/>
                  </a:lnTo>
                  <a:lnTo>
                    <a:pt x="19545" y="723214"/>
                  </a:lnTo>
                  <a:lnTo>
                    <a:pt x="14440" y="723443"/>
                  </a:lnTo>
                  <a:lnTo>
                    <a:pt x="10333" y="721478"/>
                  </a:lnTo>
                  <a:lnTo>
                    <a:pt x="0" y="711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88"/>
          <p:cNvGrpSpPr/>
          <p:nvPr/>
        </p:nvGrpSpPr>
        <p:grpSpPr>
          <a:xfrm>
            <a:off x="11678350" y="5314950"/>
            <a:ext cx="301594" cy="234951"/>
            <a:chOff x="11678350" y="5314950"/>
            <a:chExt cx="301594" cy="234951"/>
          </a:xfrm>
        </p:grpSpPr>
        <p:sp>
          <p:nvSpPr>
            <p:cNvPr id="311" name="SMARTInkShape-521"/>
            <p:cNvSpPr/>
            <p:nvPr>
              <p:custDataLst>
                <p:tags r:id="rId111"/>
              </p:custDataLst>
            </p:nvPr>
          </p:nvSpPr>
          <p:spPr>
            <a:xfrm>
              <a:off x="11678350" y="5314950"/>
              <a:ext cx="126301" cy="170339"/>
            </a:xfrm>
            <a:custGeom>
              <a:avLst/>
              <a:gdLst/>
              <a:ahLst/>
              <a:cxnLst/>
              <a:rect l="0" t="0" r="0" b="0"/>
              <a:pathLst>
                <a:path w="126301" h="170339">
                  <a:moveTo>
                    <a:pt x="31050" y="0"/>
                  </a:moveTo>
                  <a:lnTo>
                    <a:pt x="31050" y="0"/>
                  </a:lnTo>
                  <a:lnTo>
                    <a:pt x="29169" y="20722"/>
                  </a:lnTo>
                  <a:lnTo>
                    <a:pt x="15149" y="58206"/>
                  </a:lnTo>
                  <a:lnTo>
                    <a:pt x="4624" y="94544"/>
                  </a:lnTo>
                  <a:lnTo>
                    <a:pt x="0" y="139799"/>
                  </a:lnTo>
                  <a:lnTo>
                    <a:pt x="2877" y="158779"/>
                  </a:lnTo>
                  <a:lnTo>
                    <a:pt x="6299" y="165818"/>
                  </a:lnTo>
                  <a:lnTo>
                    <a:pt x="8199" y="167696"/>
                  </a:lnTo>
                  <a:lnTo>
                    <a:pt x="14074" y="169782"/>
                  </a:lnTo>
                  <a:lnTo>
                    <a:pt x="17615" y="170338"/>
                  </a:lnTo>
                  <a:lnTo>
                    <a:pt x="62555" y="164918"/>
                  </a:lnTo>
                  <a:lnTo>
                    <a:pt x="108638" y="159702"/>
                  </a:lnTo>
                  <a:lnTo>
                    <a:pt x="1263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522"/>
            <p:cNvSpPr/>
            <p:nvPr>
              <p:custDataLst>
                <p:tags r:id="rId112"/>
              </p:custDataLst>
            </p:nvPr>
          </p:nvSpPr>
          <p:spPr>
            <a:xfrm>
              <a:off x="11754112" y="5416550"/>
              <a:ext cx="12439" cy="133351"/>
            </a:xfrm>
            <a:custGeom>
              <a:avLst/>
              <a:gdLst/>
              <a:ahLst/>
              <a:cxnLst/>
              <a:rect l="0" t="0" r="0" b="0"/>
              <a:pathLst>
                <a:path w="12439" h="133351">
                  <a:moveTo>
                    <a:pt x="6088" y="0"/>
                  </a:moveTo>
                  <a:lnTo>
                    <a:pt x="6088" y="0"/>
                  </a:lnTo>
                  <a:lnTo>
                    <a:pt x="1724" y="10139"/>
                  </a:lnTo>
                  <a:lnTo>
                    <a:pt x="0" y="36595"/>
                  </a:lnTo>
                  <a:lnTo>
                    <a:pt x="4798" y="81585"/>
                  </a:lnTo>
                  <a:lnTo>
                    <a:pt x="1243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523"/>
            <p:cNvSpPr/>
            <p:nvPr>
              <p:custDataLst>
                <p:tags r:id="rId113"/>
              </p:custDataLst>
            </p:nvPr>
          </p:nvSpPr>
          <p:spPr>
            <a:xfrm>
              <a:off x="11910585" y="5375554"/>
              <a:ext cx="69359" cy="137677"/>
            </a:xfrm>
            <a:custGeom>
              <a:avLst/>
              <a:gdLst/>
              <a:ahLst/>
              <a:cxnLst/>
              <a:rect l="0" t="0" r="0" b="0"/>
              <a:pathLst>
                <a:path w="69359" h="137677">
                  <a:moveTo>
                    <a:pt x="40115" y="15596"/>
                  </a:moveTo>
                  <a:lnTo>
                    <a:pt x="40115" y="15596"/>
                  </a:lnTo>
                  <a:lnTo>
                    <a:pt x="43485" y="12225"/>
                  </a:lnTo>
                  <a:lnTo>
                    <a:pt x="45141" y="8688"/>
                  </a:lnTo>
                  <a:lnTo>
                    <a:pt x="45583" y="6757"/>
                  </a:lnTo>
                  <a:lnTo>
                    <a:pt x="45171" y="4764"/>
                  </a:lnTo>
                  <a:lnTo>
                    <a:pt x="42833" y="669"/>
                  </a:lnTo>
                  <a:lnTo>
                    <a:pt x="40516" y="0"/>
                  </a:lnTo>
                  <a:lnTo>
                    <a:pt x="34178" y="1139"/>
                  </a:lnTo>
                  <a:lnTo>
                    <a:pt x="22677" y="5747"/>
                  </a:lnTo>
                  <a:lnTo>
                    <a:pt x="14490" y="15216"/>
                  </a:lnTo>
                  <a:lnTo>
                    <a:pt x="6855" y="29538"/>
                  </a:lnTo>
                  <a:lnTo>
                    <a:pt x="0" y="57435"/>
                  </a:lnTo>
                  <a:lnTo>
                    <a:pt x="3289" y="96584"/>
                  </a:lnTo>
                  <a:lnTo>
                    <a:pt x="7520" y="112974"/>
                  </a:lnTo>
                  <a:lnTo>
                    <a:pt x="14103" y="124962"/>
                  </a:lnTo>
                  <a:lnTo>
                    <a:pt x="25745" y="136274"/>
                  </a:lnTo>
                  <a:lnTo>
                    <a:pt x="29830" y="137676"/>
                  </a:lnTo>
                  <a:lnTo>
                    <a:pt x="38131" y="137351"/>
                  </a:lnTo>
                  <a:lnTo>
                    <a:pt x="46523" y="131093"/>
                  </a:lnTo>
                  <a:lnTo>
                    <a:pt x="54958" y="119845"/>
                  </a:lnTo>
                  <a:lnTo>
                    <a:pt x="66229" y="94384"/>
                  </a:lnTo>
                  <a:lnTo>
                    <a:pt x="69358" y="77189"/>
                  </a:lnTo>
                  <a:lnTo>
                    <a:pt x="65107" y="60139"/>
                  </a:lnTo>
                  <a:lnTo>
                    <a:pt x="48502" y="32940"/>
                  </a:lnTo>
                  <a:lnTo>
                    <a:pt x="27415" y="1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89"/>
          <p:cNvGrpSpPr/>
          <p:nvPr/>
        </p:nvGrpSpPr>
        <p:grpSpPr>
          <a:xfrm>
            <a:off x="1537062" y="5709312"/>
            <a:ext cx="926739" cy="240639"/>
            <a:chOff x="1537062" y="5709312"/>
            <a:chExt cx="926739" cy="240639"/>
          </a:xfrm>
        </p:grpSpPr>
        <p:sp>
          <p:nvSpPr>
            <p:cNvPr id="315" name="SMARTInkShape-524"/>
            <p:cNvSpPr/>
            <p:nvPr>
              <p:custDataLst>
                <p:tags r:id="rId106"/>
              </p:custDataLst>
            </p:nvPr>
          </p:nvSpPr>
          <p:spPr>
            <a:xfrm>
              <a:off x="1537062" y="5781840"/>
              <a:ext cx="215539" cy="168111"/>
            </a:xfrm>
            <a:custGeom>
              <a:avLst/>
              <a:gdLst/>
              <a:ahLst/>
              <a:cxnLst/>
              <a:rect l="0" t="0" r="0" b="0"/>
              <a:pathLst>
                <a:path w="215539" h="168111">
                  <a:moveTo>
                    <a:pt x="18688" y="22060"/>
                  </a:moveTo>
                  <a:lnTo>
                    <a:pt x="18688" y="22060"/>
                  </a:lnTo>
                  <a:lnTo>
                    <a:pt x="860" y="4232"/>
                  </a:lnTo>
                  <a:lnTo>
                    <a:pt x="181" y="1671"/>
                  </a:lnTo>
                  <a:lnTo>
                    <a:pt x="0" y="0"/>
                  </a:lnTo>
                  <a:lnTo>
                    <a:pt x="41808" y="7459"/>
                  </a:lnTo>
                  <a:lnTo>
                    <a:pt x="62360" y="14629"/>
                  </a:lnTo>
                  <a:lnTo>
                    <a:pt x="77138" y="28165"/>
                  </a:lnTo>
                  <a:lnTo>
                    <a:pt x="83055" y="36713"/>
                  </a:lnTo>
                  <a:lnTo>
                    <a:pt x="85866" y="74434"/>
                  </a:lnTo>
                  <a:lnTo>
                    <a:pt x="80295" y="118009"/>
                  </a:lnTo>
                  <a:lnTo>
                    <a:pt x="66059" y="144432"/>
                  </a:lnTo>
                  <a:lnTo>
                    <a:pt x="60147" y="150914"/>
                  </a:lnTo>
                  <a:lnTo>
                    <a:pt x="55499" y="153823"/>
                  </a:lnTo>
                  <a:lnTo>
                    <a:pt x="51695" y="154352"/>
                  </a:lnTo>
                  <a:lnTo>
                    <a:pt x="49159" y="153293"/>
                  </a:lnTo>
                  <a:lnTo>
                    <a:pt x="47469" y="151177"/>
                  </a:lnTo>
                  <a:lnTo>
                    <a:pt x="46342" y="148355"/>
                  </a:lnTo>
                  <a:lnTo>
                    <a:pt x="56379" y="139574"/>
                  </a:lnTo>
                  <a:lnTo>
                    <a:pt x="99067" y="116322"/>
                  </a:lnTo>
                  <a:lnTo>
                    <a:pt x="124505" y="105572"/>
                  </a:lnTo>
                  <a:lnTo>
                    <a:pt x="160111" y="76497"/>
                  </a:lnTo>
                  <a:lnTo>
                    <a:pt x="178963" y="44243"/>
                  </a:lnTo>
                  <a:lnTo>
                    <a:pt x="182835" y="27200"/>
                  </a:lnTo>
                  <a:lnTo>
                    <a:pt x="183662" y="17362"/>
                  </a:lnTo>
                  <a:lnTo>
                    <a:pt x="182999" y="17516"/>
                  </a:lnTo>
                  <a:lnTo>
                    <a:pt x="180380" y="19570"/>
                  </a:lnTo>
                  <a:lnTo>
                    <a:pt x="156649" y="57194"/>
                  </a:lnTo>
                  <a:lnTo>
                    <a:pt x="158085" y="92238"/>
                  </a:lnTo>
                  <a:lnTo>
                    <a:pt x="162419" y="115412"/>
                  </a:lnTo>
                  <a:lnTo>
                    <a:pt x="170248" y="131567"/>
                  </a:lnTo>
                  <a:lnTo>
                    <a:pt x="180406" y="143043"/>
                  </a:lnTo>
                  <a:lnTo>
                    <a:pt x="215538" y="168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25"/>
            <p:cNvSpPr/>
            <p:nvPr>
              <p:custDataLst>
                <p:tags r:id="rId107"/>
              </p:custDataLst>
            </p:nvPr>
          </p:nvSpPr>
          <p:spPr>
            <a:xfrm>
              <a:off x="1892300" y="5807232"/>
              <a:ext cx="107951" cy="15719"/>
            </a:xfrm>
            <a:custGeom>
              <a:avLst/>
              <a:gdLst/>
              <a:ahLst/>
              <a:cxnLst/>
              <a:rect l="0" t="0" r="0" b="0"/>
              <a:pathLst>
                <a:path w="107951" h="15719">
                  <a:moveTo>
                    <a:pt x="0" y="15718"/>
                  </a:moveTo>
                  <a:lnTo>
                    <a:pt x="0" y="15718"/>
                  </a:lnTo>
                  <a:lnTo>
                    <a:pt x="0" y="12347"/>
                  </a:lnTo>
                  <a:lnTo>
                    <a:pt x="705" y="11354"/>
                  </a:lnTo>
                  <a:lnTo>
                    <a:pt x="1881" y="10692"/>
                  </a:lnTo>
                  <a:lnTo>
                    <a:pt x="48808" y="0"/>
                  </a:lnTo>
                  <a:lnTo>
                    <a:pt x="93036" y="5852"/>
                  </a:lnTo>
                  <a:lnTo>
                    <a:pt x="107950" y="9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526"/>
            <p:cNvSpPr/>
            <p:nvPr>
              <p:custDataLst>
                <p:tags r:id="rId108"/>
              </p:custDataLst>
            </p:nvPr>
          </p:nvSpPr>
          <p:spPr>
            <a:xfrm>
              <a:off x="1917700" y="58864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6087" y="2979"/>
                  </a:lnTo>
                  <a:lnTo>
                    <a:pt x="83035" y="88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527"/>
            <p:cNvSpPr/>
            <p:nvPr>
              <p:custDataLst>
                <p:tags r:id="rId109"/>
              </p:custDataLst>
            </p:nvPr>
          </p:nvSpPr>
          <p:spPr>
            <a:xfrm>
              <a:off x="2179318" y="5709312"/>
              <a:ext cx="151133" cy="164439"/>
            </a:xfrm>
            <a:custGeom>
              <a:avLst/>
              <a:gdLst/>
              <a:ahLst/>
              <a:cxnLst/>
              <a:rect l="0" t="0" r="0" b="0"/>
              <a:pathLst>
                <a:path w="151133" h="164439">
                  <a:moveTo>
                    <a:pt x="30482" y="56488"/>
                  </a:moveTo>
                  <a:lnTo>
                    <a:pt x="30482" y="56488"/>
                  </a:lnTo>
                  <a:lnTo>
                    <a:pt x="16176" y="47649"/>
                  </a:lnTo>
                  <a:lnTo>
                    <a:pt x="3010" y="26451"/>
                  </a:lnTo>
                  <a:lnTo>
                    <a:pt x="0" y="17406"/>
                  </a:lnTo>
                  <a:lnTo>
                    <a:pt x="988" y="14205"/>
                  </a:lnTo>
                  <a:lnTo>
                    <a:pt x="5850" y="6887"/>
                  </a:lnTo>
                  <a:lnTo>
                    <a:pt x="9827" y="4371"/>
                  </a:lnTo>
                  <a:lnTo>
                    <a:pt x="19891" y="1574"/>
                  </a:lnTo>
                  <a:lnTo>
                    <a:pt x="44199" y="0"/>
                  </a:lnTo>
                  <a:lnTo>
                    <a:pt x="70373" y="6276"/>
                  </a:lnTo>
                  <a:lnTo>
                    <a:pt x="81843" y="15122"/>
                  </a:lnTo>
                  <a:lnTo>
                    <a:pt x="85889" y="20443"/>
                  </a:lnTo>
                  <a:lnTo>
                    <a:pt x="88504" y="35764"/>
                  </a:lnTo>
                  <a:lnTo>
                    <a:pt x="85903" y="53627"/>
                  </a:lnTo>
                  <a:lnTo>
                    <a:pt x="61168" y="99978"/>
                  </a:lnTo>
                  <a:lnTo>
                    <a:pt x="35986" y="136194"/>
                  </a:lnTo>
                  <a:lnTo>
                    <a:pt x="30231" y="149014"/>
                  </a:lnTo>
                  <a:lnTo>
                    <a:pt x="28198" y="152038"/>
                  </a:lnTo>
                  <a:lnTo>
                    <a:pt x="27548" y="154760"/>
                  </a:lnTo>
                  <a:lnTo>
                    <a:pt x="27821" y="157281"/>
                  </a:lnTo>
                  <a:lnTo>
                    <a:pt x="28708" y="159666"/>
                  </a:lnTo>
                  <a:lnTo>
                    <a:pt x="30005" y="161257"/>
                  </a:lnTo>
                  <a:lnTo>
                    <a:pt x="33327" y="163024"/>
                  </a:lnTo>
                  <a:lnTo>
                    <a:pt x="76523" y="158846"/>
                  </a:lnTo>
                  <a:lnTo>
                    <a:pt x="115907" y="158943"/>
                  </a:lnTo>
                  <a:lnTo>
                    <a:pt x="151132" y="164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528"/>
            <p:cNvSpPr/>
            <p:nvPr>
              <p:custDataLst>
                <p:tags r:id="rId110"/>
              </p:custDataLst>
            </p:nvPr>
          </p:nvSpPr>
          <p:spPr>
            <a:xfrm>
              <a:off x="2444750" y="58610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1" y="767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90"/>
          <p:cNvGrpSpPr/>
          <p:nvPr/>
        </p:nvGrpSpPr>
        <p:grpSpPr>
          <a:xfrm>
            <a:off x="3156707" y="5638800"/>
            <a:ext cx="1980444" cy="285751"/>
            <a:chOff x="3156707" y="5638800"/>
            <a:chExt cx="1980444" cy="285751"/>
          </a:xfrm>
        </p:grpSpPr>
        <p:sp>
          <p:nvSpPr>
            <p:cNvPr id="321" name="SMARTInkShape-529"/>
            <p:cNvSpPr/>
            <p:nvPr>
              <p:custDataLst>
                <p:tags r:id="rId97"/>
              </p:custDataLst>
            </p:nvPr>
          </p:nvSpPr>
          <p:spPr>
            <a:xfrm>
              <a:off x="3156707" y="5673415"/>
              <a:ext cx="129619" cy="242590"/>
            </a:xfrm>
            <a:custGeom>
              <a:avLst/>
              <a:gdLst/>
              <a:ahLst/>
              <a:cxnLst/>
              <a:rect l="0" t="0" r="0" b="0"/>
              <a:pathLst>
                <a:path w="129619" h="242590">
                  <a:moveTo>
                    <a:pt x="5593" y="79685"/>
                  </a:moveTo>
                  <a:lnTo>
                    <a:pt x="5593" y="79685"/>
                  </a:lnTo>
                  <a:lnTo>
                    <a:pt x="2222" y="76314"/>
                  </a:lnTo>
                  <a:lnTo>
                    <a:pt x="1229" y="76026"/>
                  </a:lnTo>
                  <a:lnTo>
                    <a:pt x="567" y="76540"/>
                  </a:lnTo>
                  <a:lnTo>
                    <a:pt x="126" y="77589"/>
                  </a:lnTo>
                  <a:lnTo>
                    <a:pt x="0" y="112069"/>
                  </a:lnTo>
                  <a:lnTo>
                    <a:pt x="4279" y="152378"/>
                  </a:lnTo>
                  <a:lnTo>
                    <a:pt x="5334" y="197526"/>
                  </a:lnTo>
                  <a:lnTo>
                    <a:pt x="5588" y="242589"/>
                  </a:lnTo>
                  <a:lnTo>
                    <a:pt x="5592" y="203537"/>
                  </a:lnTo>
                  <a:lnTo>
                    <a:pt x="5593" y="162012"/>
                  </a:lnTo>
                  <a:lnTo>
                    <a:pt x="9356" y="120508"/>
                  </a:lnTo>
                  <a:lnTo>
                    <a:pt x="15027" y="85128"/>
                  </a:lnTo>
                  <a:lnTo>
                    <a:pt x="26608" y="40996"/>
                  </a:lnTo>
                  <a:lnTo>
                    <a:pt x="39807" y="22361"/>
                  </a:lnTo>
                  <a:lnTo>
                    <a:pt x="60494" y="6804"/>
                  </a:lnTo>
                  <a:lnTo>
                    <a:pt x="84497" y="0"/>
                  </a:lnTo>
                  <a:lnTo>
                    <a:pt x="106112" y="1355"/>
                  </a:lnTo>
                  <a:lnTo>
                    <a:pt x="112117" y="5592"/>
                  </a:lnTo>
                  <a:lnTo>
                    <a:pt x="122552" y="19708"/>
                  </a:lnTo>
                  <a:lnTo>
                    <a:pt x="129618" y="44119"/>
                  </a:lnTo>
                  <a:lnTo>
                    <a:pt x="128340" y="69225"/>
                  </a:lnTo>
                  <a:lnTo>
                    <a:pt x="117768" y="84208"/>
                  </a:lnTo>
                  <a:lnTo>
                    <a:pt x="85607" y="111074"/>
                  </a:lnTo>
                  <a:lnTo>
                    <a:pt x="65144" y="118330"/>
                  </a:lnTo>
                  <a:lnTo>
                    <a:pt x="33586" y="120534"/>
                  </a:lnTo>
                  <a:lnTo>
                    <a:pt x="5593" y="11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530"/>
            <p:cNvSpPr/>
            <p:nvPr>
              <p:custDataLst>
                <p:tags r:id="rId98"/>
              </p:custDataLst>
            </p:nvPr>
          </p:nvSpPr>
          <p:spPr>
            <a:xfrm>
              <a:off x="3257550" y="5772150"/>
              <a:ext cx="158751" cy="122376"/>
            </a:xfrm>
            <a:custGeom>
              <a:avLst/>
              <a:gdLst/>
              <a:ahLst/>
              <a:cxnLst/>
              <a:rect l="0" t="0" r="0" b="0"/>
              <a:pathLst>
                <a:path w="158751" h="122376">
                  <a:moveTo>
                    <a:pt x="0" y="69850"/>
                  </a:moveTo>
                  <a:lnTo>
                    <a:pt x="0" y="69850"/>
                  </a:lnTo>
                  <a:lnTo>
                    <a:pt x="5026" y="57917"/>
                  </a:lnTo>
                  <a:lnTo>
                    <a:pt x="5467" y="55545"/>
                  </a:lnTo>
                  <a:lnTo>
                    <a:pt x="18167" y="39492"/>
                  </a:lnTo>
                  <a:lnTo>
                    <a:pt x="20578" y="36911"/>
                  </a:lnTo>
                  <a:lnTo>
                    <a:pt x="24302" y="35896"/>
                  </a:lnTo>
                  <a:lnTo>
                    <a:pt x="34084" y="36650"/>
                  </a:lnTo>
                  <a:lnTo>
                    <a:pt x="43606" y="43100"/>
                  </a:lnTo>
                  <a:lnTo>
                    <a:pt x="56900" y="60513"/>
                  </a:lnTo>
                  <a:lnTo>
                    <a:pt x="70663" y="91681"/>
                  </a:lnTo>
                  <a:lnTo>
                    <a:pt x="75876" y="122179"/>
                  </a:lnTo>
                  <a:lnTo>
                    <a:pt x="75984" y="122375"/>
                  </a:lnTo>
                  <a:lnTo>
                    <a:pt x="76056" y="121799"/>
                  </a:lnTo>
                  <a:lnTo>
                    <a:pt x="69415" y="110878"/>
                  </a:lnTo>
                  <a:lnTo>
                    <a:pt x="65253" y="84122"/>
                  </a:lnTo>
                  <a:lnTo>
                    <a:pt x="74132" y="49385"/>
                  </a:lnTo>
                  <a:lnTo>
                    <a:pt x="90098" y="30415"/>
                  </a:lnTo>
                  <a:lnTo>
                    <a:pt x="111304" y="1633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531"/>
            <p:cNvSpPr/>
            <p:nvPr>
              <p:custDataLst>
                <p:tags r:id="rId99"/>
              </p:custDataLst>
            </p:nvPr>
          </p:nvSpPr>
          <p:spPr>
            <a:xfrm>
              <a:off x="3532169" y="5645150"/>
              <a:ext cx="68282" cy="279401"/>
            </a:xfrm>
            <a:custGeom>
              <a:avLst/>
              <a:gdLst/>
              <a:ahLst/>
              <a:cxnLst/>
              <a:rect l="0" t="0" r="0" b="0"/>
              <a:pathLst>
                <a:path w="68282" h="279401">
                  <a:moveTo>
                    <a:pt x="68281" y="0"/>
                  </a:moveTo>
                  <a:lnTo>
                    <a:pt x="68281" y="0"/>
                  </a:lnTo>
                  <a:lnTo>
                    <a:pt x="58168" y="0"/>
                  </a:lnTo>
                  <a:lnTo>
                    <a:pt x="53778" y="2117"/>
                  </a:lnTo>
                  <a:lnTo>
                    <a:pt x="45137" y="10113"/>
                  </a:lnTo>
                  <a:lnTo>
                    <a:pt x="27386" y="40386"/>
                  </a:lnTo>
                  <a:lnTo>
                    <a:pt x="11008" y="82835"/>
                  </a:lnTo>
                  <a:lnTo>
                    <a:pt x="1434" y="117249"/>
                  </a:lnTo>
                  <a:lnTo>
                    <a:pt x="0" y="151829"/>
                  </a:lnTo>
                  <a:lnTo>
                    <a:pt x="7128" y="197386"/>
                  </a:lnTo>
                  <a:lnTo>
                    <a:pt x="20057" y="231346"/>
                  </a:lnTo>
                  <a:lnTo>
                    <a:pt x="39176" y="257400"/>
                  </a:lnTo>
                  <a:lnTo>
                    <a:pt x="61931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532"/>
            <p:cNvSpPr/>
            <p:nvPr>
              <p:custDataLst>
                <p:tags r:id="rId100"/>
              </p:custDataLst>
            </p:nvPr>
          </p:nvSpPr>
          <p:spPr>
            <a:xfrm>
              <a:off x="3683000" y="5667751"/>
              <a:ext cx="119016" cy="202190"/>
            </a:xfrm>
            <a:custGeom>
              <a:avLst/>
              <a:gdLst/>
              <a:ahLst/>
              <a:cxnLst/>
              <a:rect l="0" t="0" r="0" b="0"/>
              <a:pathLst>
                <a:path w="119016" h="202190">
                  <a:moveTo>
                    <a:pt x="19050" y="47249"/>
                  </a:moveTo>
                  <a:lnTo>
                    <a:pt x="19050" y="47249"/>
                  </a:lnTo>
                  <a:lnTo>
                    <a:pt x="22421" y="89965"/>
                  </a:lnTo>
                  <a:lnTo>
                    <a:pt x="21146" y="128188"/>
                  </a:lnTo>
                  <a:lnTo>
                    <a:pt x="14394" y="173800"/>
                  </a:lnTo>
                  <a:lnTo>
                    <a:pt x="7149" y="202189"/>
                  </a:lnTo>
                  <a:lnTo>
                    <a:pt x="6883" y="202047"/>
                  </a:lnTo>
                  <a:lnTo>
                    <a:pt x="6397" y="161559"/>
                  </a:lnTo>
                  <a:lnTo>
                    <a:pt x="10127" y="121571"/>
                  </a:lnTo>
                  <a:lnTo>
                    <a:pt x="22050" y="80324"/>
                  </a:lnTo>
                  <a:lnTo>
                    <a:pt x="38989" y="43173"/>
                  </a:lnTo>
                  <a:lnTo>
                    <a:pt x="57413" y="15467"/>
                  </a:lnTo>
                  <a:lnTo>
                    <a:pt x="69262" y="4902"/>
                  </a:lnTo>
                  <a:lnTo>
                    <a:pt x="79231" y="205"/>
                  </a:lnTo>
                  <a:lnTo>
                    <a:pt x="88366" y="0"/>
                  </a:lnTo>
                  <a:lnTo>
                    <a:pt x="92777" y="933"/>
                  </a:lnTo>
                  <a:lnTo>
                    <a:pt x="101441" y="11377"/>
                  </a:lnTo>
                  <a:lnTo>
                    <a:pt x="112372" y="38972"/>
                  </a:lnTo>
                  <a:lnTo>
                    <a:pt x="119015" y="86223"/>
                  </a:lnTo>
                  <a:lnTo>
                    <a:pt x="113423" y="120338"/>
                  </a:lnTo>
                  <a:lnTo>
                    <a:pt x="99459" y="146045"/>
                  </a:lnTo>
                  <a:lnTo>
                    <a:pt x="81916" y="163697"/>
                  </a:lnTo>
                  <a:lnTo>
                    <a:pt x="40665" y="179767"/>
                  </a:lnTo>
                  <a:lnTo>
                    <a:pt x="5869" y="188200"/>
                  </a:lnTo>
                  <a:lnTo>
                    <a:pt x="0" y="193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533"/>
            <p:cNvSpPr/>
            <p:nvPr>
              <p:custDataLst>
                <p:tags r:id="rId101"/>
              </p:custDataLst>
            </p:nvPr>
          </p:nvSpPr>
          <p:spPr>
            <a:xfrm>
              <a:off x="3970159" y="5708650"/>
              <a:ext cx="189092" cy="139701"/>
            </a:xfrm>
            <a:custGeom>
              <a:avLst/>
              <a:gdLst/>
              <a:ahLst/>
              <a:cxnLst/>
              <a:rect l="0" t="0" r="0" b="0"/>
              <a:pathLst>
                <a:path w="189092" h="139701">
                  <a:moveTo>
                    <a:pt x="106541" y="0"/>
                  </a:moveTo>
                  <a:lnTo>
                    <a:pt x="106541" y="0"/>
                  </a:lnTo>
                  <a:lnTo>
                    <a:pt x="61107" y="23765"/>
                  </a:lnTo>
                  <a:lnTo>
                    <a:pt x="26579" y="39488"/>
                  </a:lnTo>
                  <a:lnTo>
                    <a:pt x="13939" y="47449"/>
                  </a:lnTo>
                  <a:lnTo>
                    <a:pt x="1762" y="51065"/>
                  </a:lnTo>
                  <a:lnTo>
                    <a:pt x="704" y="52387"/>
                  </a:lnTo>
                  <a:lnTo>
                    <a:pt x="0" y="53975"/>
                  </a:lnTo>
                  <a:lnTo>
                    <a:pt x="941" y="55739"/>
                  </a:lnTo>
                  <a:lnTo>
                    <a:pt x="19763" y="69080"/>
                  </a:lnTo>
                  <a:lnTo>
                    <a:pt x="54305" y="84228"/>
                  </a:lnTo>
                  <a:lnTo>
                    <a:pt x="101161" y="98508"/>
                  </a:lnTo>
                  <a:lnTo>
                    <a:pt x="147812" y="117923"/>
                  </a:lnTo>
                  <a:lnTo>
                    <a:pt x="18909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534"/>
            <p:cNvSpPr/>
            <p:nvPr>
              <p:custDataLst>
                <p:tags r:id="rId102"/>
              </p:custDataLst>
            </p:nvPr>
          </p:nvSpPr>
          <p:spPr>
            <a:xfrm>
              <a:off x="4311650" y="5655214"/>
              <a:ext cx="247651" cy="193137"/>
            </a:xfrm>
            <a:custGeom>
              <a:avLst/>
              <a:gdLst/>
              <a:ahLst/>
              <a:cxnLst/>
              <a:rect l="0" t="0" r="0" b="0"/>
              <a:pathLst>
                <a:path w="247651" h="193137">
                  <a:moveTo>
                    <a:pt x="0" y="15336"/>
                  </a:moveTo>
                  <a:lnTo>
                    <a:pt x="0" y="15336"/>
                  </a:lnTo>
                  <a:lnTo>
                    <a:pt x="3371" y="11965"/>
                  </a:lnTo>
                  <a:lnTo>
                    <a:pt x="42376" y="2471"/>
                  </a:lnTo>
                  <a:lnTo>
                    <a:pt x="77467" y="0"/>
                  </a:lnTo>
                  <a:lnTo>
                    <a:pt x="123879" y="5486"/>
                  </a:lnTo>
                  <a:lnTo>
                    <a:pt x="149594" y="14690"/>
                  </a:lnTo>
                  <a:lnTo>
                    <a:pt x="154763" y="19845"/>
                  </a:lnTo>
                  <a:lnTo>
                    <a:pt x="160505" y="33097"/>
                  </a:lnTo>
                  <a:lnTo>
                    <a:pt x="156997" y="63167"/>
                  </a:lnTo>
                  <a:lnTo>
                    <a:pt x="133030" y="110548"/>
                  </a:lnTo>
                  <a:lnTo>
                    <a:pt x="104882" y="150848"/>
                  </a:lnTo>
                  <a:lnTo>
                    <a:pt x="89872" y="169082"/>
                  </a:lnTo>
                  <a:lnTo>
                    <a:pt x="71533" y="185238"/>
                  </a:lnTo>
                  <a:lnTo>
                    <a:pt x="71677" y="185755"/>
                  </a:lnTo>
                  <a:lnTo>
                    <a:pt x="73720" y="186327"/>
                  </a:lnTo>
                  <a:lnTo>
                    <a:pt x="109148" y="184843"/>
                  </a:lnTo>
                  <a:lnTo>
                    <a:pt x="148286" y="183623"/>
                  </a:lnTo>
                  <a:lnTo>
                    <a:pt x="189281" y="185849"/>
                  </a:lnTo>
                  <a:lnTo>
                    <a:pt x="236514" y="191027"/>
                  </a:lnTo>
                  <a:lnTo>
                    <a:pt x="247650" y="193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535"/>
            <p:cNvSpPr/>
            <p:nvPr>
              <p:custDataLst>
                <p:tags r:id="rId103"/>
              </p:custDataLst>
            </p:nvPr>
          </p:nvSpPr>
          <p:spPr>
            <a:xfrm>
              <a:off x="4654550" y="5638800"/>
              <a:ext cx="102743" cy="241301"/>
            </a:xfrm>
            <a:custGeom>
              <a:avLst/>
              <a:gdLst/>
              <a:ahLst/>
              <a:cxnLst/>
              <a:rect l="0" t="0" r="0" b="0"/>
              <a:pathLst>
                <a:path w="102743" h="241301">
                  <a:moveTo>
                    <a:pt x="0" y="0"/>
                  </a:moveTo>
                  <a:lnTo>
                    <a:pt x="0" y="0"/>
                  </a:lnTo>
                  <a:lnTo>
                    <a:pt x="17676" y="0"/>
                  </a:lnTo>
                  <a:lnTo>
                    <a:pt x="36595" y="10113"/>
                  </a:lnTo>
                  <a:lnTo>
                    <a:pt x="63446" y="33257"/>
                  </a:lnTo>
                  <a:lnTo>
                    <a:pt x="90373" y="72570"/>
                  </a:lnTo>
                  <a:lnTo>
                    <a:pt x="102742" y="116595"/>
                  </a:lnTo>
                  <a:lnTo>
                    <a:pt x="99664" y="157549"/>
                  </a:lnTo>
                  <a:lnTo>
                    <a:pt x="87805" y="181734"/>
                  </a:lnTo>
                  <a:lnTo>
                    <a:pt x="54817" y="219265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536"/>
            <p:cNvSpPr/>
            <p:nvPr>
              <p:custDataLst>
                <p:tags r:id="rId104"/>
              </p:custDataLst>
            </p:nvPr>
          </p:nvSpPr>
          <p:spPr>
            <a:xfrm>
              <a:off x="4972933" y="5773110"/>
              <a:ext cx="138818" cy="11741"/>
            </a:xfrm>
            <a:custGeom>
              <a:avLst/>
              <a:gdLst/>
              <a:ahLst/>
              <a:cxnLst/>
              <a:rect l="0" t="0" r="0" b="0"/>
              <a:pathLst>
                <a:path w="138818" h="11741">
                  <a:moveTo>
                    <a:pt x="5467" y="11740"/>
                  </a:moveTo>
                  <a:lnTo>
                    <a:pt x="5467" y="11740"/>
                  </a:lnTo>
                  <a:lnTo>
                    <a:pt x="0" y="6273"/>
                  </a:lnTo>
                  <a:lnTo>
                    <a:pt x="411" y="5273"/>
                  </a:lnTo>
                  <a:lnTo>
                    <a:pt x="2749" y="2280"/>
                  </a:lnTo>
                  <a:lnTo>
                    <a:pt x="24888" y="0"/>
                  </a:lnTo>
                  <a:lnTo>
                    <a:pt x="65000" y="2696"/>
                  </a:lnTo>
                  <a:lnTo>
                    <a:pt x="109263" y="7963"/>
                  </a:lnTo>
                  <a:lnTo>
                    <a:pt x="138817" y="11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537"/>
            <p:cNvSpPr/>
            <p:nvPr>
              <p:custDataLst>
                <p:tags r:id="rId105"/>
              </p:custDataLst>
            </p:nvPr>
          </p:nvSpPr>
          <p:spPr>
            <a:xfrm>
              <a:off x="4978400" y="5867400"/>
              <a:ext cx="158751" cy="1"/>
            </a:xfrm>
            <a:custGeom>
              <a:avLst/>
              <a:gdLst/>
              <a:ahLst/>
              <a:cxnLst/>
              <a:rect l="0" t="0" r="0" b="0"/>
              <a:pathLst>
                <a:path w="158751" h="1">
                  <a:moveTo>
                    <a:pt x="0" y="0"/>
                  </a:moveTo>
                  <a:lnTo>
                    <a:pt x="0" y="0"/>
                  </a:lnTo>
                  <a:lnTo>
                    <a:pt x="45868" y="0"/>
                  </a:lnTo>
                  <a:lnTo>
                    <a:pt x="92378" y="0"/>
                  </a:lnTo>
                  <a:lnTo>
                    <a:pt x="136575" y="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91"/>
          <p:cNvGrpSpPr/>
          <p:nvPr/>
        </p:nvGrpSpPr>
        <p:grpSpPr>
          <a:xfrm>
            <a:off x="5346823" y="5651862"/>
            <a:ext cx="1245122" cy="507639"/>
            <a:chOff x="5346823" y="5651862"/>
            <a:chExt cx="1245122" cy="507639"/>
          </a:xfrm>
        </p:grpSpPr>
        <p:sp>
          <p:nvSpPr>
            <p:cNvPr id="331" name="SMARTInkShape-538"/>
            <p:cNvSpPr/>
            <p:nvPr>
              <p:custDataLst>
                <p:tags r:id="rId84"/>
              </p:custDataLst>
            </p:nvPr>
          </p:nvSpPr>
          <p:spPr>
            <a:xfrm>
              <a:off x="5359400" y="57023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705" y="4264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39"/>
            <p:cNvSpPr/>
            <p:nvPr>
              <p:custDataLst>
                <p:tags r:id="rId85"/>
              </p:custDataLst>
            </p:nvPr>
          </p:nvSpPr>
          <p:spPr>
            <a:xfrm>
              <a:off x="5346823" y="5651862"/>
              <a:ext cx="57028" cy="196489"/>
            </a:xfrm>
            <a:custGeom>
              <a:avLst/>
              <a:gdLst/>
              <a:ahLst/>
              <a:cxnLst/>
              <a:rect l="0" t="0" r="0" b="0"/>
              <a:pathLst>
                <a:path w="57028" h="196489">
                  <a:moveTo>
                    <a:pt x="18927" y="18688"/>
                  </a:moveTo>
                  <a:lnTo>
                    <a:pt x="18927" y="18688"/>
                  </a:lnTo>
                  <a:lnTo>
                    <a:pt x="4622" y="9849"/>
                  </a:lnTo>
                  <a:lnTo>
                    <a:pt x="1986" y="5823"/>
                  </a:lnTo>
                  <a:lnTo>
                    <a:pt x="0" y="0"/>
                  </a:lnTo>
                  <a:lnTo>
                    <a:pt x="17773" y="46105"/>
                  </a:lnTo>
                  <a:lnTo>
                    <a:pt x="27166" y="93562"/>
                  </a:lnTo>
                  <a:lnTo>
                    <a:pt x="33676" y="132595"/>
                  </a:lnTo>
                  <a:lnTo>
                    <a:pt x="44318" y="178858"/>
                  </a:lnTo>
                  <a:lnTo>
                    <a:pt x="48556" y="188652"/>
                  </a:lnTo>
                  <a:lnTo>
                    <a:pt x="57027" y="19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540"/>
            <p:cNvSpPr/>
            <p:nvPr>
              <p:custDataLst>
                <p:tags r:id="rId86"/>
              </p:custDataLst>
            </p:nvPr>
          </p:nvSpPr>
          <p:spPr>
            <a:xfrm>
              <a:off x="5494251" y="5689939"/>
              <a:ext cx="106295" cy="234612"/>
            </a:xfrm>
            <a:custGeom>
              <a:avLst/>
              <a:gdLst/>
              <a:ahLst/>
              <a:cxnLst/>
              <a:rect l="0" t="0" r="0" b="0"/>
              <a:pathLst>
                <a:path w="106295" h="234612">
                  <a:moveTo>
                    <a:pt x="93749" y="12361"/>
                  </a:moveTo>
                  <a:lnTo>
                    <a:pt x="93749" y="12361"/>
                  </a:lnTo>
                  <a:lnTo>
                    <a:pt x="100491" y="8990"/>
                  </a:lnTo>
                  <a:lnTo>
                    <a:pt x="102477" y="7292"/>
                  </a:lnTo>
                  <a:lnTo>
                    <a:pt x="106294" y="0"/>
                  </a:lnTo>
                  <a:lnTo>
                    <a:pt x="83367" y="43724"/>
                  </a:lnTo>
                  <a:lnTo>
                    <a:pt x="62294" y="83194"/>
                  </a:lnTo>
                  <a:lnTo>
                    <a:pt x="38881" y="129617"/>
                  </a:lnTo>
                  <a:lnTo>
                    <a:pt x="19636" y="172849"/>
                  </a:lnTo>
                  <a:lnTo>
                    <a:pt x="3565" y="216121"/>
                  </a:lnTo>
                  <a:lnTo>
                    <a:pt x="0" y="228035"/>
                  </a:lnTo>
                  <a:lnTo>
                    <a:pt x="205" y="230227"/>
                  </a:lnTo>
                  <a:lnTo>
                    <a:pt x="1048" y="231688"/>
                  </a:lnTo>
                  <a:lnTo>
                    <a:pt x="4849" y="23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541"/>
            <p:cNvSpPr/>
            <p:nvPr>
              <p:custDataLst>
                <p:tags r:id="rId87"/>
              </p:custDataLst>
            </p:nvPr>
          </p:nvSpPr>
          <p:spPr>
            <a:xfrm>
              <a:off x="5628649" y="5816939"/>
              <a:ext cx="77770" cy="223468"/>
            </a:xfrm>
            <a:custGeom>
              <a:avLst/>
              <a:gdLst/>
              <a:ahLst/>
              <a:cxnLst/>
              <a:rect l="0" t="0" r="0" b="0"/>
              <a:pathLst>
                <a:path w="77770" h="223468">
                  <a:moveTo>
                    <a:pt x="54601" y="12361"/>
                  </a:moveTo>
                  <a:lnTo>
                    <a:pt x="54601" y="12361"/>
                  </a:lnTo>
                  <a:lnTo>
                    <a:pt x="77712" y="805"/>
                  </a:lnTo>
                  <a:lnTo>
                    <a:pt x="77769" y="423"/>
                  </a:lnTo>
                  <a:lnTo>
                    <a:pt x="75952" y="0"/>
                  </a:lnTo>
                  <a:lnTo>
                    <a:pt x="72792" y="1693"/>
                  </a:lnTo>
                  <a:lnTo>
                    <a:pt x="53520" y="17698"/>
                  </a:lnTo>
                  <a:lnTo>
                    <a:pt x="33874" y="56115"/>
                  </a:lnTo>
                  <a:lnTo>
                    <a:pt x="17886" y="96586"/>
                  </a:lnTo>
                  <a:lnTo>
                    <a:pt x="6093" y="139857"/>
                  </a:lnTo>
                  <a:lnTo>
                    <a:pt x="11" y="178314"/>
                  </a:lnTo>
                  <a:lnTo>
                    <a:pt x="0" y="196890"/>
                  </a:lnTo>
                  <a:lnTo>
                    <a:pt x="4699" y="209849"/>
                  </a:lnTo>
                  <a:lnTo>
                    <a:pt x="13372" y="218432"/>
                  </a:lnTo>
                  <a:lnTo>
                    <a:pt x="22872" y="223187"/>
                  </a:lnTo>
                  <a:lnTo>
                    <a:pt x="26392" y="223467"/>
                  </a:lnTo>
                  <a:lnTo>
                    <a:pt x="29445" y="222949"/>
                  </a:lnTo>
                  <a:lnTo>
                    <a:pt x="40483" y="215477"/>
                  </a:lnTo>
                  <a:lnTo>
                    <a:pt x="44799" y="206351"/>
                  </a:lnTo>
                  <a:lnTo>
                    <a:pt x="47569" y="186617"/>
                  </a:lnTo>
                  <a:lnTo>
                    <a:pt x="44185" y="177767"/>
                  </a:lnTo>
                  <a:lnTo>
                    <a:pt x="10151" y="139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542"/>
            <p:cNvSpPr/>
            <p:nvPr>
              <p:custDataLst>
                <p:tags r:id="rId88"/>
              </p:custDataLst>
            </p:nvPr>
          </p:nvSpPr>
          <p:spPr>
            <a:xfrm>
              <a:off x="5876793" y="5842262"/>
              <a:ext cx="149358" cy="114039"/>
            </a:xfrm>
            <a:custGeom>
              <a:avLst/>
              <a:gdLst/>
              <a:ahLst/>
              <a:cxnLst/>
              <a:rect l="0" t="0" r="0" b="0"/>
              <a:pathLst>
                <a:path w="149358" h="114039">
                  <a:moveTo>
                    <a:pt x="85857" y="6088"/>
                  </a:moveTo>
                  <a:lnTo>
                    <a:pt x="85857" y="6088"/>
                  </a:lnTo>
                  <a:lnTo>
                    <a:pt x="89228" y="6088"/>
                  </a:lnTo>
                  <a:lnTo>
                    <a:pt x="92764" y="4207"/>
                  </a:lnTo>
                  <a:lnTo>
                    <a:pt x="98218" y="0"/>
                  </a:lnTo>
                  <a:lnTo>
                    <a:pt x="57117" y="19521"/>
                  </a:lnTo>
                  <a:lnTo>
                    <a:pt x="31480" y="33586"/>
                  </a:lnTo>
                  <a:lnTo>
                    <a:pt x="7226" y="57303"/>
                  </a:lnTo>
                  <a:lnTo>
                    <a:pt x="1520" y="67891"/>
                  </a:lnTo>
                  <a:lnTo>
                    <a:pt x="0" y="72690"/>
                  </a:lnTo>
                  <a:lnTo>
                    <a:pt x="191" y="81785"/>
                  </a:lnTo>
                  <a:lnTo>
                    <a:pt x="1230" y="86187"/>
                  </a:lnTo>
                  <a:lnTo>
                    <a:pt x="6146" y="92958"/>
                  </a:lnTo>
                  <a:lnTo>
                    <a:pt x="13742" y="98319"/>
                  </a:lnTo>
                  <a:lnTo>
                    <a:pt x="24172" y="103054"/>
                  </a:lnTo>
                  <a:lnTo>
                    <a:pt x="67688" y="106772"/>
                  </a:lnTo>
                  <a:lnTo>
                    <a:pt x="104462" y="108123"/>
                  </a:lnTo>
                  <a:lnTo>
                    <a:pt x="149357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543"/>
            <p:cNvSpPr/>
            <p:nvPr>
              <p:custDataLst>
                <p:tags r:id="rId89"/>
              </p:custDataLst>
            </p:nvPr>
          </p:nvSpPr>
          <p:spPr>
            <a:xfrm>
              <a:off x="5912733" y="5994399"/>
              <a:ext cx="113418" cy="12702"/>
            </a:xfrm>
            <a:custGeom>
              <a:avLst/>
              <a:gdLst/>
              <a:ahLst/>
              <a:cxnLst/>
              <a:rect l="0" t="0" r="0" b="0"/>
              <a:pathLst>
                <a:path w="113418" h="12702">
                  <a:moveTo>
                    <a:pt x="5467" y="1"/>
                  </a:moveTo>
                  <a:lnTo>
                    <a:pt x="5467" y="1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4569" y="5027"/>
                  </a:lnTo>
                  <a:lnTo>
                    <a:pt x="65136" y="9461"/>
                  </a:lnTo>
                  <a:lnTo>
                    <a:pt x="113417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544"/>
            <p:cNvSpPr/>
            <p:nvPr>
              <p:custDataLst>
                <p:tags r:id="rId90"/>
              </p:custDataLst>
            </p:nvPr>
          </p:nvSpPr>
          <p:spPr>
            <a:xfrm>
              <a:off x="6237554" y="5797812"/>
              <a:ext cx="87047" cy="126593"/>
            </a:xfrm>
            <a:custGeom>
              <a:avLst/>
              <a:gdLst/>
              <a:ahLst/>
              <a:cxnLst/>
              <a:rect l="0" t="0" r="0" b="0"/>
              <a:pathLst>
                <a:path w="87047" h="126593">
                  <a:moveTo>
                    <a:pt x="55296" y="6088"/>
                  </a:moveTo>
                  <a:lnTo>
                    <a:pt x="55296" y="6088"/>
                  </a:lnTo>
                  <a:lnTo>
                    <a:pt x="55296" y="621"/>
                  </a:lnTo>
                  <a:lnTo>
                    <a:pt x="54591" y="326"/>
                  </a:lnTo>
                  <a:lnTo>
                    <a:pt x="51925" y="0"/>
                  </a:lnTo>
                  <a:lnTo>
                    <a:pt x="48389" y="1736"/>
                  </a:lnTo>
                  <a:lnTo>
                    <a:pt x="46457" y="3187"/>
                  </a:lnTo>
                  <a:lnTo>
                    <a:pt x="26216" y="43480"/>
                  </a:lnTo>
                  <a:lnTo>
                    <a:pt x="4404" y="81219"/>
                  </a:lnTo>
                  <a:lnTo>
                    <a:pt x="0" y="97650"/>
                  </a:lnTo>
                  <a:lnTo>
                    <a:pt x="852" y="106989"/>
                  </a:lnTo>
                  <a:lnTo>
                    <a:pt x="2067" y="111456"/>
                  </a:lnTo>
                  <a:lnTo>
                    <a:pt x="7179" y="118300"/>
                  </a:lnTo>
                  <a:lnTo>
                    <a:pt x="10518" y="121113"/>
                  </a:lnTo>
                  <a:lnTo>
                    <a:pt x="19872" y="124238"/>
                  </a:lnTo>
                  <a:lnTo>
                    <a:pt x="61803" y="126592"/>
                  </a:lnTo>
                  <a:lnTo>
                    <a:pt x="87046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545"/>
            <p:cNvSpPr/>
            <p:nvPr>
              <p:custDataLst>
                <p:tags r:id="rId91"/>
              </p:custDataLst>
            </p:nvPr>
          </p:nvSpPr>
          <p:spPr>
            <a:xfrm>
              <a:off x="6311900" y="58674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34" y="4047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546"/>
            <p:cNvSpPr/>
            <p:nvPr>
              <p:custDataLst>
                <p:tags r:id="rId92"/>
              </p:custDataLst>
            </p:nvPr>
          </p:nvSpPr>
          <p:spPr>
            <a:xfrm>
              <a:off x="6411523" y="5848350"/>
              <a:ext cx="64401" cy="115822"/>
            </a:xfrm>
            <a:custGeom>
              <a:avLst/>
              <a:gdLst/>
              <a:ahLst/>
              <a:cxnLst/>
              <a:rect l="0" t="0" r="0" b="0"/>
              <a:pathLst>
                <a:path w="64401" h="115822">
                  <a:moveTo>
                    <a:pt x="40077" y="19050"/>
                  </a:moveTo>
                  <a:lnTo>
                    <a:pt x="40077" y="19050"/>
                  </a:lnTo>
                  <a:lnTo>
                    <a:pt x="40076" y="15679"/>
                  </a:lnTo>
                  <a:lnTo>
                    <a:pt x="39372" y="15391"/>
                  </a:lnTo>
                  <a:lnTo>
                    <a:pt x="24497" y="25171"/>
                  </a:lnTo>
                  <a:lnTo>
                    <a:pt x="10845" y="39913"/>
                  </a:lnTo>
                  <a:lnTo>
                    <a:pt x="1234" y="61058"/>
                  </a:lnTo>
                  <a:lnTo>
                    <a:pt x="0" y="76996"/>
                  </a:lnTo>
                  <a:lnTo>
                    <a:pt x="2509" y="92076"/>
                  </a:lnTo>
                  <a:lnTo>
                    <a:pt x="8329" y="103482"/>
                  </a:lnTo>
                  <a:lnTo>
                    <a:pt x="19538" y="114465"/>
                  </a:lnTo>
                  <a:lnTo>
                    <a:pt x="24268" y="115821"/>
                  </a:lnTo>
                  <a:lnTo>
                    <a:pt x="35167" y="115446"/>
                  </a:lnTo>
                  <a:lnTo>
                    <a:pt x="47067" y="109165"/>
                  </a:lnTo>
                  <a:lnTo>
                    <a:pt x="53203" y="104526"/>
                  </a:lnTo>
                  <a:lnTo>
                    <a:pt x="60023" y="89965"/>
                  </a:lnTo>
                  <a:lnTo>
                    <a:pt x="64400" y="48502"/>
                  </a:lnTo>
                  <a:lnTo>
                    <a:pt x="61787" y="18760"/>
                  </a:lnTo>
                  <a:lnTo>
                    <a:pt x="59489" y="12506"/>
                  </a:lnTo>
                  <a:lnTo>
                    <a:pt x="56546" y="8338"/>
                  </a:lnTo>
                  <a:lnTo>
                    <a:pt x="46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547"/>
            <p:cNvSpPr/>
            <p:nvPr>
              <p:custDataLst>
                <p:tags r:id="rId93"/>
              </p:custDataLst>
            </p:nvPr>
          </p:nvSpPr>
          <p:spPr>
            <a:xfrm>
              <a:off x="6191250" y="5982921"/>
              <a:ext cx="285751" cy="17830"/>
            </a:xfrm>
            <a:custGeom>
              <a:avLst/>
              <a:gdLst/>
              <a:ahLst/>
              <a:cxnLst/>
              <a:rect l="0" t="0" r="0" b="0"/>
              <a:pathLst>
                <a:path w="285751" h="17830">
                  <a:moveTo>
                    <a:pt x="0" y="17829"/>
                  </a:moveTo>
                  <a:lnTo>
                    <a:pt x="0" y="17829"/>
                  </a:lnTo>
                  <a:lnTo>
                    <a:pt x="38300" y="10922"/>
                  </a:lnTo>
                  <a:lnTo>
                    <a:pt x="85667" y="4964"/>
                  </a:lnTo>
                  <a:lnTo>
                    <a:pt x="126268" y="1528"/>
                  </a:lnTo>
                  <a:lnTo>
                    <a:pt x="167833" y="0"/>
                  </a:lnTo>
                  <a:lnTo>
                    <a:pt x="207942" y="3085"/>
                  </a:lnTo>
                  <a:lnTo>
                    <a:pt x="254935" y="10873"/>
                  </a:lnTo>
                  <a:lnTo>
                    <a:pt x="285750" y="17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548"/>
            <p:cNvSpPr/>
            <p:nvPr>
              <p:custDataLst>
                <p:tags r:id="rId94"/>
              </p:custDataLst>
            </p:nvPr>
          </p:nvSpPr>
          <p:spPr>
            <a:xfrm>
              <a:off x="6319559" y="6045200"/>
              <a:ext cx="11392" cy="114301"/>
            </a:xfrm>
            <a:custGeom>
              <a:avLst/>
              <a:gdLst/>
              <a:ahLst/>
              <a:cxnLst/>
              <a:rect l="0" t="0" r="0" b="0"/>
              <a:pathLst>
                <a:path w="11392" h="114301">
                  <a:moveTo>
                    <a:pt x="11391" y="0"/>
                  </a:moveTo>
                  <a:lnTo>
                    <a:pt x="11391" y="0"/>
                  </a:lnTo>
                  <a:lnTo>
                    <a:pt x="8020" y="3371"/>
                  </a:lnTo>
                  <a:lnTo>
                    <a:pt x="6365" y="8789"/>
                  </a:lnTo>
                  <a:lnTo>
                    <a:pt x="1747" y="55077"/>
                  </a:lnTo>
                  <a:lnTo>
                    <a:pt x="0" y="90895"/>
                  </a:lnTo>
                  <a:lnTo>
                    <a:pt x="504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549"/>
            <p:cNvSpPr/>
            <p:nvPr>
              <p:custDataLst>
                <p:tags r:id="rId95"/>
              </p:custDataLst>
            </p:nvPr>
          </p:nvSpPr>
          <p:spPr>
            <a:xfrm>
              <a:off x="6398315" y="6019800"/>
              <a:ext cx="46357" cy="114737"/>
            </a:xfrm>
            <a:custGeom>
              <a:avLst/>
              <a:gdLst/>
              <a:ahLst/>
              <a:cxnLst/>
              <a:rect l="0" t="0" r="0" b="0"/>
              <a:pathLst>
                <a:path w="46357" h="114737">
                  <a:moveTo>
                    <a:pt x="27885" y="31750"/>
                  </a:moveTo>
                  <a:lnTo>
                    <a:pt x="27885" y="31750"/>
                  </a:lnTo>
                  <a:lnTo>
                    <a:pt x="24514" y="31749"/>
                  </a:lnTo>
                  <a:lnTo>
                    <a:pt x="15676" y="35121"/>
                  </a:lnTo>
                  <a:lnTo>
                    <a:pt x="9994" y="42420"/>
                  </a:lnTo>
                  <a:lnTo>
                    <a:pt x="597" y="67725"/>
                  </a:lnTo>
                  <a:lnTo>
                    <a:pt x="0" y="81605"/>
                  </a:lnTo>
                  <a:lnTo>
                    <a:pt x="5365" y="104392"/>
                  </a:lnTo>
                  <a:lnTo>
                    <a:pt x="11056" y="111778"/>
                  </a:lnTo>
                  <a:lnTo>
                    <a:pt x="14548" y="114736"/>
                  </a:lnTo>
                  <a:lnTo>
                    <a:pt x="19699" y="113885"/>
                  </a:lnTo>
                  <a:lnTo>
                    <a:pt x="32949" y="105414"/>
                  </a:lnTo>
                  <a:lnTo>
                    <a:pt x="42600" y="90359"/>
                  </a:lnTo>
                  <a:lnTo>
                    <a:pt x="46162" y="81406"/>
                  </a:lnTo>
                  <a:lnTo>
                    <a:pt x="46356" y="58288"/>
                  </a:lnTo>
                  <a:lnTo>
                    <a:pt x="38532" y="25031"/>
                  </a:lnTo>
                  <a:lnTo>
                    <a:pt x="29988" y="4944"/>
                  </a:lnTo>
                  <a:lnTo>
                    <a:pt x="28581" y="3296"/>
                  </a:lnTo>
                  <a:lnTo>
                    <a:pt x="21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550"/>
            <p:cNvSpPr/>
            <p:nvPr>
              <p:custDataLst>
                <p:tags r:id="rId96"/>
              </p:custDataLst>
            </p:nvPr>
          </p:nvSpPr>
          <p:spPr>
            <a:xfrm>
              <a:off x="6518836" y="6032500"/>
              <a:ext cx="73109" cy="104677"/>
            </a:xfrm>
            <a:custGeom>
              <a:avLst/>
              <a:gdLst/>
              <a:ahLst/>
              <a:cxnLst/>
              <a:rect l="0" t="0" r="0" b="0"/>
              <a:pathLst>
                <a:path w="73109" h="104677">
                  <a:moveTo>
                    <a:pt x="40714" y="31750"/>
                  </a:moveTo>
                  <a:lnTo>
                    <a:pt x="40714" y="31750"/>
                  </a:lnTo>
                  <a:lnTo>
                    <a:pt x="35687" y="19817"/>
                  </a:lnTo>
                  <a:lnTo>
                    <a:pt x="35246" y="17445"/>
                  </a:lnTo>
                  <a:lnTo>
                    <a:pt x="33541" y="15863"/>
                  </a:lnTo>
                  <a:lnTo>
                    <a:pt x="27883" y="14106"/>
                  </a:lnTo>
                  <a:lnTo>
                    <a:pt x="20665" y="15207"/>
                  </a:lnTo>
                  <a:lnTo>
                    <a:pt x="16765" y="16487"/>
                  </a:lnTo>
                  <a:lnTo>
                    <a:pt x="10549" y="23555"/>
                  </a:lnTo>
                  <a:lnTo>
                    <a:pt x="3084" y="43198"/>
                  </a:lnTo>
                  <a:lnTo>
                    <a:pt x="0" y="60826"/>
                  </a:lnTo>
                  <a:lnTo>
                    <a:pt x="982" y="78069"/>
                  </a:lnTo>
                  <a:lnTo>
                    <a:pt x="5652" y="91376"/>
                  </a:lnTo>
                  <a:lnTo>
                    <a:pt x="8873" y="96901"/>
                  </a:lnTo>
                  <a:lnTo>
                    <a:pt x="13842" y="100584"/>
                  </a:lnTo>
                  <a:lnTo>
                    <a:pt x="26889" y="104676"/>
                  </a:lnTo>
                  <a:lnTo>
                    <a:pt x="38333" y="104613"/>
                  </a:lnTo>
                  <a:lnTo>
                    <a:pt x="43360" y="103609"/>
                  </a:lnTo>
                  <a:lnTo>
                    <a:pt x="52709" y="96848"/>
                  </a:lnTo>
                  <a:lnTo>
                    <a:pt x="70208" y="75262"/>
                  </a:lnTo>
                  <a:lnTo>
                    <a:pt x="73108" y="61201"/>
                  </a:lnTo>
                  <a:lnTo>
                    <a:pt x="71338" y="46250"/>
                  </a:lnTo>
                  <a:lnTo>
                    <a:pt x="61704" y="25934"/>
                  </a:lnTo>
                  <a:lnTo>
                    <a:pt x="407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92"/>
          <p:cNvGrpSpPr/>
          <p:nvPr/>
        </p:nvGrpSpPr>
        <p:grpSpPr>
          <a:xfrm>
            <a:off x="6888907" y="5788619"/>
            <a:ext cx="731094" cy="213882"/>
            <a:chOff x="6888907" y="5788619"/>
            <a:chExt cx="731094" cy="213882"/>
          </a:xfrm>
        </p:grpSpPr>
        <p:sp>
          <p:nvSpPr>
            <p:cNvPr id="345" name="SMARTInkShape-551"/>
            <p:cNvSpPr/>
            <p:nvPr>
              <p:custDataLst>
                <p:tags r:id="rId81"/>
              </p:custDataLst>
            </p:nvPr>
          </p:nvSpPr>
          <p:spPr>
            <a:xfrm>
              <a:off x="6959600" y="58737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14927" y="38693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552"/>
            <p:cNvSpPr/>
            <p:nvPr>
              <p:custDataLst>
                <p:tags r:id="rId82"/>
              </p:custDataLst>
            </p:nvPr>
          </p:nvSpPr>
          <p:spPr>
            <a:xfrm>
              <a:off x="6888907" y="5788619"/>
              <a:ext cx="147817" cy="213882"/>
            </a:xfrm>
            <a:custGeom>
              <a:avLst/>
              <a:gdLst/>
              <a:ahLst/>
              <a:cxnLst/>
              <a:rect l="0" t="0" r="0" b="0"/>
              <a:pathLst>
                <a:path w="147817" h="213882">
                  <a:moveTo>
                    <a:pt x="96093" y="34331"/>
                  </a:moveTo>
                  <a:lnTo>
                    <a:pt x="96093" y="34331"/>
                  </a:lnTo>
                  <a:lnTo>
                    <a:pt x="68878" y="8998"/>
                  </a:lnTo>
                  <a:lnTo>
                    <a:pt x="50030" y="477"/>
                  </a:lnTo>
                  <a:lnTo>
                    <a:pt x="40107" y="0"/>
                  </a:lnTo>
                  <a:lnTo>
                    <a:pt x="35486" y="861"/>
                  </a:lnTo>
                  <a:lnTo>
                    <a:pt x="22239" y="8814"/>
                  </a:lnTo>
                  <a:lnTo>
                    <a:pt x="9377" y="30219"/>
                  </a:lnTo>
                  <a:lnTo>
                    <a:pt x="0" y="62275"/>
                  </a:lnTo>
                  <a:lnTo>
                    <a:pt x="6237" y="108698"/>
                  </a:lnTo>
                  <a:lnTo>
                    <a:pt x="28234" y="155928"/>
                  </a:lnTo>
                  <a:lnTo>
                    <a:pt x="61496" y="199514"/>
                  </a:lnTo>
                  <a:lnTo>
                    <a:pt x="75777" y="212638"/>
                  </a:lnTo>
                  <a:lnTo>
                    <a:pt x="85372" y="213881"/>
                  </a:lnTo>
                  <a:lnTo>
                    <a:pt x="109202" y="207734"/>
                  </a:lnTo>
                  <a:lnTo>
                    <a:pt x="126848" y="193714"/>
                  </a:lnTo>
                  <a:lnTo>
                    <a:pt x="133529" y="185036"/>
                  </a:lnTo>
                  <a:lnTo>
                    <a:pt x="146305" y="145855"/>
                  </a:lnTo>
                  <a:lnTo>
                    <a:pt x="147816" y="101869"/>
                  </a:lnTo>
                  <a:lnTo>
                    <a:pt x="141658" y="77988"/>
                  </a:lnTo>
                  <a:lnTo>
                    <a:pt x="126292" y="50559"/>
                  </a:lnTo>
                  <a:lnTo>
                    <a:pt x="114454" y="37310"/>
                  </a:lnTo>
                  <a:lnTo>
                    <a:pt x="97300" y="26590"/>
                  </a:lnTo>
                  <a:lnTo>
                    <a:pt x="83393" y="21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553"/>
            <p:cNvSpPr/>
            <p:nvPr>
              <p:custDataLst>
                <p:tags r:id="rId83"/>
              </p:custDataLst>
            </p:nvPr>
          </p:nvSpPr>
          <p:spPr>
            <a:xfrm>
              <a:off x="7156450" y="5803900"/>
              <a:ext cx="463551" cy="139327"/>
            </a:xfrm>
            <a:custGeom>
              <a:avLst/>
              <a:gdLst/>
              <a:ahLst/>
              <a:cxnLst/>
              <a:rect l="0" t="0" r="0" b="0"/>
              <a:pathLst>
                <a:path w="463551" h="139327">
                  <a:moveTo>
                    <a:pt x="0" y="44450"/>
                  </a:moveTo>
                  <a:lnTo>
                    <a:pt x="0" y="44450"/>
                  </a:lnTo>
                  <a:lnTo>
                    <a:pt x="705" y="50930"/>
                  </a:lnTo>
                  <a:lnTo>
                    <a:pt x="10831" y="96917"/>
                  </a:lnTo>
                  <a:lnTo>
                    <a:pt x="21199" y="134736"/>
                  </a:lnTo>
                  <a:lnTo>
                    <a:pt x="25422" y="137802"/>
                  </a:lnTo>
                  <a:lnTo>
                    <a:pt x="37640" y="139326"/>
                  </a:lnTo>
                  <a:lnTo>
                    <a:pt x="80611" y="122734"/>
                  </a:lnTo>
                  <a:lnTo>
                    <a:pt x="123785" y="103232"/>
                  </a:lnTo>
                  <a:lnTo>
                    <a:pt x="148141" y="92104"/>
                  </a:lnTo>
                  <a:lnTo>
                    <a:pt x="175665" y="80452"/>
                  </a:lnTo>
                  <a:lnTo>
                    <a:pt x="205305" y="68451"/>
                  </a:lnTo>
                  <a:lnTo>
                    <a:pt x="236352" y="56218"/>
                  </a:lnTo>
                  <a:lnTo>
                    <a:pt x="267635" y="45945"/>
                  </a:lnTo>
                  <a:lnTo>
                    <a:pt x="299074" y="36980"/>
                  </a:lnTo>
                  <a:lnTo>
                    <a:pt x="330616" y="28887"/>
                  </a:lnTo>
                  <a:lnTo>
                    <a:pt x="359405" y="22080"/>
                  </a:lnTo>
                  <a:lnTo>
                    <a:pt x="386359" y="16131"/>
                  </a:lnTo>
                  <a:lnTo>
                    <a:pt x="429243" y="7170"/>
                  </a:lnTo>
                  <a:lnTo>
                    <a:pt x="463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93"/>
          <p:cNvGrpSpPr/>
          <p:nvPr/>
        </p:nvGrpSpPr>
        <p:grpSpPr>
          <a:xfrm>
            <a:off x="8521700" y="5712511"/>
            <a:ext cx="1625601" cy="315039"/>
            <a:chOff x="8521700" y="5712511"/>
            <a:chExt cx="1625601" cy="315039"/>
          </a:xfrm>
        </p:grpSpPr>
        <p:sp>
          <p:nvSpPr>
            <p:cNvPr id="349" name="SMARTInkShape-554"/>
            <p:cNvSpPr/>
            <p:nvPr>
              <p:custDataLst>
                <p:tags r:id="rId71"/>
              </p:custDataLst>
            </p:nvPr>
          </p:nvSpPr>
          <p:spPr>
            <a:xfrm>
              <a:off x="8521700" y="5712511"/>
              <a:ext cx="96486" cy="310603"/>
            </a:xfrm>
            <a:custGeom>
              <a:avLst/>
              <a:gdLst/>
              <a:ahLst/>
              <a:cxnLst/>
              <a:rect l="0" t="0" r="0" b="0"/>
              <a:pathLst>
                <a:path w="96486" h="310603">
                  <a:moveTo>
                    <a:pt x="0" y="110439"/>
                  </a:moveTo>
                  <a:lnTo>
                    <a:pt x="0" y="110439"/>
                  </a:lnTo>
                  <a:lnTo>
                    <a:pt x="0" y="104972"/>
                  </a:lnTo>
                  <a:lnTo>
                    <a:pt x="6907" y="145550"/>
                  </a:lnTo>
                  <a:lnTo>
                    <a:pt x="12865" y="180579"/>
                  </a:lnTo>
                  <a:lnTo>
                    <a:pt x="19099" y="226706"/>
                  </a:lnTo>
                  <a:lnTo>
                    <a:pt x="23533" y="270477"/>
                  </a:lnTo>
                  <a:lnTo>
                    <a:pt x="26729" y="298264"/>
                  </a:lnTo>
                  <a:lnTo>
                    <a:pt x="30757" y="310602"/>
                  </a:lnTo>
                  <a:lnTo>
                    <a:pt x="31309" y="306645"/>
                  </a:lnTo>
                  <a:lnTo>
                    <a:pt x="31663" y="270002"/>
                  </a:lnTo>
                  <a:lnTo>
                    <a:pt x="31710" y="230979"/>
                  </a:lnTo>
                  <a:lnTo>
                    <a:pt x="31724" y="207733"/>
                  </a:lnTo>
                  <a:lnTo>
                    <a:pt x="32438" y="182357"/>
                  </a:lnTo>
                  <a:lnTo>
                    <a:pt x="33620" y="155562"/>
                  </a:lnTo>
                  <a:lnTo>
                    <a:pt x="35113" y="127822"/>
                  </a:lnTo>
                  <a:lnTo>
                    <a:pt x="40535" y="81946"/>
                  </a:lnTo>
                  <a:lnTo>
                    <a:pt x="47649" y="46270"/>
                  </a:lnTo>
                  <a:lnTo>
                    <a:pt x="55514" y="23358"/>
                  </a:lnTo>
                  <a:lnTo>
                    <a:pt x="67476" y="8001"/>
                  </a:lnTo>
                  <a:lnTo>
                    <a:pt x="74617" y="1930"/>
                  </a:lnTo>
                  <a:lnTo>
                    <a:pt x="80084" y="0"/>
                  </a:lnTo>
                  <a:lnTo>
                    <a:pt x="84434" y="830"/>
                  </a:lnTo>
                  <a:lnTo>
                    <a:pt x="88040" y="3499"/>
                  </a:lnTo>
                  <a:lnTo>
                    <a:pt x="96485" y="27483"/>
                  </a:lnTo>
                  <a:lnTo>
                    <a:pt x="96225" y="73513"/>
                  </a:lnTo>
                  <a:lnTo>
                    <a:pt x="93423" y="108670"/>
                  </a:lnTo>
                  <a:lnTo>
                    <a:pt x="85265" y="125881"/>
                  </a:lnTo>
                  <a:lnTo>
                    <a:pt x="70822" y="138704"/>
                  </a:lnTo>
                  <a:lnTo>
                    <a:pt x="53349" y="147696"/>
                  </a:lnTo>
                  <a:lnTo>
                    <a:pt x="19050" y="154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555"/>
            <p:cNvSpPr/>
            <p:nvPr>
              <p:custDataLst>
                <p:tags r:id="rId72"/>
              </p:custDataLst>
            </p:nvPr>
          </p:nvSpPr>
          <p:spPr>
            <a:xfrm>
              <a:off x="8619929" y="5829300"/>
              <a:ext cx="149422" cy="198250"/>
            </a:xfrm>
            <a:custGeom>
              <a:avLst/>
              <a:gdLst/>
              <a:ahLst/>
              <a:cxnLst/>
              <a:rect l="0" t="0" r="0" b="0"/>
              <a:pathLst>
                <a:path w="149422" h="198250">
                  <a:moveTo>
                    <a:pt x="3371" y="76200"/>
                  </a:moveTo>
                  <a:lnTo>
                    <a:pt x="3371" y="76200"/>
                  </a:lnTo>
                  <a:lnTo>
                    <a:pt x="0" y="72829"/>
                  </a:lnTo>
                  <a:lnTo>
                    <a:pt x="418" y="71130"/>
                  </a:lnTo>
                  <a:lnTo>
                    <a:pt x="4645" y="67361"/>
                  </a:lnTo>
                  <a:lnTo>
                    <a:pt x="11228" y="65216"/>
                  </a:lnTo>
                  <a:lnTo>
                    <a:pt x="14959" y="64644"/>
                  </a:lnTo>
                  <a:lnTo>
                    <a:pt x="24749" y="67771"/>
                  </a:lnTo>
                  <a:lnTo>
                    <a:pt x="30322" y="70580"/>
                  </a:lnTo>
                  <a:lnTo>
                    <a:pt x="40280" y="83110"/>
                  </a:lnTo>
                  <a:lnTo>
                    <a:pt x="51936" y="111880"/>
                  </a:lnTo>
                  <a:lnTo>
                    <a:pt x="57977" y="147214"/>
                  </a:lnTo>
                  <a:lnTo>
                    <a:pt x="60297" y="192841"/>
                  </a:lnTo>
                  <a:lnTo>
                    <a:pt x="60455" y="198249"/>
                  </a:lnTo>
                  <a:lnTo>
                    <a:pt x="60476" y="197782"/>
                  </a:lnTo>
                  <a:lnTo>
                    <a:pt x="70651" y="164500"/>
                  </a:lnTo>
                  <a:lnTo>
                    <a:pt x="78194" y="133789"/>
                  </a:lnTo>
                  <a:lnTo>
                    <a:pt x="86249" y="95210"/>
                  </a:lnTo>
                  <a:lnTo>
                    <a:pt x="95944" y="57132"/>
                  </a:lnTo>
                  <a:lnTo>
                    <a:pt x="109661" y="30800"/>
                  </a:lnTo>
                  <a:lnTo>
                    <a:pt x="125165" y="15336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556"/>
            <p:cNvSpPr/>
            <p:nvPr>
              <p:custDataLst>
                <p:tags r:id="rId73"/>
              </p:custDataLst>
            </p:nvPr>
          </p:nvSpPr>
          <p:spPr>
            <a:xfrm>
              <a:off x="8887499" y="5750430"/>
              <a:ext cx="85052" cy="250321"/>
            </a:xfrm>
            <a:custGeom>
              <a:avLst/>
              <a:gdLst/>
              <a:ahLst/>
              <a:cxnLst/>
              <a:rect l="0" t="0" r="0" b="0"/>
              <a:pathLst>
                <a:path w="85052" h="250321">
                  <a:moveTo>
                    <a:pt x="85051" y="28070"/>
                  </a:moveTo>
                  <a:lnTo>
                    <a:pt x="85051" y="28070"/>
                  </a:lnTo>
                  <a:lnTo>
                    <a:pt x="79982" y="22295"/>
                  </a:lnTo>
                  <a:lnTo>
                    <a:pt x="63852" y="782"/>
                  </a:lnTo>
                  <a:lnTo>
                    <a:pt x="60334" y="0"/>
                  </a:lnTo>
                  <a:lnTo>
                    <a:pt x="50783" y="1013"/>
                  </a:lnTo>
                  <a:lnTo>
                    <a:pt x="39482" y="9460"/>
                  </a:lnTo>
                  <a:lnTo>
                    <a:pt x="33505" y="15663"/>
                  </a:lnTo>
                  <a:lnTo>
                    <a:pt x="18350" y="47991"/>
                  </a:lnTo>
                  <a:lnTo>
                    <a:pt x="4923" y="95591"/>
                  </a:lnTo>
                  <a:lnTo>
                    <a:pt x="49" y="129575"/>
                  </a:lnTo>
                  <a:lnTo>
                    <a:pt x="0" y="162084"/>
                  </a:lnTo>
                  <a:lnTo>
                    <a:pt x="11167" y="202068"/>
                  </a:lnTo>
                  <a:lnTo>
                    <a:pt x="19522" y="220408"/>
                  </a:lnTo>
                  <a:lnTo>
                    <a:pt x="33584" y="233733"/>
                  </a:lnTo>
                  <a:lnTo>
                    <a:pt x="59651" y="25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557"/>
            <p:cNvSpPr/>
            <p:nvPr>
              <p:custDataLst>
                <p:tags r:id="rId74"/>
              </p:custDataLst>
            </p:nvPr>
          </p:nvSpPr>
          <p:spPr>
            <a:xfrm>
              <a:off x="9010650" y="5782999"/>
              <a:ext cx="102522" cy="224102"/>
            </a:xfrm>
            <a:custGeom>
              <a:avLst/>
              <a:gdLst/>
              <a:ahLst/>
              <a:cxnLst/>
              <a:rect l="0" t="0" r="0" b="0"/>
              <a:pathLst>
                <a:path w="102522" h="224102">
                  <a:moveTo>
                    <a:pt x="0" y="46301"/>
                  </a:moveTo>
                  <a:lnTo>
                    <a:pt x="0" y="46301"/>
                  </a:lnTo>
                  <a:lnTo>
                    <a:pt x="1411" y="63626"/>
                  </a:lnTo>
                  <a:lnTo>
                    <a:pt x="11933" y="107500"/>
                  </a:lnTo>
                  <a:lnTo>
                    <a:pt x="16941" y="145338"/>
                  </a:lnTo>
                  <a:lnTo>
                    <a:pt x="15262" y="186356"/>
                  </a:lnTo>
                  <a:lnTo>
                    <a:pt x="13038" y="205734"/>
                  </a:lnTo>
                  <a:lnTo>
                    <a:pt x="12925" y="205506"/>
                  </a:lnTo>
                  <a:lnTo>
                    <a:pt x="16403" y="181335"/>
                  </a:lnTo>
                  <a:lnTo>
                    <a:pt x="14816" y="134289"/>
                  </a:lnTo>
                  <a:lnTo>
                    <a:pt x="16698" y="91051"/>
                  </a:lnTo>
                  <a:lnTo>
                    <a:pt x="21768" y="54900"/>
                  </a:lnTo>
                  <a:lnTo>
                    <a:pt x="33149" y="10683"/>
                  </a:lnTo>
                  <a:lnTo>
                    <a:pt x="36916" y="5623"/>
                  </a:lnTo>
                  <a:lnTo>
                    <a:pt x="46746" y="0"/>
                  </a:lnTo>
                  <a:lnTo>
                    <a:pt x="60052" y="1263"/>
                  </a:lnTo>
                  <a:lnTo>
                    <a:pt x="67552" y="3576"/>
                  </a:lnTo>
                  <a:lnTo>
                    <a:pt x="81528" y="15553"/>
                  </a:lnTo>
                  <a:lnTo>
                    <a:pt x="88219" y="23686"/>
                  </a:lnTo>
                  <a:lnTo>
                    <a:pt x="101005" y="58728"/>
                  </a:lnTo>
                  <a:lnTo>
                    <a:pt x="102521" y="100391"/>
                  </a:lnTo>
                  <a:lnTo>
                    <a:pt x="91760" y="144015"/>
                  </a:lnTo>
                  <a:lnTo>
                    <a:pt x="69161" y="187089"/>
                  </a:lnTo>
                  <a:lnTo>
                    <a:pt x="46195" y="212949"/>
                  </a:lnTo>
                  <a:lnTo>
                    <a:pt x="34149" y="220797"/>
                  </a:lnTo>
                  <a:lnTo>
                    <a:pt x="25400" y="224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558"/>
            <p:cNvSpPr/>
            <p:nvPr>
              <p:custDataLst>
                <p:tags r:id="rId75"/>
              </p:custDataLst>
            </p:nvPr>
          </p:nvSpPr>
          <p:spPr>
            <a:xfrm>
              <a:off x="9323718" y="5829300"/>
              <a:ext cx="150483" cy="120651"/>
            </a:xfrm>
            <a:custGeom>
              <a:avLst/>
              <a:gdLst/>
              <a:ahLst/>
              <a:cxnLst/>
              <a:rect l="0" t="0" r="0" b="0"/>
              <a:pathLst>
                <a:path w="150483" h="120651">
                  <a:moveTo>
                    <a:pt x="150482" y="0"/>
                  </a:moveTo>
                  <a:lnTo>
                    <a:pt x="150482" y="0"/>
                  </a:lnTo>
                  <a:lnTo>
                    <a:pt x="123737" y="1411"/>
                  </a:lnTo>
                  <a:lnTo>
                    <a:pt x="82117" y="15696"/>
                  </a:lnTo>
                  <a:lnTo>
                    <a:pt x="36866" y="35321"/>
                  </a:lnTo>
                  <a:lnTo>
                    <a:pt x="16237" y="48488"/>
                  </a:lnTo>
                  <a:lnTo>
                    <a:pt x="4558" y="61325"/>
                  </a:lnTo>
                  <a:lnTo>
                    <a:pt x="960" y="69824"/>
                  </a:lnTo>
                  <a:lnTo>
                    <a:pt x="0" y="74065"/>
                  </a:lnTo>
                  <a:lnTo>
                    <a:pt x="772" y="77600"/>
                  </a:lnTo>
                  <a:lnTo>
                    <a:pt x="5392" y="83407"/>
                  </a:lnTo>
                  <a:lnTo>
                    <a:pt x="32112" y="97954"/>
                  </a:lnTo>
                  <a:lnTo>
                    <a:pt x="78992" y="112535"/>
                  </a:lnTo>
                  <a:lnTo>
                    <a:pt x="11238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559"/>
            <p:cNvSpPr/>
            <p:nvPr>
              <p:custDataLst>
                <p:tags r:id="rId76"/>
              </p:custDataLst>
            </p:nvPr>
          </p:nvSpPr>
          <p:spPr>
            <a:xfrm>
              <a:off x="9302750" y="59880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50279" y="1765"/>
                  </a:lnTo>
                  <a:lnTo>
                    <a:pt x="91019" y="523"/>
                  </a:lnTo>
                  <a:lnTo>
                    <a:pt x="132097" y="15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560"/>
            <p:cNvSpPr/>
            <p:nvPr>
              <p:custDataLst>
                <p:tags r:id="rId77"/>
              </p:custDataLst>
            </p:nvPr>
          </p:nvSpPr>
          <p:spPr>
            <a:xfrm>
              <a:off x="9639300" y="5797550"/>
              <a:ext cx="120651" cy="167468"/>
            </a:xfrm>
            <a:custGeom>
              <a:avLst/>
              <a:gdLst/>
              <a:ahLst/>
              <a:cxnLst/>
              <a:rect l="0" t="0" r="0" b="0"/>
              <a:pathLst>
                <a:path w="120651" h="167468">
                  <a:moveTo>
                    <a:pt x="0" y="0"/>
                  </a:moveTo>
                  <a:lnTo>
                    <a:pt x="0" y="0"/>
                  </a:lnTo>
                  <a:lnTo>
                    <a:pt x="32603" y="0"/>
                  </a:lnTo>
                  <a:lnTo>
                    <a:pt x="37258" y="2117"/>
                  </a:lnTo>
                  <a:lnTo>
                    <a:pt x="44311" y="10113"/>
                  </a:lnTo>
                  <a:lnTo>
                    <a:pt x="48878" y="36628"/>
                  </a:lnTo>
                  <a:lnTo>
                    <a:pt x="46859" y="71296"/>
                  </a:lnTo>
                  <a:lnTo>
                    <a:pt x="35051" y="105007"/>
                  </a:lnTo>
                  <a:lnTo>
                    <a:pt x="9711" y="147971"/>
                  </a:lnTo>
                  <a:lnTo>
                    <a:pt x="1918" y="161716"/>
                  </a:lnTo>
                  <a:lnTo>
                    <a:pt x="3395" y="163549"/>
                  </a:lnTo>
                  <a:lnTo>
                    <a:pt x="10681" y="167467"/>
                  </a:lnTo>
                  <a:lnTo>
                    <a:pt x="53651" y="163527"/>
                  </a:lnTo>
                  <a:lnTo>
                    <a:pt x="95310" y="153424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561"/>
            <p:cNvSpPr/>
            <p:nvPr>
              <p:custDataLst>
                <p:tags r:id="rId78"/>
              </p:custDataLst>
            </p:nvPr>
          </p:nvSpPr>
          <p:spPr>
            <a:xfrm>
              <a:off x="9804400" y="5727700"/>
              <a:ext cx="57711" cy="292101"/>
            </a:xfrm>
            <a:custGeom>
              <a:avLst/>
              <a:gdLst/>
              <a:ahLst/>
              <a:cxnLst/>
              <a:rect l="0" t="0" r="0" b="0"/>
              <a:pathLst>
                <a:path w="57711" h="292101">
                  <a:moveTo>
                    <a:pt x="6350" y="0"/>
                  </a:moveTo>
                  <a:lnTo>
                    <a:pt x="6350" y="0"/>
                  </a:lnTo>
                  <a:lnTo>
                    <a:pt x="27398" y="27789"/>
                  </a:lnTo>
                  <a:lnTo>
                    <a:pt x="45041" y="69852"/>
                  </a:lnTo>
                  <a:lnTo>
                    <a:pt x="53650" y="108186"/>
                  </a:lnTo>
                  <a:lnTo>
                    <a:pt x="57710" y="148976"/>
                  </a:lnTo>
                  <a:lnTo>
                    <a:pt x="54812" y="185921"/>
                  </a:lnTo>
                  <a:lnTo>
                    <a:pt x="46938" y="219274"/>
                  </a:lnTo>
                  <a:lnTo>
                    <a:pt x="34972" y="24844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562"/>
            <p:cNvSpPr/>
            <p:nvPr>
              <p:custDataLst>
                <p:tags r:id="rId79"/>
              </p:custDataLst>
            </p:nvPr>
          </p:nvSpPr>
          <p:spPr>
            <a:xfrm>
              <a:off x="10059282" y="5899227"/>
              <a:ext cx="49919" cy="12624"/>
            </a:xfrm>
            <a:custGeom>
              <a:avLst/>
              <a:gdLst/>
              <a:ahLst/>
              <a:cxnLst/>
              <a:rect l="0" t="0" r="0" b="0"/>
              <a:pathLst>
                <a:path w="49919" h="12624">
                  <a:moveTo>
                    <a:pt x="5468" y="6273"/>
                  </a:moveTo>
                  <a:lnTo>
                    <a:pt x="5468" y="6273"/>
                  </a:lnTo>
                  <a:lnTo>
                    <a:pt x="0" y="806"/>
                  </a:lnTo>
                  <a:lnTo>
                    <a:pt x="411" y="511"/>
                  </a:lnTo>
                  <a:lnTo>
                    <a:pt x="18147" y="0"/>
                  </a:lnTo>
                  <a:lnTo>
                    <a:pt x="49918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563"/>
            <p:cNvSpPr/>
            <p:nvPr>
              <p:custDataLst>
                <p:tags r:id="rId80"/>
              </p:custDataLst>
            </p:nvPr>
          </p:nvSpPr>
          <p:spPr>
            <a:xfrm>
              <a:off x="10052050" y="6019800"/>
              <a:ext cx="95251" cy="5468"/>
            </a:xfrm>
            <a:custGeom>
              <a:avLst/>
              <a:gdLst/>
              <a:ahLst/>
              <a:cxnLst/>
              <a:rect l="0" t="0" r="0" b="0"/>
              <a:pathLst>
                <a:path w="95251" h="546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60526" y="120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SMARTInkShape-Group94"/>
          <p:cNvGrpSpPr/>
          <p:nvPr/>
        </p:nvGrpSpPr>
        <p:grpSpPr>
          <a:xfrm>
            <a:off x="10318750" y="6052433"/>
            <a:ext cx="1638301" cy="394673"/>
            <a:chOff x="10318750" y="6052433"/>
            <a:chExt cx="1638301" cy="394673"/>
          </a:xfrm>
        </p:grpSpPr>
        <p:sp>
          <p:nvSpPr>
            <p:cNvPr id="360" name="SMARTInkShape-564"/>
            <p:cNvSpPr/>
            <p:nvPr>
              <p:custDataLst>
                <p:tags r:id="rId56"/>
              </p:custDataLst>
            </p:nvPr>
          </p:nvSpPr>
          <p:spPr>
            <a:xfrm>
              <a:off x="10379901" y="6059121"/>
              <a:ext cx="123000" cy="132130"/>
            </a:xfrm>
            <a:custGeom>
              <a:avLst/>
              <a:gdLst/>
              <a:ahLst/>
              <a:cxnLst/>
              <a:rect l="0" t="0" r="0" b="0"/>
              <a:pathLst>
                <a:path w="123000" h="132130">
                  <a:moveTo>
                    <a:pt x="2349" y="17829"/>
                  </a:moveTo>
                  <a:lnTo>
                    <a:pt x="2349" y="17829"/>
                  </a:lnTo>
                  <a:lnTo>
                    <a:pt x="2349" y="14458"/>
                  </a:lnTo>
                  <a:lnTo>
                    <a:pt x="7993" y="10922"/>
                  </a:lnTo>
                  <a:lnTo>
                    <a:pt x="34842" y="1528"/>
                  </a:lnTo>
                  <a:lnTo>
                    <a:pt x="47128" y="0"/>
                  </a:lnTo>
                  <a:lnTo>
                    <a:pt x="51958" y="1004"/>
                  </a:lnTo>
                  <a:lnTo>
                    <a:pt x="59204" y="5883"/>
                  </a:lnTo>
                  <a:lnTo>
                    <a:pt x="62896" y="16518"/>
                  </a:lnTo>
                  <a:lnTo>
                    <a:pt x="63880" y="23305"/>
                  </a:lnTo>
                  <a:lnTo>
                    <a:pt x="62421" y="29946"/>
                  </a:lnTo>
                  <a:lnTo>
                    <a:pt x="33241" y="73647"/>
                  </a:lnTo>
                  <a:lnTo>
                    <a:pt x="942" y="119579"/>
                  </a:lnTo>
                  <a:lnTo>
                    <a:pt x="0" y="121645"/>
                  </a:lnTo>
                  <a:lnTo>
                    <a:pt x="78" y="123023"/>
                  </a:lnTo>
                  <a:lnTo>
                    <a:pt x="835" y="123942"/>
                  </a:lnTo>
                  <a:lnTo>
                    <a:pt x="5440" y="124962"/>
                  </a:lnTo>
                  <a:lnTo>
                    <a:pt x="47480" y="123825"/>
                  </a:lnTo>
                  <a:lnTo>
                    <a:pt x="81338" y="122614"/>
                  </a:lnTo>
                  <a:lnTo>
                    <a:pt x="122999" y="132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565"/>
            <p:cNvSpPr/>
            <p:nvPr>
              <p:custDataLst>
                <p:tags r:id="rId57"/>
              </p:custDataLst>
            </p:nvPr>
          </p:nvSpPr>
          <p:spPr>
            <a:xfrm>
              <a:off x="10318750" y="6269477"/>
              <a:ext cx="184151" cy="17024"/>
            </a:xfrm>
            <a:custGeom>
              <a:avLst/>
              <a:gdLst/>
              <a:ahLst/>
              <a:cxnLst/>
              <a:rect l="0" t="0" r="0" b="0"/>
              <a:pathLst>
                <a:path w="184151" h="17024">
                  <a:moveTo>
                    <a:pt x="0" y="17023"/>
                  </a:moveTo>
                  <a:lnTo>
                    <a:pt x="0" y="17023"/>
                  </a:lnTo>
                  <a:lnTo>
                    <a:pt x="36627" y="4814"/>
                  </a:lnTo>
                  <a:lnTo>
                    <a:pt x="78037" y="0"/>
                  </a:lnTo>
                  <a:lnTo>
                    <a:pt x="122683" y="1944"/>
                  </a:lnTo>
                  <a:lnTo>
                    <a:pt x="168350" y="3853"/>
                  </a:lnTo>
                  <a:lnTo>
                    <a:pt x="184150" y="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566"/>
            <p:cNvSpPr/>
            <p:nvPr>
              <p:custDataLst>
                <p:tags r:id="rId58"/>
              </p:custDataLst>
            </p:nvPr>
          </p:nvSpPr>
          <p:spPr>
            <a:xfrm>
              <a:off x="10356850" y="6299199"/>
              <a:ext cx="101601" cy="140493"/>
            </a:xfrm>
            <a:custGeom>
              <a:avLst/>
              <a:gdLst/>
              <a:ahLst/>
              <a:cxnLst/>
              <a:rect l="0" t="0" r="0" b="0"/>
              <a:pathLst>
                <a:path w="101601" h="140493">
                  <a:moveTo>
                    <a:pt x="101600" y="1"/>
                  </a:moveTo>
                  <a:lnTo>
                    <a:pt x="101600" y="1"/>
                  </a:lnTo>
                  <a:lnTo>
                    <a:pt x="89390" y="0"/>
                  </a:lnTo>
                  <a:lnTo>
                    <a:pt x="81828" y="3764"/>
                  </a:lnTo>
                  <a:lnTo>
                    <a:pt x="73762" y="10845"/>
                  </a:lnTo>
                  <a:lnTo>
                    <a:pt x="39221" y="54278"/>
                  </a:lnTo>
                  <a:lnTo>
                    <a:pt x="21499" y="80916"/>
                  </a:lnTo>
                  <a:lnTo>
                    <a:pt x="16611" y="100638"/>
                  </a:lnTo>
                  <a:lnTo>
                    <a:pt x="17229" y="124835"/>
                  </a:lnTo>
                  <a:lnTo>
                    <a:pt x="22005" y="134975"/>
                  </a:lnTo>
                  <a:lnTo>
                    <a:pt x="25253" y="138667"/>
                  </a:lnTo>
                  <a:lnTo>
                    <a:pt x="30242" y="140423"/>
                  </a:lnTo>
                  <a:lnTo>
                    <a:pt x="43309" y="140492"/>
                  </a:lnTo>
                  <a:lnTo>
                    <a:pt x="48627" y="138818"/>
                  </a:lnTo>
                  <a:lnTo>
                    <a:pt x="56420" y="133194"/>
                  </a:lnTo>
                  <a:lnTo>
                    <a:pt x="64773" y="111981"/>
                  </a:lnTo>
                  <a:lnTo>
                    <a:pt x="68346" y="90094"/>
                  </a:lnTo>
                  <a:lnTo>
                    <a:pt x="66032" y="70204"/>
                  </a:lnTo>
                  <a:lnTo>
                    <a:pt x="57099" y="57308"/>
                  </a:lnTo>
                  <a:lnTo>
                    <a:pt x="43722" y="45932"/>
                  </a:lnTo>
                  <a:lnTo>
                    <a:pt x="21734" y="36267"/>
                  </a:lnTo>
                  <a:lnTo>
                    <a:pt x="0" y="3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567"/>
            <p:cNvSpPr/>
            <p:nvPr>
              <p:custDataLst>
                <p:tags r:id="rId59"/>
              </p:custDataLst>
            </p:nvPr>
          </p:nvSpPr>
          <p:spPr>
            <a:xfrm>
              <a:off x="10674611" y="6197862"/>
              <a:ext cx="101340" cy="12439"/>
            </a:xfrm>
            <a:custGeom>
              <a:avLst/>
              <a:gdLst/>
              <a:ahLst/>
              <a:cxnLst/>
              <a:rect l="0" t="0" r="0" b="0"/>
              <a:pathLst>
                <a:path w="101340" h="1243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41694" y="4118"/>
                  </a:lnTo>
                  <a:lnTo>
                    <a:pt x="88362" y="9199"/>
                  </a:lnTo>
                  <a:lnTo>
                    <a:pt x="101339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568"/>
            <p:cNvSpPr/>
            <p:nvPr>
              <p:custDataLst>
                <p:tags r:id="rId60"/>
              </p:custDataLst>
            </p:nvPr>
          </p:nvSpPr>
          <p:spPr>
            <a:xfrm>
              <a:off x="10687050" y="62801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2" y="8336"/>
                  </a:lnTo>
                  <a:lnTo>
                    <a:pt x="45434" y="96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569"/>
            <p:cNvSpPr/>
            <p:nvPr>
              <p:custDataLst>
                <p:tags r:id="rId61"/>
              </p:custDataLst>
            </p:nvPr>
          </p:nvSpPr>
          <p:spPr>
            <a:xfrm>
              <a:off x="10960099" y="6052433"/>
              <a:ext cx="2" cy="170568"/>
            </a:xfrm>
            <a:custGeom>
              <a:avLst/>
              <a:gdLst/>
              <a:ahLst/>
              <a:cxnLst/>
              <a:rect l="0" t="0" r="0" b="0"/>
              <a:pathLst>
                <a:path w="2" h="1705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0" y="37451"/>
                  </a:lnTo>
                  <a:lnTo>
                    <a:pt x="0" y="75778"/>
                  </a:lnTo>
                  <a:lnTo>
                    <a:pt x="0" y="117708"/>
                  </a:lnTo>
                  <a:lnTo>
                    <a:pt x="1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570"/>
            <p:cNvSpPr/>
            <p:nvPr>
              <p:custDataLst>
                <p:tags r:id="rId62"/>
              </p:custDataLst>
            </p:nvPr>
          </p:nvSpPr>
          <p:spPr>
            <a:xfrm>
              <a:off x="10877550" y="6275960"/>
              <a:ext cx="114301" cy="10541"/>
            </a:xfrm>
            <a:custGeom>
              <a:avLst/>
              <a:gdLst/>
              <a:ahLst/>
              <a:cxnLst/>
              <a:rect l="0" t="0" r="0" b="0"/>
              <a:pathLst>
                <a:path w="114301" h="10541">
                  <a:moveTo>
                    <a:pt x="0" y="10540"/>
                  </a:moveTo>
                  <a:lnTo>
                    <a:pt x="0" y="10540"/>
                  </a:lnTo>
                  <a:lnTo>
                    <a:pt x="0" y="7169"/>
                  </a:lnTo>
                  <a:lnTo>
                    <a:pt x="2116" y="6176"/>
                  </a:lnTo>
                  <a:lnTo>
                    <a:pt x="43338" y="0"/>
                  </a:lnTo>
                  <a:lnTo>
                    <a:pt x="86172" y="148"/>
                  </a:lnTo>
                  <a:lnTo>
                    <a:pt x="114300" y="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571"/>
            <p:cNvSpPr/>
            <p:nvPr>
              <p:custDataLst>
                <p:tags r:id="rId63"/>
              </p:custDataLst>
            </p:nvPr>
          </p:nvSpPr>
          <p:spPr>
            <a:xfrm>
              <a:off x="10934700" y="6333929"/>
              <a:ext cx="87287" cy="113177"/>
            </a:xfrm>
            <a:custGeom>
              <a:avLst/>
              <a:gdLst/>
              <a:ahLst/>
              <a:cxnLst/>
              <a:rect l="0" t="0" r="0" b="0"/>
              <a:pathLst>
                <a:path w="87287" h="113177">
                  <a:moveTo>
                    <a:pt x="25400" y="3371"/>
                  </a:moveTo>
                  <a:lnTo>
                    <a:pt x="25400" y="3371"/>
                  </a:lnTo>
                  <a:lnTo>
                    <a:pt x="32142" y="0"/>
                  </a:lnTo>
                  <a:lnTo>
                    <a:pt x="41096" y="226"/>
                  </a:lnTo>
                  <a:lnTo>
                    <a:pt x="50721" y="2678"/>
                  </a:lnTo>
                  <a:lnTo>
                    <a:pt x="71799" y="12776"/>
                  </a:lnTo>
                  <a:lnTo>
                    <a:pt x="74243" y="16488"/>
                  </a:lnTo>
                  <a:lnTo>
                    <a:pt x="74895" y="18466"/>
                  </a:lnTo>
                  <a:lnTo>
                    <a:pt x="73214" y="21195"/>
                  </a:lnTo>
                  <a:lnTo>
                    <a:pt x="57187" y="33833"/>
                  </a:lnTo>
                  <a:lnTo>
                    <a:pt x="46342" y="39208"/>
                  </a:lnTo>
                  <a:lnTo>
                    <a:pt x="38582" y="41339"/>
                  </a:lnTo>
                  <a:lnTo>
                    <a:pt x="43970" y="42150"/>
                  </a:lnTo>
                  <a:lnTo>
                    <a:pt x="54028" y="47239"/>
                  </a:lnTo>
                  <a:lnTo>
                    <a:pt x="74229" y="65235"/>
                  </a:lnTo>
                  <a:lnTo>
                    <a:pt x="83455" y="84339"/>
                  </a:lnTo>
                  <a:lnTo>
                    <a:pt x="87286" y="97761"/>
                  </a:lnTo>
                  <a:lnTo>
                    <a:pt x="85707" y="100869"/>
                  </a:lnTo>
                  <a:lnTo>
                    <a:pt x="78308" y="106206"/>
                  </a:lnTo>
                  <a:lnTo>
                    <a:pt x="62243" y="113176"/>
                  </a:lnTo>
                  <a:lnTo>
                    <a:pt x="37336" y="112968"/>
                  </a:lnTo>
                  <a:lnTo>
                    <a:pt x="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572"/>
            <p:cNvSpPr/>
            <p:nvPr>
              <p:custDataLst>
                <p:tags r:id="rId64"/>
              </p:custDataLst>
            </p:nvPr>
          </p:nvSpPr>
          <p:spPr>
            <a:xfrm>
              <a:off x="11214778" y="6116088"/>
              <a:ext cx="140419" cy="110973"/>
            </a:xfrm>
            <a:custGeom>
              <a:avLst/>
              <a:gdLst/>
              <a:ahLst/>
              <a:cxnLst/>
              <a:rect l="0" t="0" r="0" b="0"/>
              <a:pathLst>
                <a:path w="140419" h="110973">
                  <a:moveTo>
                    <a:pt x="24722" y="18012"/>
                  </a:moveTo>
                  <a:lnTo>
                    <a:pt x="24722" y="18012"/>
                  </a:lnTo>
                  <a:lnTo>
                    <a:pt x="17979" y="11270"/>
                  </a:lnTo>
                  <a:lnTo>
                    <a:pt x="10907" y="7961"/>
                  </a:lnTo>
                  <a:lnTo>
                    <a:pt x="7045" y="7077"/>
                  </a:lnTo>
                  <a:lnTo>
                    <a:pt x="4471" y="5783"/>
                  </a:lnTo>
                  <a:lnTo>
                    <a:pt x="2754" y="4215"/>
                  </a:lnTo>
                  <a:lnTo>
                    <a:pt x="0" y="0"/>
                  </a:lnTo>
                  <a:lnTo>
                    <a:pt x="42698" y="30118"/>
                  </a:lnTo>
                  <a:lnTo>
                    <a:pt x="89265" y="55993"/>
                  </a:lnTo>
                  <a:lnTo>
                    <a:pt x="135001" y="80388"/>
                  </a:lnTo>
                  <a:lnTo>
                    <a:pt x="138458" y="82879"/>
                  </a:lnTo>
                  <a:lnTo>
                    <a:pt x="140057" y="85950"/>
                  </a:lnTo>
                  <a:lnTo>
                    <a:pt x="140418" y="89410"/>
                  </a:lnTo>
                  <a:lnTo>
                    <a:pt x="139953" y="93128"/>
                  </a:lnTo>
                  <a:lnTo>
                    <a:pt x="138231" y="96311"/>
                  </a:lnTo>
                  <a:lnTo>
                    <a:pt x="132556" y="101731"/>
                  </a:lnTo>
                  <a:lnTo>
                    <a:pt x="123449" y="104609"/>
                  </a:lnTo>
                  <a:lnTo>
                    <a:pt x="80396" y="110972"/>
                  </a:lnTo>
                  <a:lnTo>
                    <a:pt x="46198" y="110928"/>
                  </a:lnTo>
                  <a:lnTo>
                    <a:pt x="24722" y="106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573"/>
            <p:cNvSpPr/>
            <p:nvPr>
              <p:custDataLst>
                <p:tags r:id="rId65"/>
              </p:custDataLst>
            </p:nvPr>
          </p:nvSpPr>
          <p:spPr>
            <a:xfrm>
              <a:off x="11207750" y="6270429"/>
              <a:ext cx="158751" cy="16072"/>
            </a:xfrm>
            <a:custGeom>
              <a:avLst/>
              <a:gdLst/>
              <a:ahLst/>
              <a:cxnLst/>
              <a:rect l="0" t="0" r="0" b="0"/>
              <a:pathLst>
                <a:path w="158751" h="16072">
                  <a:moveTo>
                    <a:pt x="158750" y="3371"/>
                  </a:moveTo>
                  <a:lnTo>
                    <a:pt x="158750" y="3371"/>
                  </a:lnTo>
                  <a:lnTo>
                    <a:pt x="116655" y="0"/>
                  </a:lnTo>
                  <a:lnTo>
                    <a:pt x="74624" y="4646"/>
                  </a:lnTo>
                  <a:lnTo>
                    <a:pt x="30837" y="9424"/>
                  </a:lnTo>
                  <a:lnTo>
                    <a:pt x="0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574"/>
            <p:cNvSpPr/>
            <p:nvPr>
              <p:custDataLst>
                <p:tags r:id="rId66"/>
              </p:custDataLst>
            </p:nvPr>
          </p:nvSpPr>
          <p:spPr>
            <a:xfrm>
              <a:off x="11233150" y="6064250"/>
              <a:ext cx="133351" cy="247651"/>
            </a:xfrm>
            <a:custGeom>
              <a:avLst/>
              <a:gdLst/>
              <a:ahLst/>
              <a:cxnLst/>
              <a:rect l="0" t="0" r="0" b="0"/>
              <a:pathLst>
                <a:path w="133351" h="247651">
                  <a:moveTo>
                    <a:pt x="133350" y="0"/>
                  </a:moveTo>
                  <a:lnTo>
                    <a:pt x="133350" y="0"/>
                  </a:lnTo>
                  <a:lnTo>
                    <a:pt x="123237" y="6742"/>
                  </a:lnTo>
                  <a:lnTo>
                    <a:pt x="90991" y="48334"/>
                  </a:lnTo>
                  <a:lnTo>
                    <a:pt x="62238" y="89345"/>
                  </a:lnTo>
                  <a:lnTo>
                    <a:pt x="43183" y="124375"/>
                  </a:lnTo>
                  <a:lnTo>
                    <a:pt x="27659" y="163464"/>
                  </a:lnTo>
                  <a:lnTo>
                    <a:pt x="15585" y="19871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575"/>
            <p:cNvSpPr/>
            <p:nvPr>
              <p:custDataLst>
                <p:tags r:id="rId67"/>
              </p:custDataLst>
            </p:nvPr>
          </p:nvSpPr>
          <p:spPr>
            <a:xfrm>
              <a:off x="11549538" y="6135243"/>
              <a:ext cx="102713" cy="179805"/>
            </a:xfrm>
            <a:custGeom>
              <a:avLst/>
              <a:gdLst/>
              <a:ahLst/>
              <a:cxnLst/>
              <a:rect l="0" t="0" r="0" b="0"/>
              <a:pathLst>
                <a:path w="102713" h="179805">
                  <a:moveTo>
                    <a:pt x="102712" y="11557"/>
                  </a:moveTo>
                  <a:lnTo>
                    <a:pt x="102712" y="11557"/>
                  </a:lnTo>
                  <a:lnTo>
                    <a:pt x="99342" y="11556"/>
                  </a:lnTo>
                  <a:lnTo>
                    <a:pt x="98349" y="10852"/>
                  </a:lnTo>
                  <a:lnTo>
                    <a:pt x="97686" y="9675"/>
                  </a:lnTo>
                  <a:lnTo>
                    <a:pt x="97244" y="8186"/>
                  </a:lnTo>
                  <a:lnTo>
                    <a:pt x="93253" y="2718"/>
                  </a:lnTo>
                  <a:lnTo>
                    <a:pt x="89569" y="573"/>
                  </a:lnTo>
                  <a:lnTo>
                    <a:pt x="87601" y="0"/>
                  </a:lnTo>
                  <a:lnTo>
                    <a:pt x="74716" y="5937"/>
                  </a:lnTo>
                  <a:lnTo>
                    <a:pt x="54123" y="23376"/>
                  </a:lnTo>
                  <a:lnTo>
                    <a:pt x="26949" y="64691"/>
                  </a:lnTo>
                  <a:lnTo>
                    <a:pt x="9003" y="101149"/>
                  </a:lnTo>
                  <a:lnTo>
                    <a:pt x="0" y="136645"/>
                  </a:lnTo>
                  <a:lnTo>
                    <a:pt x="148" y="153935"/>
                  </a:lnTo>
                  <a:lnTo>
                    <a:pt x="4446" y="166794"/>
                  </a:lnTo>
                  <a:lnTo>
                    <a:pt x="7568" y="172198"/>
                  </a:lnTo>
                  <a:lnTo>
                    <a:pt x="11766" y="175801"/>
                  </a:lnTo>
                  <a:lnTo>
                    <a:pt x="22075" y="179804"/>
                  </a:lnTo>
                  <a:lnTo>
                    <a:pt x="35594" y="177821"/>
                  </a:lnTo>
                  <a:lnTo>
                    <a:pt x="67269" y="165049"/>
                  </a:lnTo>
                  <a:lnTo>
                    <a:pt x="73439" y="158334"/>
                  </a:lnTo>
                  <a:lnTo>
                    <a:pt x="90292" y="113379"/>
                  </a:lnTo>
                  <a:lnTo>
                    <a:pt x="99032" y="72537"/>
                  </a:lnTo>
                  <a:lnTo>
                    <a:pt x="99739" y="43736"/>
                  </a:lnTo>
                  <a:lnTo>
                    <a:pt x="98614" y="37243"/>
                  </a:lnTo>
                  <a:lnTo>
                    <a:pt x="93599" y="28147"/>
                  </a:lnTo>
                  <a:lnTo>
                    <a:pt x="90288" y="24734"/>
                  </a:lnTo>
                  <a:lnTo>
                    <a:pt x="87373" y="23164"/>
                  </a:lnTo>
                  <a:lnTo>
                    <a:pt x="84725" y="22823"/>
                  </a:lnTo>
                  <a:lnTo>
                    <a:pt x="77312" y="24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576"/>
            <p:cNvSpPr/>
            <p:nvPr>
              <p:custDataLst>
                <p:tags r:id="rId68"/>
              </p:custDataLst>
            </p:nvPr>
          </p:nvSpPr>
          <p:spPr>
            <a:xfrm>
              <a:off x="11741150" y="6267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577"/>
            <p:cNvSpPr/>
            <p:nvPr>
              <p:custDataLst>
                <p:tags r:id="rId69"/>
              </p:custDataLst>
            </p:nvPr>
          </p:nvSpPr>
          <p:spPr>
            <a:xfrm>
              <a:off x="11831886" y="6134100"/>
              <a:ext cx="125165" cy="165101"/>
            </a:xfrm>
            <a:custGeom>
              <a:avLst/>
              <a:gdLst/>
              <a:ahLst/>
              <a:cxnLst/>
              <a:rect l="0" t="0" r="0" b="0"/>
              <a:pathLst>
                <a:path w="125165" h="165101">
                  <a:moveTo>
                    <a:pt x="93414" y="0"/>
                  </a:moveTo>
                  <a:lnTo>
                    <a:pt x="93414" y="0"/>
                  </a:lnTo>
                  <a:lnTo>
                    <a:pt x="65785" y="39563"/>
                  </a:lnTo>
                  <a:lnTo>
                    <a:pt x="33706" y="80723"/>
                  </a:lnTo>
                  <a:lnTo>
                    <a:pt x="7452" y="124599"/>
                  </a:lnTo>
                  <a:lnTo>
                    <a:pt x="0" y="145183"/>
                  </a:lnTo>
                  <a:lnTo>
                    <a:pt x="93" y="147589"/>
                  </a:lnTo>
                  <a:lnTo>
                    <a:pt x="862" y="149192"/>
                  </a:lnTo>
                  <a:lnTo>
                    <a:pt x="7194" y="153331"/>
                  </a:lnTo>
                  <a:lnTo>
                    <a:pt x="16288" y="157047"/>
                  </a:lnTo>
                  <a:lnTo>
                    <a:pt x="52752" y="163300"/>
                  </a:lnTo>
                  <a:lnTo>
                    <a:pt x="97140" y="164745"/>
                  </a:lnTo>
                  <a:lnTo>
                    <a:pt x="12516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578"/>
            <p:cNvSpPr/>
            <p:nvPr>
              <p:custDataLst>
                <p:tags r:id="rId70"/>
              </p:custDataLst>
            </p:nvPr>
          </p:nvSpPr>
          <p:spPr>
            <a:xfrm>
              <a:off x="11899900" y="6229350"/>
              <a:ext cx="31751" cy="139701"/>
            </a:xfrm>
            <a:custGeom>
              <a:avLst/>
              <a:gdLst/>
              <a:ahLst/>
              <a:cxnLst/>
              <a:rect l="0" t="0" r="0" b="0"/>
              <a:pathLst>
                <a:path w="31751" h="139701">
                  <a:moveTo>
                    <a:pt x="31750" y="0"/>
                  </a:moveTo>
                  <a:lnTo>
                    <a:pt x="31750" y="0"/>
                  </a:lnTo>
                  <a:lnTo>
                    <a:pt x="28380" y="3371"/>
                  </a:lnTo>
                  <a:lnTo>
                    <a:pt x="18885" y="47403"/>
                  </a:lnTo>
                  <a:lnTo>
                    <a:pt x="10551" y="92462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95"/>
          <p:cNvGrpSpPr/>
          <p:nvPr/>
        </p:nvGrpSpPr>
        <p:grpSpPr>
          <a:xfrm>
            <a:off x="1469829" y="6147683"/>
            <a:ext cx="886022" cy="291218"/>
            <a:chOff x="1469829" y="6147683"/>
            <a:chExt cx="886022" cy="291218"/>
          </a:xfrm>
        </p:grpSpPr>
        <p:sp>
          <p:nvSpPr>
            <p:cNvPr id="376" name="SMARTInkShape-579"/>
            <p:cNvSpPr/>
            <p:nvPr>
              <p:custDataLst>
                <p:tags r:id="rId51"/>
              </p:custDataLst>
            </p:nvPr>
          </p:nvSpPr>
          <p:spPr>
            <a:xfrm>
              <a:off x="1469829" y="6278545"/>
              <a:ext cx="263722" cy="160356"/>
            </a:xfrm>
            <a:custGeom>
              <a:avLst/>
              <a:gdLst/>
              <a:ahLst/>
              <a:cxnLst/>
              <a:rect l="0" t="0" r="0" b="0"/>
              <a:pathLst>
                <a:path w="263722" h="160356">
                  <a:moveTo>
                    <a:pt x="3371" y="14305"/>
                  </a:moveTo>
                  <a:lnTo>
                    <a:pt x="3371" y="14305"/>
                  </a:lnTo>
                  <a:lnTo>
                    <a:pt x="0" y="7563"/>
                  </a:lnTo>
                  <a:lnTo>
                    <a:pt x="2535" y="4871"/>
                  </a:lnTo>
                  <a:lnTo>
                    <a:pt x="14759" y="0"/>
                  </a:lnTo>
                  <a:lnTo>
                    <a:pt x="41474" y="31"/>
                  </a:lnTo>
                  <a:lnTo>
                    <a:pt x="75103" y="11251"/>
                  </a:lnTo>
                  <a:lnTo>
                    <a:pt x="101765" y="31353"/>
                  </a:lnTo>
                  <a:lnTo>
                    <a:pt x="112483" y="50810"/>
                  </a:lnTo>
                  <a:lnTo>
                    <a:pt x="116329" y="61925"/>
                  </a:lnTo>
                  <a:lnTo>
                    <a:pt x="114958" y="85563"/>
                  </a:lnTo>
                  <a:lnTo>
                    <a:pt x="106587" y="108065"/>
                  </a:lnTo>
                  <a:lnTo>
                    <a:pt x="93460" y="125121"/>
                  </a:lnTo>
                  <a:lnTo>
                    <a:pt x="51061" y="154858"/>
                  </a:lnTo>
                  <a:lnTo>
                    <a:pt x="39148" y="158382"/>
                  </a:lnTo>
                  <a:lnTo>
                    <a:pt x="34983" y="156923"/>
                  </a:lnTo>
                  <a:lnTo>
                    <a:pt x="28475" y="149657"/>
                  </a:lnTo>
                  <a:lnTo>
                    <a:pt x="30690" y="143346"/>
                  </a:lnTo>
                  <a:lnTo>
                    <a:pt x="53329" y="119019"/>
                  </a:lnTo>
                  <a:lnTo>
                    <a:pt x="92941" y="93001"/>
                  </a:lnTo>
                  <a:lnTo>
                    <a:pt x="134736" y="67323"/>
                  </a:lnTo>
                  <a:lnTo>
                    <a:pt x="175605" y="31766"/>
                  </a:lnTo>
                  <a:lnTo>
                    <a:pt x="198780" y="9348"/>
                  </a:lnTo>
                  <a:lnTo>
                    <a:pt x="182418" y="37963"/>
                  </a:lnTo>
                  <a:lnTo>
                    <a:pt x="180443" y="81836"/>
                  </a:lnTo>
                  <a:lnTo>
                    <a:pt x="197781" y="115815"/>
                  </a:lnTo>
                  <a:lnTo>
                    <a:pt x="223125" y="143382"/>
                  </a:lnTo>
                  <a:lnTo>
                    <a:pt x="263721" y="16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580"/>
            <p:cNvSpPr/>
            <p:nvPr>
              <p:custDataLst>
                <p:tags r:id="rId52"/>
              </p:custDataLst>
            </p:nvPr>
          </p:nvSpPr>
          <p:spPr>
            <a:xfrm>
              <a:off x="1842023" y="6293112"/>
              <a:ext cx="94728" cy="25139"/>
            </a:xfrm>
            <a:custGeom>
              <a:avLst/>
              <a:gdLst/>
              <a:ahLst/>
              <a:cxnLst/>
              <a:rect l="0" t="0" r="0" b="0"/>
              <a:pathLst>
                <a:path w="94728" h="25139">
                  <a:moveTo>
                    <a:pt x="12177" y="6088"/>
                  </a:moveTo>
                  <a:lnTo>
                    <a:pt x="12177" y="6088"/>
                  </a:lnTo>
                  <a:lnTo>
                    <a:pt x="0" y="0"/>
                  </a:lnTo>
                  <a:lnTo>
                    <a:pt x="9745" y="6558"/>
                  </a:lnTo>
                  <a:lnTo>
                    <a:pt x="47209" y="16346"/>
                  </a:lnTo>
                  <a:lnTo>
                    <a:pt x="94727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81"/>
            <p:cNvSpPr/>
            <p:nvPr>
              <p:custDataLst>
                <p:tags r:id="rId53"/>
              </p:custDataLst>
            </p:nvPr>
          </p:nvSpPr>
          <p:spPr>
            <a:xfrm>
              <a:off x="1812729" y="6369050"/>
              <a:ext cx="174822" cy="25401"/>
            </a:xfrm>
            <a:custGeom>
              <a:avLst/>
              <a:gdLst/>
              <a:ahLst/>
              <a:cxnLst/>
              <a:rect l="0" t="0" r="0" b="0"/>
              <a:pathLst>
                <a:path w="1748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399"/>
                  </a:lnTo>
                  <a:lnTo>
                    <a:pt x="418" y="24695"/>
                  </a:lnTo>
                  <a:lnTo>
                    <a:pt x="4646" y="22029"/>
                  </a:lnTo>
                  <a:lnTo>
                    <a:pt x="41958" y="14568"/>
                  </a:lnTo>
                  <a:lnTo>
                    <a:pt x="75789" y="10472"/>
                  </a:lnTo>
                  <a:lnTo>
                    <a:pt x="114344" y="6301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82"/>
            <p:cNvSpPr/>
            <p:nvPr>
              <p:custDataLst>
                <p:tags r:id="rId54"/>
              </p:custDataLst>
            </p:nvPr>
          </p:nvSpPr>
          <p:spPr>
            <a:xfrm>
              <a:off x="2139950" y="6147683"/>
              <a:ext cx="165101" cy="275400"/>
            </a:xfrm>
            <a:custGeom>
              <a:avLst/>
              <a:gdLst/>
              <a:ahLst/>
              <a:cxnLst/>
              <a:rect l="0" t="0" r="0" b="0"/>
              <a:pathLst>
                <a:path w="165101" h="275400">
                  <a:moveTo>
                    <a:pt x="165100" y="5467"/>
                  </a:moveTo>
                  <a:lnTo>
                    <a:pt x="165100" y="5467"/>
                  </a:lnTo>
                  <a:lnTo>
                    <a:pt x="161729" y="2096"/>
                  </a:lnTo>
                  <a:lnTo>
                    <a:pt x="156311" y="441"/>
                  </a:lnTo>
                  <a:lnTo>
                    <a:pt x="152891" y="0"/>
                  </a:lnTo>
                  <a:lnTo>
                    <a:pt x="131222" y="9490"/>
                  </a:lnTo>
                  <a:lnTo>
                    <a:pt x="92346" y="35823"/>
                  </a:lnTo>
                  <a:lnTo>
                    <a:pt x="55192" y="80548"/>
                  </a:lnTo>
                  <a:lnTo>
                    <a:pt x="32761" y="115742"/>
                  </a:lnTo>
                  <a:lnTo>
                    <a:pt x="14560" y="151140"/>
                  </a:lnTo>
                  <a:lnTo>
                    <a:pt x="5020" y="197423"/>
                  </a:lnTo>
                  <a:lnTo>
                    <a:pt x="5288" y="222485"/>
                  </a:lnTo>
                  <a:lnTo>
                    <a:pt x="15285" y="243501"/>
                  </a:lnTo>
                  <a:lnTo>
                    <a:pt x="22890" y="253057"/>
                  </a:lnTo>
                  <a:lnTo>
                    <a:pt x="42629" y="265555"/>
                  </a:lnTo>
                  <a:lnTo>
                    <a:pt x="75660" y="274677"/>
                  </a:lnTo>
                  <a:lnTo>
                    <a:pt x="95716" y="275399"/>
                  </a:lnTo>
                  <a:lnTo>
                    <a:pt x="111685" y="271016"/>
                  </a:lnTo>
                  <a:lnTo>
                    <a:pt x="116790" y="267872"/>
                  </a:lnTo>
                  <a:lnTo>
                    <a:pt x="120193" y="264365"/>
                  </a:lnTo>
                  <a:lnTo>
                    <a:pt x="122462" y="260616"/>
                  </a:lnTo>
                  <a:lnTo>
                    <a:pt x="120447" y="254588"/>
                  </a:lnTo>
                  <a:lnTo>
                    <a:pt x="108800" y="238484"/>
                  </a:lnTo>
                  <a:lnTo>
                    <a:pt x="79039" y="219697"/>
                  </a:lnTo>
                  <a:lnTo>
                    <a:pt x="33297" y="208564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583"/>
            <p:cNvSpPr/>
            <p:nvPr>
              <p:custDataLst>
                <p:tags r:id="rId55"/>
              </p:custDataLst>
            </p:nvPr>
          </p:nvSpPr>
          <p:spPr>
            <a:xfrm>
              <a:off x="2349500" y="6381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96"/>
          <p:cNvGrpSpPr/>
          <p:nvPr/>
        </p:nvGrpSpPr>
        <p:grpSpPr>
          <a:xfrm>
            <a:off x="3028950" y="6189296"/>
            <a:ext cx="3593214" cy="454032"/>
            <a:chOff x="3028950" y="6189296"/>
            <a:chExt cx="3593214" cy="454032"/>
          </a:xfrm>
        </p:grpSpPr>
        <p:sp>
          <p:nvSpPr>
            <p:cNvPr id="382" name="SMARTInkShape-584"/>
            <p:cNvSpPr/>
            <p:nvPr>
              <p:custDataLst>
                <p:tags r:id="rId31"/>
              </p:custDataLst>
            </p:nvPr>
          </p:nvSpPr>
          <p:spPr>
            <a:xfrm>
              <a:off x="3028950" y="6189296"/>
              <a:ext cx="148387" cy="346113"/>
            </a:xfrm>
            <a:custGeom>
              <a:avLst/>
              <a:gdLst/>
              <a:ahLst/>
              <a:cxnLst/>
              <a:rect l="0" t="0" r="0" b="0"/>
              <a:pathLst>
                <a:path w="148387" h="346113">
                  <a:moveTo>
                    <a:pt x="44450" y="122604"/>
                  </a:moveTo>
                  <a:lnTo>
                    <a:pt x="44450" y="122604"/>
                  </a:lnTo>
                  <a:lnTo>
                    <a:pt x="44450" y="119233"/>
                  </a:lnTo>
                  <a:lnTo>
                    <a:pt x="49520" y="159074"/>
                  </a:lnTo>
                  <a:lnTo>
                    <a:pt x="55281" y="200830"/>
                  </a:lnTo>
                  <a:lnTo>
                    <a:pt x="59377" y="237334"/>
                  </a:lnTo>
                  <a:lnTo>
                    <a:pt x="61667" y="271432"/>
                  </a:lnTo>
                  <a:lnTo>
                    <a:pt x="62957" y="314633"/>
                  </a:lnTo>
                  <a:lnTo>
                    <a:pt x="63452" y="346112"/>
                  </a:lnTo>
                  <a:lnTo>
                    <a:pt x="62773" y="341884"/>
                  </a:lnTo>
                  <a:lnTo>
                    <a:pt x="58470" y="302901"/>
                  </a:lnTo>
                  <a:lnTo>
                    <a:pt x="57737" y="264825"/>
                  </a:lnTo>
                  <a:lnTo>
                    <a:pt x="57541" y="237879"/>
                  </a:lnTo>
                  <a:lnTo>
                    <a:pt x="57410" y="207921"/>
                  </a:lnTo>
                  <a:lnTo>
                    <a:pt x="58029" y="176660"/>
                  </a:lnTo>
                  <a:lnTo>
                    <a:pt x="59147" y="144530"/>
                  </a:lnTo>
                  <a:lnTo>
                    <a:pt x="60598" y="111822"/>
                  </a:lnTo>
                  <a:lnTo>
                    <a:pt x="65973" y="66071"/>
                  </a:lnTo>
                  <a:lnTo>
                    <a:pt x="76933" y="24244"/>
                  </a:lnTo>
                  <a:lnTo>
                    <a:pt x="84992" y="8333"/>
                  </a:lnTo>
                  <a:lnTo>
                    <a:pt x="93278" y="1261"/>
                  </a:lnTo>
                  <a:lnTo>
                    <a:pt x="103546" y="0"/>
                  </a:lnTo>
                  <a:lnTo>
                    <a:pt x="109247" y="652"/>
                  </a:lnTo>
                  <a:lnTo>
                    <a:pt x="121226" y="12664"/>
                  </a:lnTo>
                  <a:lnTo>
                    <a:pt x="137989" y="45109"/>
                  </a:lnTo>
                  <a:lnTo>
                    <a:pt x="148130" y="84120"/>
                  </a:lnTo>
                  <a:lnTo>
                    <a:pt x="148386" y="109028"/>
                  </a:lnTo>
                  <a:lnTo>
                    <a:pt x="141444" y="131858"/>
                  </a:lnTo>
                  <a:lnTo>
                    <a:pt x="120014" y="150000"/>
                  </a:lnTo>
                  <a:lnTo>
                    <a:pt x="89323" y="163708"/>
                  </a:lnTo>
                  <a:lnTo>
                    <a:pt x="54515" y="172152"/>
                  </a:lnTo>
                  <a:lnTo>
                    <a:pt x="29168" y="172612"/>
                  </a:lnTo>
                  <a:lnTo>
                    <a:pt x="0" y="167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585"/>
            <p:cNvSpPr/>
            <p:nvPr>
              <p:custDataLst>
                <p:tags r:id="rId32"/>
              </p:custDataLst>
            </p:nvPr>
          </p:nvSpPr>
          <p:spPr>
            <a:xfrm>
              <a:off x="3214738" y="6356350"/>
              <a:ext cx="144413" cy="153421"/>
            </a:xfrm>
            <a:custGeom>
              <a:avLst/>
              <a:gdLst/>
              <a:ahLst/>
              <a:cxnLst/>
              <a:rect l="0" t="0" r="0" b="0"/>
              <a:pathLst>
                <a:path w="144413" h="153421">
                  <a:moveTo>
                    <a:pt x="36462" y="63500"/>
                  </a:moveTo>
                  <a:lnTo>
                    <a:pt x="36462" y="63500"/>
                  </a:lnTo>
                  <a:lnTo>
                    <a:pt x="2048" y="16444"/>
                  </a:lnTo>
                  <a:lnTo>
                    <a:pt x="0" y="11307"/>
                  </a:lnTo>
                  <a:lnTo>
                    <a:pt x="865" y="8949"/>
                  </a:lnTo>
                  <a:lnTo>
                    <a:pt x="5589" y="4448"/>
                  </a:lnTo>
                  <a:lnTo>
                    <a:pt x="9530" y="3670"/>
                  </a:lnTo>
                  <a:lnTo>
                    <a:pt x="19554" y="4690"/>
                  </a:lnTo>
                  <a:lnTo>
                    <a:pt x="43839" y="19342"/>
                  </a:lnTo>
                  <a:lnTo>
                    <a:pt x="66635" y="48299"/>
                  </a:lnTo>
                  <a:lnTo>
                    <a:pt x="83423" y="87062"/>
                  </a:lnTo>
                  <a:lnTo>
                    <a:pt x="95963" y="131445"/>
                  </a:lnTo>
                  <a:lnTo>
                    <a:pt x="98185" y="142616"/>
                  </a:lnTo>
                  <a:lnTo>
                    <a:pt x="97366" y="146583"/>
                  </a:lnTo>
                  <a:lnTo>
                    <a:pt x="92693" y="152871"/>
                  </a:lnTo>
                  <a:lnTo>
                    <a:pt x="90177" y="153420"/>
                  </a:lnTo>
                  <a:lnTo>
                    <a:pt x="87794" y="152374"/>
                  </a:lnTo>
                  <a:lnTo>
                    <a:pt x="85500" y="150266"/>
                  </a:lnTo>
                  <a:lnTo>
                    <a:pt x="78900" y="130444"/>
                  </a:lnTo>
                  <a:lnTo>
                    <a:pt x="79218" y="92116"/>
                  </a:lnTo>
                  <a:lnTo>
                    <a:pt x="97265" y="48382"/>
                  </a:lnTo>
                  <a:lnTo>
                    <a:pt x="1444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586"/>
            <p:cNvSpPr/>
            <p:nvPr>
              <p:custDataLst>
                <p:tags r:id="rId33"/>
              </p:custDataLst>
            </p:nvPr>
          </p:nvSpPr>
          <p:spPr>
            <a:xfrm>
              <a:off x="3571989" y="6200771"/>
              <a:ext cx="142762" cy="323550"/>
            </a:xfrm>
            <a:custGeom>
              <a:avLst/>
              <a:gdLst/>
              <a:ahLst/>
              <a:cxnLst/>
              <a:rect l="0" t="0" r="0" b="0"/>
              <a:pathLst>
                <a:path w="142762" h="323550">
                  <a:moveTo>
                    <a:pt x="142761" y="28579"/>
                  </a:moveTo>
                  <a:lnTo>
                    <a:pt x="142761" y="28579"/>
                  </a:lnTo>
                  <a:lnTo>
                    <a:pt x="120393" y="3965"/>
                  </a:lnTo>
                  <a:lnTo>
                    <a:pt x="109536" y="0"/>
                  </a:lnTo>
                  <a:lnTo>
                    <a:pt x="99537" y="120"/>
                  </a:lnTo>
                  <a:lnTo>
                    <a:pt x="78249" y="5946"/>
                  </a:lnTo>
                  <a:lnTo>
                    <a:pt x="53169" y="28693"/>
                  </a:lnTo>
                  <a:lnTo>
                    <a:pt x="26767" y="65615"/>
                  </a:lnTo>
                  <a:lnTo>
                    <a:pt x="13362" y="102895"/>
                  </a:lnTo>
                  <a:lnTo>
                    <a:pt x="4111" y="146980"/>
                  </a:lnTo>
                  <a:lnTo>
                    <a:pt x="0" y="192443"/>
                  </a:lnTo>
                  <a:lnTo>
                    <a:pt x="5698" y="232876"/>
                  </a:lnTo>
                  <a:lnTo>
                    <a:pt x="18344" y="267545"/>
                  </a:lnTo>
                  <a:lnTo>
                    <a:pt x="35724" y="294712"/>
                  </a:lnTo>
                  <a:lnTo>
                    <a:pt x="57089" y="312900"/>
                  </a:lnTo>
                  <a:lnTo>
                    <a:pt x="68713" y="319726"/>
                  </a:lnTo>
                  <a:lnTo>
                    <a:pt x="92917" y="323549"/>
                  </a:lnTo>
                  <a:lnTo>
                    <a:pt x="130061" y="320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587"/>
            <p:cNvSpPr/>
            <p:nvPr>
              <p:custDataLst>
                <p:tags r:id="rId34"/>
              </p:custDataLst>
            </p:nvPr>
          </p:nvSpPr>
          <p:spPr>
            <a:xfrm>
              <a:off x="3784992" y="6257487"/>
              <a:ext cx="135165" cy="197830"/>
            </a:xfrm>
            <a:custGeom>
              <a:avLst/>
              <a:gdLst/>
              <a:ahLst/>
              <a:cxnLst/>
              <a:rect l="0" t="0" r="0" b="0"/>
              <a:pathLst>
                <a:path w="135165" h="197830">
                  <a:moveTo>
                    <a:pt x="5958" y="3613"/>
                  </a:moveTo>
                  <a:lnTo>
                    <a:pt x="5958" y="3613"/>
                  </a:lnTo>
                  <a:lnTo>
                    <a:pt x="5252" y="10093"/>
                  </a:lnTo>
                  <a:lnTo>
                    <a:pt x="932" y="37819"/>
                  </a:lnTo>
                  <a:lnTo>
                    <a:pt x="0" y="77953"/>
                  </a:lnTo>
                  <a:lnTo>
                    <a:pt x="1606" y="121830"/>
                  </a:lnTo>
                  <a:lnTo>
                    <a:pt x="4669" y="159760"/>
                  </a:lnTo>
                  <a:lnTo>
                    <a:pt x="5882" y="197569"/>
                  </a:lnTo>
                  <a:lnTo>
                    <a:pt x="5202" y="197829"/>
                  </a:lnTo>
                  <a:lnTo>
                    <a:pt x="2564" y="196235"/>
                  </a:lnTo>
                  <a:lnTo>
                    <a:pt x="484" y="174516"/>
                  </a:lnTo>
                  <a:lnTo>
                    <a:pt x="1879" y="143541"/>
                  </a:lnTo>
                  <a:lnTo>
                    <a:pt x="5556" y="104608"/>
                  </a:lnTo>
                  <a:lnTo>
                    <a:pt x="11894" y="63786"/>
                  </a:lnTo>
                  <a:lnTo>
                    <a:pt x="23396" y="24735"/>
                  </a:lnTo>
                  <a:lnTo>
                    <a:pt x="33463" y="11119"/>
                  </a:lnTo>
                  <a:lnTo>
                    <a:pt x="44994" y="3422"/>
                  </a:lnTo>
                  <a:lnTo>
                    <a:pt x="57173" y="0"/>
                  </a:lnTo>
                  <a:lnTo>
                    <a:pt x="79302" y="1445"/>
                  </a:lnTo>
                  <a:lnTo>
                    <a:pt x="95470" y="13939"/>
                  </a:lnTo>
                  <a:lnTo>
                    <a:pt x="111357" y="35013"/>
                  </a:lnTo>
                  <a:lnTo>
                    <a:pt x="130085" y="78612"/>
                  </a:lnTo>
                  <a:lnTo>
                    <a:pt x="135164" y="125161"/>
                  </a:lnTo>
                  <a:lnTo>
                    <a:pt x="131352" y="150533"/>
                  </a:lnTo>
                  <a:lnTo>
                    <a:pt x="117900" y="177907"/>
                  </a:lnTo>
                  <a:lnTo>
                    <a:pt x="104629" y="188792"/>
                  </a:lnTo>
                  <a:lnTo>
                    <a:pt x="90028" y="194570"/>
                  </a:lnTo>
                  <a:lnTo>
                    <a:pt x="63700" y="194313"/>
                  </a:lnTo>
                  <a:lnTo>
                    <a:pt x="61386" y="193541"/>
                  </a:lnTo>
                  <a:lnTo>
                    <a:pt x="56758" y="187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588"/>
            <p:cNvSpPr/>
            <p:nvPr>
              <p:custDataLst>
                <p:tags r:id="rId35"/>
              </p:custDataLst>
            </p:nvPr>
          </p:nvSpPr>
          <p:spPr>
            <a:xfrm>
              <a:off x="4136866" y="6286500"/>
              <a:ext cx="206535" cy="234951"/>
            </a:xfrm>
            <a:custGeom>
              <a:avLst/>
              <a:gdLst/>
              <a:ahLst/>
              <a:cxnLst/>
              <a:rect l="0" t="0" r="0" b="0"/>
              <a:pathLst>
                <a:path w="206535" h="234951">
                  <a:moveTo>
                    <a:pt x="155734" y="0"/>
                  </a:moveTo>
                  <a:lnTo>
                    <a:pt x="155734" y="0"/>
                  </a:lnTo>
                  <a:lnTo>
                    <a:pt x="152363" y="0"/>
                  </a:lnTo>
                  <a:lnTo>
                    <a:pt x="113099" y="40477"/>
                  </a:lnTo>
                  <a:lnTo>
                    <a:pt x="74405" y="72437"/>
                  </a:lnTo>
                  <a:lnTo>
                    <a:pt x="31055" y="105573"/>
                  </a:lnTo>
                  <a:lnTo>
                    <a:pt x="1508" y="126233"/>
                  </a:lnTo>
                  <a:lnTo>
                    <a:pt x="0" y="128605"/>
                  </a:lnTo>
                  <a:lnTo>
                    <a:pt x="1112" y="131598"/>
                  </a:lnTo>
                  <a:lnTo>
                    <a:pt x="7990" y="138686"/>
                  </a:lnTo>
                  <a:lnTo>
                    <a:pt x="46274" y="160509"/>
                  </a:lnTo>
                  <a:lnTo>
                    <a:pt x="89983" y="182476"/>
                  </a:lnTo>
                  <a:lnTo>
                    <a:pt x="133822" y="201999"/>
                  </a:lnTo>
                  <a:lnTo>
                    <a:pt x="179393" y="221594"/>
                  </a:lnTo>
                  <a:lnTo>
                    <a:pt x="206534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589"/>
            <p:cNvSpPr/>
            <p:nvPr>
              <p:custDataLst>
                <p:tags r:id="rId36"/>
              </p:custDataLst>
            </p:nvPr>
          </p:nvSpPr>
          <p:spPr>
            <a:xfrm>
              <a:off x="4542561" y="6253808"/>
              <a:ext cx="118078" cy="293445"/>
            </a:xfrm>
            <a:custGeom>
              <a:avLst/>
              <a:gdLst/>
              <a:ahLst/>
              <a:cxnLst/>
              <a:rect l="0" t="0" r="0" b="0"/>
              <a:pathLst>
                <a:path w="118078" h="293445">
                  <a:moveTo>
                    <a:pt x="111989" y="58092"/>
                  </a:moveTo>
                  <a:lnTo>
                    <a:pt x="111989" y="58092"/>
                  </a:lnTo>
                  <a:lnTo>
                    <a:pt x="118077" y="13966"/>
                  </a:lnTo>
                  <a:lnTo>
                    <a:pt x="114890" y="2528"/>
                  </a:lnTo>
                  <a:lnTo>
                    <a:pt x="112512" y="587"/>
                  </a:lnTo>
                  <a:lnTo>
                    <a:pt x="109516" y="0"/>
                  </a:lnTo>
                  <a:lnTo>
                    <a:pt x="101012" y="1933"/>
                  </a:lnTo>
                  <a:lnTo>
                    <a:pt x="87825" y="7497"/>
                  </a:lnTo>
                  <a:lnTo>
                    <a:pt x="74438" y="22200"/>
                  </a:lnTo>
                  <a:lnTo>
                    <a:pt x="53120" y="58040"/>
                  </a:lnTo>
                  <a:lnTo>
                    <a:pt x="37142" y="89819"/>
                  </a:lnTo>
                  <a:lnTo>
                    <a:pt x="20633" y="127461"/>
                  </a:lnTo>
                  <a:lnTo>
                    <a:pt x="7651" y="167709"/>
                  </a:lnTo>
                  <a:lnTo>
                    <a:pt x="0" y="206295"/>
                  </a:lnTo>
                  <a:lnTo>
                    <a:pt x="1303" y="237554"/>
                  </a:lnTo>
                  <a:lnTo>
                    <a:pt x="13341" y="272211"/>
                  </a:lnTo>
                  <a:lnTo>
                    <a:pt x="24401" y="285665"/>
                  </a:lnTo>
                  <a:lnTo>
                    <a:pt x="30313" y="290241"/>
                  </a:lnTo>
                  <a:lnTo>
                    <a:pt x="44409" y="293444"/>
                  </a:lnTo>
                  <a:lnTo>
                    <a:pt x="52119" y="293309"/>
                  </a:lnTo>
                  <a:lnTo>
                    <a:pt x="57964" y="291103"/>
                  </a:lnTo>
                  <a:lnTo>
                    <a:pt x="66341" y="283009"/>
                  </a:lnTo>
                  <a:lnTo>
                    <a:pt x="70535" y="270473"/>
                  </a:lnTo>
                  <a:lnTo>
                    <a:pt x="71653" y="263179"/>
                  </a:lnTo>
                  <a:lnTo>
                    <a:pt x="69132" y="247549"/>
                  </a:lnTo>
                  <a:lnTo>
                    <a:pt x="62603" y="231901"/>
                  </a:lnTo>
                  <a:lnTo>
                    <a:pt x="47026" y="211896"/>
                  </a:lnTo>
                  <a:lnTo>
                    <a:pt x="16739" y="185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590"/>
            <p:cNvSpPr/>
            <p:nvPr>
              <p:custDataLst>
                <p:tags r:id="rId37"/>
              </p:custDataLst>
            </p:nvPr>
          </p:nvSpPr>
          <p:spPr>
            <a:xfrm>
              <a:off x="4749800" y="6232042"/>
              <a:ext cx="82250" cy="317092"/>
            </a:xfrm>
            <a:custGeom>
              <a:avLst/>
              <a:gdLst/>
              <a:ahLst/>
              <a:cxnLst/>
              <a:rect l="0" t="0" r="0" b="0"/>
              <a:pathLst>
                <a:path w="82250" h="317092">
                  <a:moveTo>
                    <a:pt x="19050" y="3658"/>
                  </a:moveTo>
                  <a:lnTo>
                    <a:pt x="19050" y="3658"/>
                  </a:lnTo>
                  <a:lnTo>
                    <a:pt x="22421" y="287"/>
                  </a:lnTo>
                  <a:lnTo>
                    <a:pt x="23414" y="0"/>
                  </a:lnTo>
                  <a:lnTo>
                    <a:pt x="24076" y="513"/>
                  </a:lnTo>
                  <a:lnTo>
                    <a:pt x="40434" y="36484"/>
                  </a:lnTo>
                  <a:lnTo>
                    <a:pt x="51838" y="69988"/>
                  </a:lnTo>
                  <a:lnTo>
                    <a:pt x="63961" y="112161"/>
                  </a:lnTo>
                  <a:lnTo>
                    <a:pt x="74994" y="157714"/>
                  </a:lnTo>
                  <a:lnTo>
                    <a:pt x="82249" y="201480"/>
                  </a:lnTo>
                  <a:lnTo>
                    <a:pt x="78418" y="238804"/>
                  </a:lnTo>
                  <a:lnTo>
                    <a:pt x="67308" y="269739"/>
                  </a:lnTo>
                  <a:lnTo>
                    <a:pt x="45892" y="301610"/>
                  </a:lnTo>
                  <a:lnTo>
                    <a:pt x="32391" y="315057"/>
                  </a:lnTo>
                  <a:lnTo>
                    <a:pt x="25827" y="317091"/>
                  </a:lnTo>
                  <a:lnTo>
                    <a:pt x="19334" y="316330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591"/>
            <p:cNvSpPr/>
            <p:nvPr>
              <p:custDataLst>
                <p:tags r:id="rId38"/>
              </p:custDataLst>
            </p:nvPr>
          </p:nvSpPr>
          <p:spPr>
            <a:xfrm>
              <a:off x="5010150" y="6384729"/>
              <a:ext cx="101601" cy="3372"/>
            </a:xfrm>
            <a:custGeom>
              <a:avLst/>
              <a:gdLst/>
              <a:ahLst/>
              <a:cxnLst/>
              <a:rect l="0" t="0" r="0" b="0"/>
              <a:pathLst>
                <a:path w="101601" h="3372">
                  <a:moveTo>
                    <a:pt x="0" y="3371"/>
                  </a:moveTo>
                  <a:lnTo>
                    <a:pt x="0" y="3371"/>
                  </a:lnTo>
                  <a:lnTo>
                    <a:pt x="39999" y="0"/>
                  </a:lnTo>
                  <a:lnTo>
                    <a:pt x="85041" y="1974"/>
                  </a:lnTo>
                  <a:lnTo>
                    <a:pt x="1016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592"/>
            <p:cNvSpPr/>
            <p:nvPr>
              <p:custDataLst>
                <p:tags r:id="rId39"/>
              </p:custDataLst>
            </p:nvPr>
          </p:nvSpPr>
          <p:spPr>
            <a:xfrm>
              <a:off x="5026712" y="6477000"/>
              <a:ext cx="91389" cy="38101"/>
            </a:xfrm>
            <a:custGeom>
              <a:avLst/>
              <a:gdLst/>
              <a:ahLst/>
              <a:cxnLst/>
              <a:rect l="0" t="0" r="0" b="0"/>
              <a:pathLst>
                <a:path w="91389" h="38101">
                  <a:moveTo>
                    <a:pt x="8838" y="38100"/>
                  </a:moveTo>
                  <a:lnTo>
                    <a:pt x="8838" y="38100"/>
                  </a:lnTo>
                  <a:lnTo>
                    <a:pt x="5467" y="34729"/>
                  </a:lnTo>
                  <a:lnTo>
                    <a:pt x="1930" y="33074"/>
                  </a:lnTo>
                  <a:lnTo>
                    <a:pt x="0" y="32633"/>
                  </a:lnTo>
                  <a:lnTo>
                    <a:pt x="123" y="30927"/>
                  </a:lnTo>
                  <a:lnTo>
                    <a:pt x="4024" y="25268"/>
                  </a:lnTo>
                  <a:lnTo>
                    <a:pt x="24267" y="14150"/>
                  </a:lnTo>
                  <a:lnTo>
                    <a:pt x="62720" y="5290"/>
                  </a:lnTo>
                  <a:lnTo>
                    <a:pt x="91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593"/>
            <p:cNvSpPr/>
            <p:nvPr>
              <p:custDataLst>
                <p:tags r:id="rId40"/>
              </p:custDataLst>
            </p:nvPr>
          </p:nvSpPr>
          <p:spPr>
            <a:xfrm>
              <a:off x="5277733" y="6249382"/>
              <a:ext cx="94368" cy="135536"/>
            </a:xfrm>
            <a:custGeom>
              <a:avLst/>
              <a:gdLst/>
              <a:ahLst/>
              <a:cxnLst/>
              <a:rect l="0" t="0" r="0" b="0"/>
              <a:pathLst>
                <a:path w="94368" h="135536">
                  <a:moveTo>
                    <a:pt x="5467" y="18068"/>
                  </a:moveTo>
                  <a:lnTo>
                    <a:pt x="5467" y="18068"/>
                  </a:lnTo>
                  <a:lnTo>
                    <a:pt x="441" y="6135"/>
                  </a:lnTo>
                  <a:lnTo>
                    <a:pt x="0" y="3763"/>
                  </a:lnTo>
                  <a:lnTo>
                    <a:pt x="1116" y="2181"/>
                  </a:lnTo>
                  <a:lnTo>
                    <a:pt x="6120" y="424"/>
                  </a:lnTo>
                  <a:lnTo>
                    <a:pt x="29559" y="0"/>
                  </a:lnTo>
                  <a:lnTo>
                    <a:pt x="39928" y="2513"/>
                  </a:lnTo>
                  <a:lnTo>
                    <a:pt x="43963" y="6287"/>
                  </a:lnTo>
                  <a:lnTo>
                    <a:pt x="50328" y="18005"/>
                  </a:lnTo>
                  <a:lnTo>
                    <a:pt x="54508" y="47212"/>
                  </a:lnTo>
                  <a:lnTo>
                    <a:pt x="49841" y="68650"/>
                  </a:lnTo>
                  <a:lnTo>
                    <a:pt x="29446" y="114570"/>
                  </a:lnTo>
                  <a:lnTo>
                    <a:pt x="19792" y="129885"/>
                  </a:lnTo>
                  <a:lnTo>
                    <a:pt x="19956" y="131418"/>
                  </a:lnTo>
                  <a:lnTo>
                    <a:pt x="22019" y="135003"/>
                  </a:lnTo>
                  <a:lnTo>
                    <a:pt x="24263" y="135535"/>
                  </a:lnTo>
                  <a:lnTo>
                    <a:pt x="65846" y="130734"/>
                  </a:lnTo>
                  <a:lnTo>
                    <a:pt x="94367" y="126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594"/>
            <p:cNvSpPr/>
            <p:nvPr>
              <p:custDataLst>
                <p:tags r:id="rId41"/>
              </p:custDataLst>
            </p:nvPr>
          </p:nvSpPr>
          <p:spPr>
            <a:xfrm>
              <a:off x="5334000" y="6261100"/>
              <a:ext cx="139701" cy="330201"/>
            </a:xfrm>
            <a:custGeom>
              <a:avLst/>
              <a:gdLst/>
              <a:ahLst/>
              <a:cxnLst/>
              <a:rect l="0" t="0" r="0" b="0"/>
              <a:pathLst>
                <a:path w="139701" h="330201">
                  <a:moveTo>
                    <a:pt x="139700" y="0"/>
                  </a:moveTo>
                  <a:lnTo>
                    <a:pt x="139700" y="0"/>
                  </a:lnTo>
                  <a:lnTo>
                    <a:pt x="118730" y="38988"/>
                  </a:lnTo>
                  <a:lnTo>
                    <a:pt x="99620" y="81715"/>
                  </a:lnTo>
                  <a:lnTo>
                    <a:pt x="81905" y="113694"/>
                  </a:lnTo>
                  <a:lnTo>
                    <a:pt x="64154" y="148603"/>
                  </a:lnTo>
                  <a:lnTo>
                    <a:pt x="46858" y="185284"/>
                  </a:lnTo>
                  <a:lnTo>
                    <a:pt x="29763" y="222754"/>
                  </a:lnTo>
                  <a:lnTo>
                    <a:pt x="16520" y="256811"/>
                  </a:lnTo>
                  <a:lnTo>
                    <a:pt x="4895" y="298107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595"/>
            <p:cNvSpPr/>
            <p:nvPr>
              <p:custDataLst>
                <p:tags r:id="rId42"/>
              </p:custDataLst>
            </p:nvPr>
          </p:nvSpPr>
          <p:spPr>
            <a:xfrm>
              <a:off x="5435929" y="6440043"/>
              <a:ext cx="126672" cy="203285"/>
            </a:xfrm>
            <a:custGeom>
              <a:avLst/>
              <a:gdLst/>
              <a:ahLst/>
              <a:cxnLst/>
              <a:rect l="0" t="0" r="0" b="0"/>
              <a:pathLst>
                <a:path w="126672" h="203285">
                  <a:moveTo>
                    <a:pt x="126671" y="11557"/>
                  </a:moveTo>
                  <a:lnTo>
                    <a:pt x="126671" y="11557"/>
                  </a:lnTo>
                  <a:lnTo>
                    <a:pt x="120896" y="6488"/>
                  </a:lnTo>
                  <a:lnTo>
                    <a:pt x="111476" y="1431"/>
                  </a:lnTo>
                  <a:lnTo>
                    <a:pt x="106277" y="0"/>
                  </a:lnTo>
                  <a:lnTo>
                    <a:pt x="99732" y="1246"/>
                  </a:lnTo>
                  <a:lnTo>
                    <a:pt x="96012" y="2567"/>
                  </a:lnTo>
                  <a:lnTo>
                    <a:pt x="60039" y="36252"/>
                  </a:lnTo>
                  <a:lnTo>
                    <a:pt x="23590" y="82522"/>
                  </a:lnTo>
                  <a:lnTo>
                    <a:pt x="4484" y="123208"/>
                  </a:lnTo>
                  <a:lnTo>
                    <a:pt x="0" y="159801"/>
                  </a:lnTo>
                  <a:lnTo>
                    <a:pt x="5461" y="180219"/>
                  </a:lnTo>
                  <a:lnTo>
                    <a:pt x="9881" y="189614"/>
                  </a:lnTo>
                  <a:lnTo>
                    <a:pt x="14944" y="195878"/>
                  </a:lnTo>
                  <a:lnTo>
                    <a:pt x="26215" y="202839"/>
                  </a:lnTo>
                  <a:lnTo>
                    <a:pt x="32184" y="203284"/>
                  </a:lnTo>
                  <a:lnTo>
                    <a:pt x="44460" y="200015"/>
                  </a:lnTo>
                  <a:lnTo>
                    <a:pt x="55090" y="190095"/>
                  </a:lnTo>
                  <a:lnTo>
                    <a:pt x="59901" y="183499"/>
                  </a:lnTo>
                  <a:lnTo>
                    <a:pt x="63364" y="166762"/>
                  </a:lnTo>
                  <a:lnTo>
                    <a:pt x="61346" y="143151"/>
                  </a:lnTo>
                  <a:lnTo>
                    <a:pt x="59838" y="137386"/>
                  </a:lnTo>
                  <a:lnTo>
                    <a:pt x="56715" y="132837"/>
                  </a:lnTo>
                  <a:lnTo>
                    <a:pt x="38377" y="120467"/>
                  </a:lnTo>
                  <a:lnTo>
                    <a:pt x="25071" y="113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596"/>
            <p:cNvSpPr/>
            <p:nvPr>
              <p:custDataLst>
                <p:tags r:id="rId43"/>
              </p:custDataLst>
            </p:nvPr>
          </p:nvSpPr>
          <p:spPr>
            <a:xfrm>
              <a:off x="5777319" y="6365392"/>
              <a:ext cx="109132" cy="162409"/>
            </a:xfrm>
            <a:custGeom>
              <a:avLst/>
              <a:gdLst/>
              <a:ahLst/>
              <a:cxnLst/>
              <a:rect l="0" t="0" r="0" b="0"/>
              <a:pathLst>
                <a:path w="109132" h="162409">
                  <a:moveTo>
                    <a:pt x="96431" y="3658"/>
                  </a:moveTo>
                  <a:lnTo>
                    <a:pt x="96431" y="3658"/>
                  </a:lnTo>
                  <a:lnTo>
                    <a:pt x="99802" y="3658"/>
                  </a:lnTo>
                  <a:lnTo>
                    <a:pt x="103338" y="1776"/>
                  </a:lnTo>
                  <a:lnTo>
                    <a:pt x="105270" y="287"/>
                  </a:lnTo>
                  <a:lnTo>
                    <a:pt x="106557" y="0"/>
                  </a:lnTo>
                  <a:lnTo>
                    <a:pt x="107415" y="513"/>
                  </a:lnTo>
                  <a:lnTo>
                    <a:pt x="107987" y="1561"/>
                  </a:lnTo>
                  <a:lnTo>
                    <a:pt x="107663" y="2966"/>
                  </a:lnTo>
                  <a:lnTo>
                    <a:pt x="86683" y="30281"/>
                  </a:lnTo>
                  <a:lnTo>
                    <a:pt x="50473" y="68236"/>
                  </a:lnTo>
                  <a:lnTo>
                    <a:pt x="10416" y="110077"/>
                  </a:lnTo>
                  <a:lnTo>
                    <a:pt x="2228" y="123627"/>
                  </a:lnTo>
                  <a:lnTo>
                    <a:pt x="0" y="132943"/>
                  </a:lnTo>
                  <a:lnTo>
                    <a:pt x="394" y="136414"/>
                  </a:lnTo>
                  <a:lnTo>
                    <a:pt x="4594" y="144035"/>
                  </a:lnTo>
                  <a:lnTo>
                    <a:pt x="7690" y="148042"/>
                  </a:lnTo>
                  <a:lnTo>
                    <a:pt x="20536" y="152496"/>
                  </a:lnTo>
                  <a:lnTo>
                    <a:pt x="64271" y="155354"/>
                  </a:lnTo>
                  <a:lnTo>
                    <a:pt x="109131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597"/>
            <p:cNvSpPr/>
            <p:nvPr>
              <p:custDataLst>
                <p:tags r:id="rId44"/>
              </p:custDataLst>
            </p:nvPr>
          </p:nvSpPr>
          <p:spPr>
            <a:xfrm>
              <a:off x="5759450" y="65468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0"/>
                  </a:moveTo>
                  <a:lnTo>
                    <a:pt x="0" y="0"/>
                  </a:lnTo>
                  <a:lnTo>
                    <a:pt x="0" y="3370"/>
                  </a:lnTo>
                  <a:lnTo>
                    <a:pt x="5645" y="6907"/>
                  </a:lnTo>
                  <a:lnTo>
                    <a:pt x="36628" y="14926"/>
                  </a:lnTo>
                  <a:lnTo>
                    <a:pt x="78037" y="21199"/>
                  </a:lnTo>
                  <a:lnTo>
                    <a:pt x="119313" y="24156"/>
                  </a:lnTo>
                  <a:lnTo>
                    <a:pt x="1460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598"/>
            <p:cNvSpPr/>
            <p:nvPr>
              <p:custDataLst>
                <p:tags r:id="rId45"/>
              </p:custDataLst>
            </p:nvPr>
          </p:nvSpPr>
          <p:spPr>
            <a:xfrm>
              <a:off x="6082656" y="6268593"/>
              <a:ext cx="76791" cy="214758"/>
            </a:xfrm>
            <a:custGeom>
              <a:avLst/>
              <a:gdLst/>
              <a:ahLst/>
              <a:cxnLst/>
              <a:rect l="0" t="0" r="0" b="0"/>
              <a:pathLst>
                <a:path w="76791" h="214758">
                  <a:moveTo>
                    <a:pt x="51444" y="11557"/>
                  </a:moveTo>
                  <a:lnTo>
                    <a:pt x="51444" y="11557"/>
                  </a:lnTo>
                  <a:lnTo>
                    <a:pt x="54815" y="8186"/>
                  </a:lnTo>
                  <a:lnTo>
                    <a:pt x="56470" y="4650"/>
                  </a:lnTo>
                  <a:lnTo>
                    <a:pt x="57532" y="0"/>
                  </a:lnTo>
                  <a:lnTo>
                    <a:pt x="25184" y="44321"/>
                  </a:lnTo>
                  <a:lnTo>
                    <a:pt x="9907" y="88506"/>
                  </a:lnTo>
                  <a:lnTo>
                    <a:pt x="253" y="119102"/>
                  </a:lnTo>
                  <a:lnTo>
                    <a:pt x="0" y="132498"/>
                  </a:lnTo>
                  <a:lnTo>
                    <a:pt x="3824" y="147972"/>
                  </a:lnTo>
                  <a:lnTo>
                    <a:pt x="6997" y="151889"/>
                  </a:lnTo>
                  <a:lnTo>
                    <a:pt x="16167" y="158123"/>
                  </a:lnTo>
                  <a:lnTo>
                    <a:pt x="36601" y="162228"/>
                  </a:lnTo>
                  <a:lnTo>
                    <a:pt x="57159" y="163445"/>
                  </a:lnTo>
                  <a:lnTo>
                    <a:pt x="62310" y="161499"/>
                  </a:lnTo>
                  <a:lnTo>
                    <a:pt x="69914" y="153692"/>
                  </a:lnTo>
                  <a:lnTo>
                    <a:pt x="73764" y="145048"/>
                  </a:lnTo>
                  <a:lnTo>
                    <a:pt x="76790" y="116882"/>
                  </a:lnTo>
                  <a:lnTo>
                    <a:pt x="76102" y="117051"/>
                  </a:lnTo>
                  <a:lnTo>
                    <a:pt x="64630" y="134532"/>
                  </a:lnTo>
                  <a:lnTo>
                    <a:pt x="59820" y="155317"/>
                  </a:lnTo>
                  <a:lnTo>
                    <a:pt x="57972" y="197603"/>
                  </a:lnTo>
                  <a:lnTo>
                    <a:pt x="59754" y="205487"/>
                  </a:lnTo>
                  <a:lnTo>
                    <a:pt x="64144" y="214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599"/>
            <p:cNvSpPr/>
            <p:nvPr>
              <p:custDataLst>
                <p:tags r:id="rId46"/>
              </p:custDataLst>
            </p:nvPr>
          </p:nvSpPr>
          <p:spPr>
            <a:xfrm>
              <a:off x="6212666" y="6357233"/>
              <a:ext cx="45950" cy="100632"/>
            </a:xfrm>
            <a:custGeom>
              <a:avLst/>
              <a:gdLst/>
              <a:ahLst/>
              <a:cxnLst/>
              <a:rect l="0" t="0" r="0" b="0"/>
              <a:pathLst>
                <a:path w="45950" h="100632">
                  <a:moveTo>
                    <a:pt x="29384" y="5467"/>
                  </a:moveTo>
                  <a:lnTo>
                    <a:pt x="29384" y="5467"/>
                  </a:lnTo>
                  <a:lnTo>
                    <a:pt x="29383" y="2096"/>
                  </a:lnTo>
                  <a:lnTo>
                    <a:pt x="28679" y="1103"/>
                  </a:lnTo>
                  <a:lnTo>
                    <a:pt x="27502" y="441"/>
                  </a:lnTo>
                  <a:lnTo>
                    <a:pt x="26013" y="0"/>
                  </a:lnTo>
                  <a:lnTo>
                    <a:pt x="20595" y="3272"/>
                  </a:lnTo>
                  <a:lnTo>
                    <a:pt x="17175" y="6120"/>
                  </a:lnTo>
                  <a:lnTo>
                    <a:pt x="5618" y="26984"/>
                  </a:lnTo>
                  <a:lnTo>
                    <a:pt x="0" y="55509"/>
                  </a:lnTo>
                  <a:lnTo>
                    <a:pt x="2449" y="72159"/>
                  </a:lnTo>
                  <a:lnTo>
                    <a:pt x="11760" y="91550"/>
                  </a:lnTo>
                  <a:lnTo>
                    <a:pt x="15518" y="96722"/>
                  </a:lnTo>
                  <a:lnTo>
                    <a:pt x="19435" y="99465"/>
                  </a:lnTo>
                  <a:lnTo>
                    <a:pt x="23457" y="100588"/>
                  </a:lnTo>
                  <a:lnTo>
                    <a:pt x="27549" y="100631"/>
                  </a:lnTo>
                  <a:lnTo>
                    <a:pt x="35859" y="96916"/>
                  </a:lnTo>
                  <a:lnTo>
                    <a:pt x="40051" y="93950"/>
                  </a:lnTo>
                  <a:lnTo>
                    <a:pt x="42845" y="89855"/>
                  </a:lnTo>
                  <a:lnTo>
                    <a:pt x="45949" y="79662"/>
                  </a:lnTo>
                  <a:lnTo>
                    <a:pt x="41685" y="64313"/>
                  </a:lnTo>
                  <a:lnTo>
                    <a:pt x="15798" y="19030"/>
                  </a:lnTo>
                  <a:lnTo>
                    <a:pt x="10334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600"/>
            <p:cNvSpPr/>
            <p:nvPr>
              <p:custDataLst>
                <p:tags r:id="rId47"/>
              </p:custDataLst>
            </p:nvPr>
          </p:nvSpPr>
          <p:spPr>
            <a:xfrm>
              <a:off x="6267450" y="6369050"/>
              <a:ext cx="120651" cy="234951"/>
            </a:xfrm>
            <a:custGeom>
              <a:avLst/>
              <a:gdLst/>
              <a:ahLst/>
              <a:cxnLst/>
              <a:rect l="0" t="0" r="0" b="0"/>
              <a:pathLst>
                <a:path w="120651" h="234951">
                  <a:moveTo>
                    <a:pt x="120650" y="0"/>
                  </a:moveTo>
                  <a:lnTo>
                    <a:pt x="120650" y="0"/>
                  </a:lnTo>
                  <a:lnTo>
                    <a:pt x="84675" y="42716"/>
                  </a:lnTo>
                  <a:lnTo>
                    <a:pt x="67501" y="84310"/>
                  </a:lnTo>
                  <a:lnTo>
                    <a:pt x="43361" y="129011"/>
                  </a:lnTo>
                  <a:lnTo>
                    <a:pt x="23980" y="170164"/>
                  </a:lnTo>
                  <a:lnTo>
                    <a:pt x="7278" y="217202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601"/>
            <p:cNvSpPr/>
            <p:nvPr>
              <p:custDataLst>
                <p:tags r:id="rId48"/>
              </p:custDataLst>
            </p:nvPr>
          </p:nvSpPr>
          <p:spPr>
            <a:xfrm>
              <a:off x="6337300" y="648970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0"/>
                  </a:moveTo>
                  <a:lnTo>
                    <a:pt x="19050" y="0"/>
                  </a:lnTo>
                  <a:lnTo>
                    <a:pt x="12143" y="19459"/>
                  </a:lnTo>
                  <a:lnTo>
                    <a:pt x="3454" y="66507"/>
                  </a:lnTo>
                  <a:lnTo>
                    <a:pt x="2458" y="11190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602"/>
            <p:cNvSpPr/>
            <p:nvPr>
              <p:custDataLst>
                <p:tags r:id="rId49"/>
              </p:custDataLst>
            </p:nvPr>
          </p:nvSpPr>
          <p:spPr>
            <a:xfrm>
              <a:off x="6432676" y="6492679"/>
              <a:ext cx="55724" cy="95326"/>
            </a:xfrm>
            <a:custGeom>
              <a:avLst/>
              <a:gdLst/>
              <a:ahLst/>
              <a:cxnLst/>
              <a:rect l="0" t="0" r="0" b="0"/>
              <a:pathLst>
                <a:path w="55724" h="95326">
                  <a:moveTo>
                    <a:pt x="44324" y="3371"/>
                  </a:moveTo>
                  <a:lnTo>
                    <a:pt x="44324" y="3371"/>
                  </a:lnTo>
                  <a:lnTo>
                    <a:pt x="34211" y="0"/>
                  </a:lnTo>
                  <a:lnTo>
                    <a:pt x="25483" y="226"/>
                  </a:lnTo>
                  <a:lnTo>
                    <a:pt x="21180" y="1275"/>
                  </a:lnTo>
                  <a:lnTo>
                    <a:pt x="5011" y="16233"/>
                  </a:lnTo>
                  <a:lnTo>
                    <a:pt x="1887" y="23940"/>
                  </a:lnTo>
                  <a:lnTo>
                    <a:pt x="0" y="68491"/>
                  </a:lnTo>
                  <a:lnTo>
                    <a:pt x="3692" y="81938"/>
                  </a:lnTo>
                  <a:lnTo>
                    <a:pt x="6653" y="87498"/>
                  </a:lnTo>
                  <a:lnTo>
                    <a:pt x="12154" y="91206"/>
                  </a:lnTo>
                  <a:lnTo>
                    <a:pt x="27675" y="95325"/>
                  </a:lnTo>
                  <a:lnTo>
                    <a:pt x="38806" y="95275"/>
                  </a:lnTo>
                  <a:lnTo>
                    <a:pt x="42761" y="94272"/>
                  </a:lnTo>
                  <a:lnTo>
                    <a:pt x="55071" y="86122"/>
                  </a:lnTo>
                  <a:lnTo>
                    <a:pt x="55723" y="80410"/>
                  </a:lnTo>
                  <a:lnTo>
                    <a:pt x="47231" y="56928"/>
                  </a:lnTo>
                  <a:lnTo>
                    <a:pt x="39501" y="42697"/>
                  </a:lnTo>
                  <a:lnTo>
                    <a:pt x="31362" y="34960"/>
                  </a:lnTo>
                  <a:lnTo>
                    <a:pt x="20728" y="30604"/>
                  </a:lnTo>
                  <a:lnTo>
                    <a:pt x="12574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603"/>
            <p:cNvSpPr/>
            <p:nvPr>
              <p:custDataLst>
                <p:tags r:id="rId50"/>
              </p:custDataLst>
            </p:nvPr>
          </p:nvSpPr>
          <p:spPr>
            <a:xfrm>
              <a:off x="6520100" y="6524429"/>
              <a:ext cx="102064" cy="98524"/>
            </a:xfrm>
            <a:custGeom>
              <a:avLst/>
              <a:gdLst/>
              <a:ahLst/>
              <a:cxnLst/>
              <a:rect l="0" t="0" r="0" b="0"/>
              <a:pathLst>
                <a:path w="102064" h="98524">
                  <a:moveTo>
                    <a:pt x="45800" y="3371"/>
                  </a:moveTo>
                  <a:lnTo>
                    <a:pt x="45800" y="3371"/>
                  </a:lnTo>
                  <a:lnTo>
                    <a:pt x="35686" y="0"/>
                  </a:lnTo>
                  <a:lnTo>
                    <a:pt x="26959" y="226"/>
                  </a:lnTo>
                  <a:lnTo>
                    <a:pt x="18375" y="3384"/>
                  </a:lnTo>
                  <a:lnTo>
                    <a:pt x="9857" y="9492"/>
                  </a:lnTo>
                  <a:lnTo>
                    <a:pt x="3249" y="20672"/>
                  </a:lnTo>
                  <a:lnTo>
                    <a:pt x="500" y="27605"/>
                  </a:lnTo>
                  <a:lnTo>
                    <a:pt x="0" y="54218"/>
                  </a:lnTo>
                  <a:lnTo>
                    <a:pt x="3979" y="62669"/>
                  </a:lnTo>
                  <a:lnTo>
                    <a:pt x="17805" y="77703"/>
                  </a:lnTo>
                  <a:lnTo>
                    <a:pt x="52165" y="94696"/>
                  </a:lnTo>
                  <a:lnTo>
                    <a:pt x="73793" y="98523"/>
                  </a:lnTo>
                  <a:lnTo>
                    <a:pt x="90697" y="97166"/>
                  </a:lnTo>
                  <a:lnTo>
                    <a:pt x="100561" y="91859"/>
                  </a:lnTo>
                  <a:lnTo>
                    <a:pt x="102063" y="86351"/>
                  </a:lnTo>
                  <a:lnTo>
                    <a:pt x="99969" y="70826"/>
                  </a:lnTo>
                  <a:lnTo>
                    <a:pt x="87485" y="45621"/>
                  </a:lnTo>
                  <a:lnTo>
                    <a:pt x="65715" y="19007"/>
                  </a:lnTo>
                  <a:lnTo>
                    <a:pt x="521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3" name="SMARTInkShape-604"/>
          <p:cNvSpPr/>
          <p:nvPr>
            <p:custDataLst>
              <p:tags r:id="rId10"/>
            </p:custDataLst>
          </p:nvPr>
        </p:nvSpPr>
        <p:spPr>
          <a:xfrm>
            <a:off x="4191000" y="63309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4" name="SMARTInkShape-Group98"/>
          <p:cNvGrpSpPr/>
          <p:nvPr/>
        </p:nvGrpSpPr>
        <p:grpSpPr>
          <a:xfrm>
            <a:off x="7404099" y="6269215"/>
            <a:ext cx="1562102" cy="366536"/>
            <a:chOff x="7404099" y="6269215"/>
            <a:chExt cx="1562102" cy="366536"/>
          </a:xfrm>
        </p:grpSpPr>
        <p:sp>
          <p:nvSpPr>
            <p:cNvPr id="404" name="SMARTInkShape-605"/>
            <p:cNvSpPr/>
            <p:nvPr>
              <p:custDataLst>
                <p:tags r:id="rId21"/>
              </p:custDataLst>
            </p:nvPr>
          </p:nvSpPr>
          <p:spPr>
            <a:xfrm>
              <a:off x="7404099" y="6277840"/>
              <a:ext cx="139818" cy="336186"/>
            </a:xfrm>
            <a:custGeom>
              <a:avLst/>
              <a:gdLst/>
              <a:ahLst/>
              <a:cxnLst/>
              <a:rect l="0" t="0" r="0" b="0"/>
              <a:pathLst>
                <a:path w="139818" h="336186">
                  <a:moveTo>
                    <a:pt x="1" y="135660"/>
                  </a:moveTo>
                  <a:lnTo>
                    <a:pt x="1" y="135660"/>
                  </a:lnTo>
                  <a:lnTo>
                    <a:pt x="0" y="126239"/>
                  </a:lnTo>
                  <a:lnTo>
                    <a:pt x="0" y="127475"/>
                  </a:lnTo>
                  <a:lnTo>
                    <a:pt x="10832" y="168190"/>
                  </a:lnTo>
                  <a:lnTo>
                    <a:pt x="17008" y="209583"/>
                  </a:lnTo>
                  <a:lnTo>
                    <a:pt x="22600" y="249990"/>
                  </a:lnTo>
                  <a:lnTo>
                    <a:pt x="23160" y="290813"/>
                  </a:lnTo>
                  <a:lnTo>
                    <a:pt x="17067" y="325319"/>
                  </a:lnTo>
                  <a:lnTo>
                    <a:pt x="18659" y="336185"/>
                  </a:lnTo>
                  <a:lnTo>
                    <a:pt x="23392" y="296894"/>
                  </a:lnTo>
                  <a:lnTo>
                    <a:pt x="24508" y="258825"/>
                  </a:lnTo>
                  <a:lnTo>
                    <a:pt x="26216" y="233292"/>
                  </a:lnTo>
                  <a:lnTo>
                    <a:pt x="28767" y="204276"/>
                  </a:lnTo>
                  <a:lnTo>
                    <a:pt x="31878" y="172937"/>
                  </a:lnTo>
                  <a:lnTo>
                    <a:pt x="35363" y="142873"/>
                  </a:lnTo>
                  <a:lnTo>
                    <a:pt x="39098" y="113657"/>
                  </a:lnTo>
                  <a:lnTo>
                    <a:pt x="42998" y="85008"/>
                  </a:lnTo>
                  <a:lnTo>
                    <a:pt x="47332" y="47531"/>
                  </a:lnTo>
                  <a:lnTo>
                    <a:pt x="53487" y="9596"/>
                  </a:lnTo>
                  <a:lnTo>
                    <a:pt x="56119" y="5051"/>
                  </a:lnTo>
                  <a:lnTo>
                    <a:pt x="59285" y="2020"/>
                  </a:lnTo>
                  <a:lnTo>
                    <a:pt x="62807" y="0"/>
                  </a:lnTo>
                  <a:lnTo>
                    <a:pt x="76127" y="1518"/>
                  </a:lnTo>
                  <a:lnTo>
                    <a:pt x="84618" y="3899"/>
                  </a:lnTo>
                  <a:lnTo>
                    <a:pt x="101579" y="19714"/>
                  </a:lnTo>
                  <a:lnTo>
                    <a:pt x="123231" y="56385"/>
                  </a:lnTo>
                  <a:lnTo>
                    <a:pt x="136702" y="96648"/>
                  </a:lnTo>
                  <a:lnTo>
                    <a:pt x="139817" y="109652"/>
                  </a:lnTo>
                  <a:lnTo>
                    <a:pt x="137636" y="131627"/>
                  </a:lnTo>
                  <a:lnTo>
                    <a:pt x="134090" y="141438"/>
                  </a:lnTo>
                  <a:lnTo>
                    <a:pt x="122625" y="156102"/>
                  </a:lnTo>
                  <a:lnTo>
                    <a:pt x="107417" y="166618"/>
                  </a:lnTo>
                  <a:lnTo>
                    <a:pt x="88899" y="173643"/>
                  </a:lnTo>
                  <a:lnTo>
                    <a:pt x="72673" y="175354"/>
                  </a:lnTo>
                  <a:lnTo>
                    <a:pt x="50801" y="173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606"/>
            <p:cNvSpPr/>
            <p:nvPr>
              <p:custDataLst>
                <p:tags r:id="rId22"/>
              </p:custDataLst>
            </p:nvPr>
          </p:nvSpPr>
          <p:spPr>
            <a:xfrm>
              <a:off x="7489929" y="6400800"/>
              <a:ext cx="161822" cy="176559"/>
            </a:xfrm>
            <a:custGeom>
              <a:avLst/>
              <a:gdLst/>
              <a:ahLst/>
              <a:cxnLst/>
              <a:rect l="0" t="0" r="0" b="0"/>
              <a:pathLst>
                <a:path w="161822" h="176559">
                  <a:moveTo>
                    <a:pt x="9421" y="69850"/>
                  </a:moveTo>
                  <a:lnTo>
                    <a:pt x="9421" y="69850"/>
                  </a:lnTo>
                  <a:lnTo>
                    <a:pt x="582" y="61011"/>
                  </a:lnTo>
                  <a:lnTo>
                    <a:pt x="0" y="59724"/>
                  </a:lnTo>
                  <a:lnTo>
                    <a:pt x="318" y="58866"/>
                  </a:lnTo>
                  <a:lnTo>
                    <a:pt x="1236" y="58293"/>
                  </a:lnTo>
                  <a:lnTo>
                    <a:pt x="12640" y="60860"/>
                  </a:lnTo>
                  <a:lnTo>
                    <a:pt x="32796" y="69460"/>
                  </a:lnTo>
                  <a:lnTo>
                    <a:pt x="53271" y="87687"/>
                  </a:lnTo>
                  <a:lnTo>
                    <a:pt x="69372" y="114333"/>
                  </a:lnTo>
                  <a:lnTo>
                    <a:pt x="77315" y="149166"/>
                  </a:lnTo>
                  <a:lnTo>
                    <a:pt x="77986" y="168375"/>
                  </a:lnTo>
                  <a:lnTo>
                    <a:pt x="77003" y="171517"/>
                  </a:lnTo>
                  <a:lnTo>
                    <a:pt x="75642" y="173610"/>
                  </a:lnTo>
                  <a:lnTo>
                    <a:pt x="75441" y="175007"/>
                  </a:lnTo>
                  <a:lnTo>
                    <a:pt x="76012" y="175938"/>
                  </a:lnTo>
                  <a:lnTo>
                    <a:pt x="77098" y="176558"/>
                  </a:lnTo>
                  <a:lnTo>
                    <a:pt x="77822" y="174855"/>
                  </a:lnTo>
                  <a:lnTo>
                    <a:pt x="85822" y="141063"/>
                  </a:lnTo>
                  <a:lnTo>
                    <a:pt x="96764" y="109026"/>
                  </a:lnTo>
                  <a:lnTo>
                    <a:pt x="110329" y="72445"/>
                  </a:lnTo>
                  <a:lnTo>
                    <a:pt x="130571" y="30872"/>
                  </a:lnTo>
                  <a:lnTo>
                    <a:pt x="16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607"/>
            <p:cNvSpPr/>
            <p:nvPr>
              <p:custDataLst>
                <p:tags r:id="rId23"/>
              </p:custDataLst>
            </p:nvPr>
          </p:nvSpPr>
          <p:spPr>
            <a:xfrm>
              <a:off x="7696358" y="6296582"/>
              <a:ext cx="82393" cy="307419"/>
            </a:xfrm>
            <a:custGeom>
              <a:avLst/>
              <a:gdLst/>
              <a:ahLst/>
              <a:cxnLst/>
              <a:rect l="0" t="0" r="0" b="0"/>
              <a:pathLst>
                <a:path w="82393" h="307419">
                  <a:moveTo>
                    <a:pt x="82392" y="34368"/>
                  </a:moveTo>
                  <a:lnTo>
                    <a:pt x="82392" y="34368"/>
                  </a:lnTo>
                  <a:lnTo>
                    <a:pt x="81686" y="24228"/>
                  </a:lnTo>
                  <a:lnTo>
                    <a:pt x="77323" y="13412"/>
                  </a:lnTo>
                  <a:lnTo>
                    <a:pt x="71407" y="3078"/>
                  </a:lnTo>
                  <a:lnTo>
                    <a:pt x="70835" y="807"/>
                  </a:lnTo>
                  <a:lnTo>
                    <a:pt x="69043" y="0"/>
                  </a:lnTo>
                  <a:lnTo>
                    <a:pt x="63289" y="984"/>
                  </a:lnTo>
                  <a:lnTo>
                    <a:pt x="45373" y="15618"/>
                  </a:lnTo>
                  <a:lnTo>
                    <a:pt x="28933" y="47941"/>
                  </a:lnTo>
                  <a:lnTo>
                    <a:pt x="17711" y="82264"/>
                  </a:lnTo>
                  <a:lnTo>
                    <a:pt x="7078" y="123388"/>
                  </a:lnTo>
                  <a:lnTo>
                    <a:pt x="0" y="167536"/>
                  </a:lnTo>
                  <a:lnTo>
                    <a:pt x="147" y="209265"/>
                  </a:lnTo>
                  <a:lnTo>
                    <a:pt x="6328" y="246155"/>
                  </a:lnTo>
                  <a:lnTo>
                    <a:pt x="18482" y="274310"/>
                  </a:lnTo>
                  <a:lnTo>
                    <a:pt x="35172" y="291057"/>
                  </a:lnTo>
                  <a:lnTo>
                    <a:pt x="63342" y="307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608"/>
            <p:cNvSpPr/>
            <p:nvPr>
              <p:custDataLst>
                <p:tags r:id="rId24"/>
              </p:custDataLst>
            </p:nvPr>
          </p:nvSpPr>
          <p:spPr>
            <a:xfrm>
              <a:off x="7867922" y="6292827"/>
              <a:ext cx="123541" cy="249026"/>
            </a:xfrm>
            <a:custGeom>
              <a:avLst/>
              <a:gdLst/>
              <a:ahLst/>
              <a:cxnLst/>
              <a:rect l="0" t="0" r="0" b="0"/>
              <a:pathLst>
                <a:path w="123541" h="249026">
                  <a:moveTo>
                    <a:pt x="37828" y="76223"/>
                  </a:moveTo>
                  <a:lnTo>
                    <a:pt x="37828" y="76223"/>
                  </a:lnTo>
                  <a:lnTo>
                    <a:pt x="31086" y="72852"/>
                  </a:lnTo>
                  <a:lnTo>
                    <a:pt x="29101" y="72565"/>
                  </a:lnTo>
                  <a:lnTo>
                    <a:pt x="27776" y="73078"/>
                  </a:lnTo>
                  <a:lnTo>
                    <a:pt x="18908" y="89086"/>
                  </a:lnTo>
                  <a:lnTo>
                    <a:pt x="9344" y="134633"/>
                  </a:lnTo>
                  <a:lnTo>
                    <a:pt x="7045" y="176001"/>
                  </a:lnTo>
                  <a:lnTo>
                    <a:pt x="4387" y="222618"/>
                  </a:lnTo>
                  <a:lnTo>
                    <a:pt x="137" y="248618"/>
                  </a:lnTo>
                  <a:lnTo>
                    <a:pt x="0" y="248302"/>
                  </a:lnTo>
                  <a:lnTo>
                    <a:pt x="11961" y="204359"/>
                  </a:lnTo>
                  <a:lnTo>
                    <a:pt x="21393" y="165157"/>
                  </a:lnTo>
                  <a:lnTo>
                    <a:pt x="31935" y="117866"/>
                  </a:lnTo>
                  <a:lnTo>
                    <a:pt x="36721" y="93401"/>
                  </a:lnTo>
                  <a:lnTo>
                    <a:pt x="45097" y="49990"/>
                  </a:lnTo>
                  <a:lnTo>
                    <a:pt x="54484" y="15064"/>
                  </a:lnTo>
                  <a:lnTo>
                    <a:pt x="61929" y="3649"/>
                  </a:lnTo>
                  <a:lnTo>
                    <a:pt x="66596" y="1030"/>
                  </a:lnTo>
                  <a:lnTo>
                    <a:pt x="77424" y="0"/>
                  </a:lnTo>
                  <a:lnTo>
                    <a:pt x="83276" y="3536"/>
                  </a:lnTo>
                  <a:lnTo>
                    <a:pt x="95421" y="16871"/>
                  </a:lnTo>
                  <a:lnTo>
                    <a:pt x="114159" y="61067"/>
                  </a:lnTo>
                  <a:lnTo>
                    <a:pt x="121142" y="95122"/>
                  </a:lnTo>
                  <a:lnTo>
                    <a:pt x="123540" y="129778"/>
                  </a:lnTo>
                  <a:lnTo>
                    <a:pt x="122253" y="166347"/>
                  </a:lnTo>
                  <a:lnTo>
                    <a:pt x="110820" y="209151"/>
                  </a:lnTo>
                  <a:lnTo>
                    <a:pt x="96138" y="227260"/>
                  </a:lnTo>
                  <a:lnTo>
                    <a:pt x="68082" y="247011"/>
                  </a:lnTo>
                  <a:lnTo>
                    <a:pt x="56213" y="249025"/>
                  </a:lnTo>
                  <a:lnTo>
                    <a:pt x="45999" y="247568"/>
                  </a:lnTo>
                  <a:lnTo>
                    <a:pt x="43275" y="246192"/>
                  </a:lnTo>
                  <a:lnTo>
                    <a:pt x="41459" y="244569"/>
                  </a:lnTo>
                  <a:lnTo>
                    <a:pt x="39442" y="239003"/>
                  </a:lnTo>
                  <a:lnTo>
                    <a:pt x="37828" y="22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609"/>
            <p:cNvSpPr/>
            <p:nvPr>
              <p:custDataLst>
                <p:tags r:id="rId25"/>
              </p:custDataLst>
            </p:nvPr>
          </p:nvSpPr>
          <p:spPr>
            <a:xfrm>
              <a:off x="8177491" y="6394449"/>
              <a:ext cx="153710" cy="158752"/>
            </a:xfrm>
            <a:custGeom>
              <a:avLst/>
              <a:gdLst/>
              <a:ahLst/>
              <a:cxnLst/>
              <a:rect l="0" t="0" r="0" b="0"/>
              <a:pathLst>
                <a:path w="153710" h="158752">
                  <a:moveTo>
                    <a:pt x="134659" y="1"/>
                  </a:moveTo>
                  <a:lnTo>
                    <a:pt x="134659" y="1"/>
                  </a:lnTo>
                  <a:lnTo>
                    <a:pt x="140747" y="0"/>
                  </a:lnTo>
                  <a:lnTo>
                    <a:pt x="140931" y="3372"/>
                  </a:lnTo>
                  <a:lnTo>
                    <a:pt x="114487" y="32604"/>
                  </a:lnTo>
                  <a:lnTo>
                    <a:pt x="71778" y="58588"/>
                  </a:lnTo>
                  <a:lnTo>
                    <a:pt x="25953" y="89090"/>
                  </a:lnTo>
                  <a:lnTo>
                    <a:pt x="4713" y="112456"/>
                  </a:lnTo>
                  <a:lnTo>
                    <a:pt x="1462" y="117305"/>
                  </a:lnTo>
                  <a:lnTo>
                    <a:pt x="0" y="121948"/>
                  </a:lnTo>
                  <a:lnTo>
                    <a:pt x="256" y="130871"/>
                  </a:lnTo>
                  <a:lnTo>
                    <a:pt x="2018" y="134519"/>
                  </a:lnTo>
                  <a:lnTo>
                    <a:pt x="7739" y="140455"/>
                  </a:lnTo>
                  <a:lnTo>
                    <a:pt x="25635" y="147763"/>
                  </a:lnTo>
                  <a:lnTo>
                    <a:pt x="72175" y="152190"/>
                  </a:lnTo>
                  <a:lnTo>
                    <a:pt x="112303" y="156493"/>
                  </a:lnTo>
                  <a:lnTo>
                    <a:pt x="153709" y="158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610"/>
            <p:cNvSpPr/>
            <p:nvPr>
              <p:custDataLst>
                <p:tags r:id="rId26"/>
              </p:custDataLst>
            </p:nvPr>
          </p:nvSpPr>
          <p:spPr>
            <a:xfrm>
              <a:off x="8140700" y="6623049"/>
              <a:ext cx="196851" cy="6352"/>
            </a:xfrm>
            <a:custGeom>
              <a:avLst/>
              <a:gdLst/>
              <a:ahLst/>
              <a:cxnLst/>
              <a:rect l="0" t="0" r="0" b="0"/>
              <a:pathLst>
                <a:path w="196851" h="6352">
                  <a:moveTo>
                    <a:pt x="0" y="1"/>
                  </a:moveTo>
                  <a:lnTo>
                    <a:pt x="0" y="1"/>
                  </a:lnTo>
                  <a:lnTo>
                    <a:pt x="42645" y="0"/>
                  </a:lnTo>
                  <a:lnTo>
                    <a:pt x="81702" y="706"/>
                  </a:lnTo>
                  <a:lnTo>
                    <a:pt x="120398" y="4365"/>
                  </a:lnTo>
                  <a:lnTo>
                    <a:pt x="167637" y="5958"/>
                  </a:lnTo>
                  <a:lnTo>
                    <a:pt x="19685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611"/>
            <p:cNvSpPr/>
            <p:nvPr>
              <p:custDataLst>
                <p:tags r:id="rId27"/>
              </p:custDataLst>
            </p:nvPr>
          </p:nvSpPr>
          <p:spPr>
            <a:xfrm>
              <a:off x="8484510" y="6299801"/>
              <a:ext cx="145141" cy="279859"/>
            </a:xfrm>
            <a:custGeom>
              <a:avLst/>
              <a:gdLst/>
              <a:ahLst/>
              <a:cxnLst/>
              <a:rect l="0" t="0" r="0" b="0"/>
              <a:pathLst>
                <a:path w="145141" h="279859">
                  <a:moveTo>
                    <a:pt x="145140" y="18449"/>
                  </a:moveTo>
                  <a:lnTo>
                    <a:pt x="145140" y="18449"/>
                  </a:lnTo>
                  <a:lnTo>
                    <a:pt x="145140" y="6240"/>
                  </a:lnTo>
                  <a:lnTo>
                    <a:pt x="144434" y="3960"/>
                  </a:lnTo>
                  <a:lnTo>
                    <a:pt x="143259" y="2439"/>
                  </a:lnTo>
                  <a:lnTo>
                    <a:pt x="139673" y="0"/>
                  </a:lnTo>
                  <a:lnTo>
                    <a:pt x="108982" y="32709"/>
                  </a:lnTo>
                  <a:lnTo>
                    <a:pt x="76248" y="77867"/>
                  </a:lnTo>
                  <a:lnTo>
                    <a:pt x="46803" y="120642"/>
                  </a:lnTo>
                  <a:lnTo>
                    <a:pt x="26175" y="154885"/>
                  </a:lnTo>
                  <a:lnTo>
                    <a:pt x="4842" y="199751"/>
                  </a:lnTo>
                  <a:lnTo>
                    <a:pt x="0" y="224851"/>
                  </a:lnTo>
                  <a:lnTo>
                    <a:pt x="1611" y="246355"/>
                  </a:lnTo>
                  <a:lnTo>
                    <a:pt x="9382" y="262968"/>
                  </a:lnTo>
                  <a:lnTo>
                    <a:pt x="21773" y="273644"/>
                  </a:lnTo>
                  <a:lnTo>
                    <a:pt x="29028" y="277479"/>
                  </a:lnTo>
                  <a:lnTo>
                    <a:pt x="46497" y="279858"/>
                  </a:lnTo>
                  <a:lnTo>
                    <a:pt x="63905" y="277858"/>
                  </a:lnTo>
                  <a:lnTo>
                    <a:pt x="76344" y="272265"/>
                  </a:lnTo>
                  <a:lnTo>
                    <a:pt x="84695" y="263195"/>
                  </a:lnTo>
                  <a:lnTo>
                    <a:pt x="87910" y="257813"/>
                  </a:lnTo>
                  <a:lnTo>
                    <a:pt x="88642" y="252108"/>
                  </a:lnTo>
                  <a:lnTo>
                    <a:pt x="85692" y="240125"/>
                  </a:lnTo>
                  <a:lnTo>
                    <a:pt x="77797" y="229626"/>
                  </a:lnTo>
                  <a:lnTo>
                    <a:pt x="67232" y="220961"/>
                  </a:lnTo>
                  <a:lnTo>
                    <a:pt x="50795" y="211411"/>
                  </a:lnTo>
                  <a:lnTo>
                    <a:pt x="37190" y="19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612"/>
            <p:cNvSpPr/>
            <p:nvPr>
              <p:custDataLst>
                <p:tags r:id="rId28"/>
              </p:custDataLst>
            </p:nvPr>
          </p:nvSpPr>
          <p:spPr>
            <a:xfrm>
              <a:off x="8686800" y="6269215"/>
              <a:ext cx="67036" cy="366536"/>
            </a:xfrm>
            <a:custGeom>
              <a:avLst/>
              <a:gdLst/>
              <a:ahLst/>
              <a:cxnLst/>
              <a:rect l="0" t="0" r="0" b="0"/>
              <a:pathLst>
                <a:path w="67036" h="366536">
                  <a:moveTo>
                    <a:pt x="44450" y="10935"/>
                  </a:moveTo>
                  <a:lnTo>
                    <a:pt x="44450" y="10935"/>
                  </a:lnTo>
                  <a:lnTo>
                    <a:pt x="38982" y="0"/>
                  </a:lnTo>
                  <a:lnTo>
                    <a:pt x="38360" y="8871"/>
                  </a:lnTo>
                  <a:lnTo>
                    <a:pt x="48995" y="48156"/>
                  </a:lnTo>
                  <a:lnTo>
                    <a:pt x="59170" y="79689"/>
                  </a:lnTo>
                  <a:lnTo>
                    <a:pt x="65103" y="116751"/>
                  </a:lnTo>
                  <a:lnTo>
                    <a:pt x="67035" y="158859"/>
                  </a:lnTo>
                  <a:lnTo>
                    <a:pt x="66562" y="182929"/>
                  </a:lnTo>
                  <a:lnTo>
                    <a:pt x="65541" y="208147"/>
                  </a:lnTo>
                  <a:lnTo>
                    <a:pt x="58763" y="253101"/>
                  </a:lnTo>
                  <a:lnTo>
                    <a:pt x="48694" y="292131"/>
                  </a:lnTo>
                  <a:lnTo>
                    <a:pt x="31831" y="335786"/>
                  </a:lnTo>
                  <a:lnTo>
                    <a:pt x="22143" y="354985"/>
                  </a:lnTo>
                  <a:lnTo>
                    <a:pt x="17585" y="360246"/>
                  </a:lnTo>
                  <a:lnTo>
                    <a:pt x="13134" y="363048"/>
                  </a:lnTo>
                  <a:lnTo>
                    <a:pt x="0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613"/>
            <p:cNvSpPr/>
            <p:nvPr>
              <p:custDataLst>
                <p:tags r:id="rId29"/>
              </p:custDataLst>
            </p:nvPr>
          </p:nvSpPr>
          <p:spPr>
            <a:xfrm>
              <a:off x="8832850" y="6446718"/>
              <a:ext cx="133351" cy="17583"/>
            </a:xfrm>
            <a:custGeom>
              <a:avLst/>
              <a:gdLst/>
              <a:ahLst/>
              <a:cxnLst/>
              <a:rect l="0" t="0" r="0" b="0"/>
              <a:pathLst>
                <a:path w="133351" h="17583">
                  <a:moveTo>
                    <a:pt x="0" y="11232"/>
                  </a:moveTo>
                  <a:lnTo>
                    <a:pt x="0" y="11232"/>
                  </a:lnTo>
                  <a:lnTo>
                    <a:pt x="3370" y="7861"/>
                  </a:lnTo>
                  <a:lnTo>
                    <a:pt x="18952" y="2393"/>
                  </a:lnTo>
                  <a:lnTo>
                    <a:pt x="59640" y="0"/>
                  </a:lnTo>
                  <a:lnTo>
                    <a:pt x="104679" y="7472"/>
                  </a:lnTo>
                  <a:lnTo>
                    <a:pt x="133350" y="1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614"/>
            <p:cNvSpPr/>
            <p:nvPr>
              <p:custDataLst>
                <p:tags r:id="rId30"/>
              </p:custDataLst>
            </p:nvPr>
          </p:nvSpPr>
          <p:spPr>
            <a:xfrm>
              <a:off x="8848529" y="6565900"/>
              <a:ext cx="117672" cy="31751"/>
            </a:xfrm>
            <a:custGeom>
              <a:avLst/>
              <a:gdLst/>
              <a:ahLst/>
              <a:cxnLst/>
              <a:rect l="0" t="0" r="0" b="0"/>
              <a:pathLst>
                <a:path w="1176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0338"/>
                  </a:lnTo>
                  <a:lnTo>
                    <a:pt x="4645" y="25008"/>
                  </a:lnTo>
                  <a:lnTo>
                    <a:pt x="14959" y="17445"/>
                  </a:lnTo>
                  <a:lnTo>
                    <a:pt x="57139" y="8568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99"/>
          <p:cNvGrpSpPr/>
          <p:nvPr/>
        </p:nvGrpSpPr>
        <p:grpSpPr>
          <a:xfrm>
            <a:off x="9188450" y="6299562"/>
            <a:ext cx="1003301" cy="372262"/>
            <a:chOff x="9188450" y="6299562"/>
            <a:chExt cx="1003301" cy="372262"/>
          </a:xfrm>
        </p:grpSpPr>
        <p:sp>
          <p:nvSpPr>
            <p:cNvPr id="415" name="SMARTInkShape-615"/>
            <p:cNvSpPr/>
            <p:nvPr>
              <p:custDataLst>
                <p:tags r:id="rId12"/>
              </p:custDataLst>
            </p:nvPr>
          </p:nvSpPr>
          <p:spPr>
            <a:xfrm>
              <a:off x="9188450" y="6299562"/>
              <a:ext cx="31751" cy="164739"/>
            </a:xfrm>
            <a:custGeom>
              <a:avLst/>
              <a:gdLst/>
              <a:ahLst/>
              <a:cxnLst/>
              <a:rect l="0" t="0" r="0" b="0"/>
              <a:pathLst>
                <a:path w="31751" h="164739">
                  <a:moveTo>
                    <a:pt x="0" y="18688"/>
                  </a:moveTo>
                  <a:lnTo>
                    <a:pt x="0" y="18688"/>
                  </a:lnTo>
                  <a:lnTo>
                    <a:pt x="0" y="0"/>
                  </a:lnTo>
                  <a:lnTo>
                    <a:pt x="6907" y="42028"/>
                  </a:lnTo>
                  <a:lnTo>
                    <a:pt x="14746" y="78990"/>
                  </a:lnTo>
                  <a:lnTo>
                    <a:pt x="20362" y="117459"/>
                  </a:lnTo>
                  <a:lnTo>
                    <a:pt x="21044" y="138081"/>
                  </a:lnTo>
                  <a:lnTo>
                    <a:pt x="31750" y="16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616"/>
            <p:cNvSpPr/>
            <p:nvPr>
              <p:custDataLst>
                <p:tags r:id="rId13"/>
              </p:custDataLst>
            </p:nvPr>
          </p:nvSpPr>
          <p:spPr>
            <a:xfrm>
              <a:off x="9264650" y="6324600"/>
              <a:ext cx="107951" cy="247651"/>
            </a:xfrm>
            <a:custGeom>
              <a:avLst/>
              <a:gdLst/>
              <a:ahLst/>
              <a:cxnLst/>
              <a:rect l="0" t="0" r="0" b="0"/>
              <a:pathLst>
                <a:path w="107951" h="247651">
                  <a:moveTo>
                    <a:pt x="107950" y="0"/>
                  </a:moveTo>
                  <a:lnTo>
                    <a:pt x="107950" y="0"/>
                  </a:lnTo>
                  <a:lnTo>
                    <a:pt x="107950" y="6742"/>
                  </a:lnTo>
                  <a:lnTo>
                    <a:pt x="92253" y="41427"/>
                  </a:lnTo>
                  <a:lnTo>
                    <a:pt x="69258" y="81091"/>
                  </a:lnTo>
                  <a:lnTo>
                    <a:pt x="44332" y="127966"/>
                  </a:lnTo>
                  <a:lnTo>
                    <a:pt x="26071" y="165387"/>
                  </a:lnTo>
                  <a:lnTo>
                    <a:pt x="12114" y="20257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617"/>
            <p:cNvSpPr/>
            <p:nvPr>
              <p:custDataLst>
                <p:tags r:id="rId14"/>
              </p:custDataLst>
            </p:nvPr>
          </p:nvSpPr>
          <p:spPr>
            <a:xfrm>
              <a:off x="9324491" y="6521789"/>
              <a:ext cx="149710" cy="150035"/>
            </a:xfrm>
            <a:custGeom>
              <a:avLst/>
              <a:gdLst/>
              <a:ahLst/>
              <a:cxnLst/>
              <a:rect l="0" t="0" r="0" b="0"/>
              <a:pathLst>
                <a:path w="149710" h="150035">
                  <a:moveTo>
                    <a:pt x="3659" y="12361"/>
                  </a:moveTo>
                  <a:lnTo>
                    <a:pt x="3659" y="12361"/>
                  </a:lnTo>
                  <a:lnTo>
                    <a:pt x="288" y="12361"/>
                  </a:lnTo>
                  <a:lnTo>
                    <a:pt x="0" y="11655"/>
                  </a:lnTo>
                  <a:lnTo>
                    <a:pt x="1563" y="8990"/>
                  </a:lnTo>
                  <a:lnTo>
                    <a:pt x="6408" y="3522"/>
                  </a:lnTo>
                  <a:lnTo>
                    <a:pt x="33234" y="423"/>
                  </a:lnTo>
                  <a:lnTo>
                    <a:pt x="47142" y="0"/>
                  </a:lnTo>
                  <a:lnTo>
                    <a:pt x="58498" y="3574"/>
                  </a:lnTo>
                  <a:lnTo>
                    <a:pt x="63501" y="6503"/>
                  </a:lnTo>
                  <a:lnTo>
                    <a:pt x="70942" y="15401"/>
                  </a:lnTo>
                  <a:lnTo>
                    <a:pt x="73914" y="20737"/>
                  </a:lnTo>
                  <a:lnTo>
                    <a:pt x="73454" y="36074"/>
                  </a:lnTo>
                  <a:lnTo>
                    <a:pt x="63380" y="64542"/>
                  </a:lnTo>
                  <a:lnTo>
                    <a:pt x="44384" y="109137"/>
                  </a:lnTo>
                  <a:lnTo>
                    <a:pt x="29554" y="150034"/>
                  </a:lnTo>
                  <a:lnTo>
                    <a:pt x="34923" y="149278"/>
                  </a:lnTo>
                  <a:lnTo>
                    <a:pt x="81488" y="144143"/>
                  </a:lnTo>
                  <a:lnTo>
                    <a:pt x="125885" y="136935"/>
                  </a:lnTo>
                  <a:lnTo>
                    <a:pt x="149709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618"/>
            <p:cNvSpPr/>
            <p:nvPr>
              <p:custDataLst>
                <p:tags r:id="rId15"/>
              </p:custDataLst>
            </p:nvPr>
          </p:nvSpPr>
          <p:spPr>
            <a:xfrm>
              <a:off x="9582195" y="6375739"/>
              <a:ext cx="135259" cy="133012"/>
            </a:xfrm>
            <a:custGeom>
              <a:avLst/>
              <a:gdLst/>
              <a:ahLst/>
              <a:cxnLst/>
              <a:rect l="0" t="0" r="0" b="0"/>
              <a:pathLst>
                <a:path w="135259" h="133012">
                  <a:moveTo>
                    <a:pt x="12655" y="12361"/>
                  </a:moveTo>
                  <a:lnTo>
                    <a:pt x="12655" y="12361"/>
                  </a:lnTo>
                  <a:lnTo>
                    <a:pt x="5913" y="8990"/>
                  </a:lnTo>
                  <a:lnTo>
                    <a:pt x="3927" y="7291"/>
                  </a:lnTo>
                  <a:lnTo>
                    <a:pt x="110" y="0"/>
                  </a:lnTo>
                  <a:lnTo>
                    <a:pt x="0" y="3132"/>
                  </a:lnTo>
                  <a:lnTo>
                    <a:pt x="42054" y="30177"/>
                  </a:lnTo>
                  <a:lnTo>
                    <a:pt x="88233" y="55861"/>
                  </a:lnTo>
                  <a:lnTo>
                    <a:pt x="120352" y="75255"/>
                  </a:lnTo>
                  <a:lnTo>
                    <a:pt x="134117" y="92674"/>
                  </a:lnTo>
                  <a:lnTo>
                    <a:pt x="135258" y="96948"/>
                  </a:lnTo>
                  <a:lnTo>
                    <a:pt x="134644" y="105458"/>
                  </a:lnTo>
                  <a:lnTo>
                    <a:pt x="130137" y="113945"/>
                  </a:lnTo>
                  <a:lnTo>
                    <a:pt x="126960" y="118183"/>
                  </a:lnTo>
                  <a:lnTo>
                    <a:pt x="114022" y="124774"/>
                  </a:lnTo>
                  <a:lnTo>
                    <a:pt x="80343" y="131384"/>
                  </a:lnTo>
                  <a:lnTo>
                    <a:pt x="36326" y="132868"/>
                  </a:lnTo>
                  <a:lnTo>
                    <a:pt x="19005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619"/>
            <p:cNvSpPr/>
            <p:nvPr>
              <p:custDataLst>
                <p:tags r:id="rId16"/>
              </p:custDataLst>
            </p:nvPr>
          </p:nvSpPr>
          <p:spPr>
            <a:xfrm>
              <a:off x="9664700" y="6553200"/>
              <a:ext cx="117960" cy="44451"/>
            </a:xfrm>
            <a:custGeom>
              <a:avLst/>
              <a:gdLst/>
              <a:ahLst/>
              <a:cxnLst/>
              <a:rect l="0" t="0" r="0" b="0"/>
              <a:pathLst>
                <a:path w="117960" h="44451">
                  <a:moveTo>
                    <a:pt x="114300" y="0"/>
                  </a:moveTo>
                  <a:lnTo>
                    <a:pt x="114300" y="0"/>
                  </a:lnTo>
                  <a:lnTo>
                    <a:pt x="117670" y="0"/>
                  </a:lnTo>
                  <a:lnTo>
                    <a:pt x="117959" y="705"/>
                  </a:lnTo>
                  <a:lnTo>
                    <a:pt x="115231" y="6907"/>
                  </a:lnTo>
                  <a:lnTo>
                    <a:pt x="114920" y="8839"/>
                  </a:lnTo>
                  <a:lnTo>
                    <a:pt x="108931" y="12865"/>
                  </a:lnTo>
                  <a:lnTo>
                    <a:pt x="66939" y="30440"/>
                  </a:lnTo>
                  <a:lnTo>
                    <a:pt x="23030" y="4145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620"/>
            <p:cNvSpPr/>
            <p:nvPr>
              <p:custDataLst>
                <p:tags r:id="rId17"/>
              </p:custDataLst>
            </p:nvPr>
          </p:nvSpPr>
          <p:spPr>
            <a:xfrm>
              <a:off x="9902187" y="6446833"/>
              <a:ext cx="67895" cy="146941"/>
            </a:xfrm>
            <a:custGeom>
              <a:avLst/>
              <a:gdLst/>
              <a:ahLst/>
              <a:cxnLst/>
              <a:rect l="0" t="0" r="0" b="0"/>
              <a:pathLst>
                <a:path w="67895" h="146941">
                  <a:moveTo>
                    <a:pt x="60963" y="36517"/>
                  </a:moveTo>
                  <a:lnTo>
                    <a:pt x="60963" y="36517"/>
                  </a:lnTo>
                  <a:lnTo>
                    <a:pt x="57592" y="33146"/>
                  </a:lnTo>
                  <a:lnTo>
                    <a:pt x="55936" y="27728"/>
                  </a:lnTo>
                  <a:lnTo>
                    <a:pt x="54082" y="9385"/>
                  </a:lnTo>
                  <a:lnTo>
                    <a:pt x="51319" y="3762"/>
                  </a:lnTo>
                  <a:lnTo>
                    <a:pt x="48889" y="1981"/>
                  </a:lnTo>
                  <a:lnTo>
                    <a:pt x="42425" y="0"/>
                  </a:lnTo>
                  <a:lnTo>
                    <a:pt x="32969" y="2884"/>
                  </a:lnTo>
                  <a:lnTo>
                    <a:pt x="27484" y="5628"/>
                  </a:lnTo>
                  <a:lnTo>
                    <a:pt x="17626" y="16204"/>
                  </a:lnTo>
                  <a:lnTo>
                    <a:pt x="9246" y="31017"/>
                  </a:lnTo>
                  <a:lnTo>
                    <a:pt x="0" y="69272"/>
                  </a:lnTo>
                  <a:lnTo>
                    <a:pt x="1335" y="110799"/>
                  </a:lnTo>
                  <a:lnTo>
                    <a:pt x="9820" y="135667"/>
                  </a:lnTo>
                  <a:lnTo>
                    <a:pt x="13462" y="140716"/>
                  </a:lnTo>
                  <a:lnTo>
                    <a:pt x="21272" y="146327"/>
                  </a:lnTo>
                  <a:lnTo>
                    <a:pt x="33210" y="146940"/>
                  </a:lnTo>
                  <a:lnTo>
                    <a:pt x="45807" y="144860"/>
                  </a:lnTo>
                  <a:lnTo>
                    <a:pt x="53756" y="141583"/>
                  </a:lnTo>
                  <a:lnTo>
                    <a:pt x="65570" y="122289"/>
                  </a:lnTo>
                  <a:lnTo>
                    <a:pt x="67894" y="87488"/>
                  </a:lnTo>
                  <a:lnTo>
                    <a:pt x="63808" y="69519"/>
                  </a:lnTo>
                  <a:lnTo>
                    <a:pt x="48263" y="42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621"/>
            <p:cNvSpPr/>
            <p:nvPr>
              <p:custDataLst>
                <p:tags r:id="rId18"/>
              </p:custDataLst>
            </p:nvPr>
          </p:nvSpPr>
          <p:spPr>
            <a:xfrm>
              <a:off x="10039350" y="6584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622"/>
            <p:cNvSpPr/>
            <p:nvPr>
              <p:custDataLst>
                <p:tags r:id="rId19"/>
              </p:custDataLst>
            </p:nvPr>
          </p:nvSpPr>
          <p:spPr>
            <a:xfrm>
              <a:off x="10101310" y="6471533"/>
              <a:ext cx="90441" cy="125782"/>
            </a:xfrm>
            <a:custGeom>
              <a:avLst/>
              <a:gdLst/>
              <a:ahLst/>
              <a:cxnLst/>
              <a:rect l="0" t="0" r="0" b="0"/>
              <a:pathLst>
                <a:path w="90441" h="125782">
                  <a:moveTo>
                    <a:pt x="58690" y="5467"/>
                  </a:moveTo>
                  <a:lnTo>
                    <a:pt x="58690" y="5467"/>
                  </a:lnTo>
                  <a:lnTo>
                    <a:pt x="58689" y="0"/>
                  </a:lnTo>
                  <a:lnTo>
                    <a:pt x="55319" y="2749"/>
                  </a:lnTo>
                  <a:lnTo>
                    <a:pt x="19817" y="48982"/>
                  </a:lnTo>
                  <a:lnTo>
                    <a:pt x="5073" y="68689"/>
                  </a:lnTo>
                  <a:lnTo>
                    <a:pt x="1779" y="75133"/>
                  </a:lnTo>
                  <a:lnTo>
                    <a:pt x="0" y="87934"/>
                  </a:lnTo>
                  <a:lnTo>
                    <a:pt x="2965" y="105161"/>
                  </a:lnTo>
                  <a:lnTo>
                    <a:pt x="4606" y="110030"/>
                  </a:lnTo>
                  <a:lnTo>
                    <a:pt x="7113" y="113275"/>
                  </a:lnTo>
                  <a:lnTo>
                    <a:pt x="25277" y="122283"/>
                  </a:lnTo>
                  <a:lnTo>
                    <a:pt x="70037" y="125781"/>
                  </a:lnTo>
                  <a:lnTo>
                    <a:pt x="79725" y="124085"/>
                  </a:lnTo>
                  <a:lnTo>
                    <a:pt x="9044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623"/>
            <p:cNvSpPr/>
            <p:nvPr>
              <p:custDataLst>
                <p:tags r:id="rId20"/>
              </p:custDataLst>
            </p:nvPr>
          </p:nvSpPr>
          <p:spPr>
            <a:xfrm>
              <a:off x="10134600" y="65595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25400" y="0"/>
                  </a:moveTo>
                  <a:lnTo>
                    <a:pt x="25400" y="0"/>
                  </a:lnTo>
                  <a:lnTo>
                    <a:pt x="22029" y="3370"/>
                  </a:lnTo>
                  <a:lnTo>
                    <a:pt x="10472" y="4481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5" name="SMARTInkShape-624"/>
          <p:cNvSpPr/>
          <p:nvPr>
            <p:custDataLst>
              <p:tags r:id="rId11"/>
            </p:custDataLst>
          </p:nvPr>
        </p:nvSpPr>
        <p:spPr>
          <a:xfrm>
            <a:off x="4280784" y="4312197"/>
            <a:ext cx="353938" cy="513793"/>
          </a:xfrm>
          <a:custGeom>
            <a:avLst/>
            <a:gdLst/>
            <a:ahLst/>
            <a:cxnLst/>
            <a:rect l="0" t="0" r="0" b="0"/>
            <a:pathLst>
              <a:path w="353938" h="513793">
                <a:moveTo>
                  <a:pt x="316616" y="62953"/>
                </a:moveTo>
                <a:lnTo>
                  <a:pt x="316616" y="62953"/>
                </a:lnTo>
                <a:lnTo>
                  <a:pt x="311590" y="51019"/>
                </a:lnTo>
                <a:lnTo>
                  <a:pt x="311149" y="48647"/>
                </a:lnTo>
                <a:lnTo>
                  <a:pt x="308777" y="44130"/>
                </a:lnTo>
                <a:lnTo>
                  <a:pt x="293980" y="26979"/>
                </a:lnTo>
                <a:lnTo>
                  <a:pt x="292444" y="22740"/>
                </a:lnTo>
                <a:lnTo>
                  <a:pt x="291329" y="21328"/>
                </a:lnTo>
                <a:lnTo>
                  <a:pt x="257817" y="3609"/>
                </a:lnTo>
                <a:lnTo>
                  <a:pt x="232524" y="0"/>
                </a:lnTo>
                <a:lnTo>
                  <a:pt x="214559" y="1497"/>
                </a:lnTo>
                <a:lnTo>
                  <a:pt x="199594" y="6408"/>
                </a:lnTo>
                <a:lnTo>
                  <a:pt x="175894" y="20655"/>
                </a:lnTo>
                <a:lnTo>
                  <a:pt x="137351" y="64970"/>
                </a:lnTo>
                <a:lnTo>
                  <a:pt x="108919" y="107771"/>
                </a:lnTo>
                <a:lnTo>
                  <a:pt x="83759" y="151002"/>
                </a:lnTo>
                <a:lnTo>
                  <a:pt x="54853" y="194855"/>
                </a:lnTo>
                <a:lnTo>
                  <a:pt x="35499" y="240668"/>
                </a:lnTo>
                <a:lnTo>
                  <a:pt x="10853" y="279731"/>
                </a:lnTo>
                <a:lnTo>
                  <a:pt x="6530" y="304427"/>
                </a:lnTo>
                <a:lnTo>
                  <a:pt x="5507" y="349592"/>
                </a:lnTo>
                <a:lnTo>
                  <a:pt x="4768" y="369209"/>
                </a:lnTo>
                <a:lnTo>
                  <a:pt x="0" y="390950"/>
                </a:lnTo>
                <a:lnTo>
                  <a:pt x="8598" y="437972"/>
                </a:lnTo>
                <a:lnTo>
                  <a:pt x="20372" y="477832"/>
                </a:lnTo>
                <a:lnTo>
                  <a:pt x="38457" y="501780"/>
                </a:lnTo>
                <a:lnTo>
                  <a:pt x="47626" y="510697"/>
                </a:lnTo>
                <a:lnTo>
                  <a:pt x="51956" y="512422"/>
                </a:lnTo>
                <a:lnTo>
                  <a:pt x="89977" y="513792"/>
                </a:lnTo>
                <a:lnTo>
                  <a:pt x="94297" y="511917"/>
                </a:lnTo>
                <a:lnTo>
                  <a:pt x="139711" y="486276"/>
                </a:lnTo>
                <a:lnTo>
                  <a:pt x="146504" y="483930"/>
                </a:lnTo>
                <a:lnTo>
                  <a:pt x="153522" y="482181"/>
                </a:lnTo>
                <a:lnTo>
                  <a:pt x="197433" y="458049"/>
                </a:lnTo>
                <a:lnTo>
                  <a:pt x="210001" y="445274"/>
                </a:lnTo>
                <a:lnTo>
                  <a:pt x="225863" y="432376"/>
                </a:lnTo>
                <a:lnTo>
                  <a:pt x="260989" y="386405"/>
                </a:lnTo>
                <a:lnTo>
                  <a:pt x="279391" y="360619"/>
                </a:lnTo>
                <a:lnTo>
                  <a:pt x="299518" y="313171"/>
                </a:lnTo>
                <a:lnTo>
                  <a:pt x="321508" y="266303"/>
                </a:lnTo>
                <a:lnTo>
                  <a:pt x="335538" y="221158"/>
                </a:lnTo>
                <a:lnTo>
                  <a:pt x="346232" y="180003"/>
                </a:lnTo>
                <a:lnTo>
                  <a:pt x="353878" y="143758"/>
                </a:lnTo>
                <a:lnTo>
                  <a:pt x="353937" y="112319"/>
                </a:lnTo>
                <a:lnTo>
                  <a:pt x="345868" y="90559"/>
                </a:lnTo>
                <a:lnTo>
                  <a:pt x="320846" y="45943"/>
                </a:lnTo>
                <a:lnTo>
                  <a:pt x="311128" y="33297"/>
                </a:lnTo>
                <a:lnTo>
                  <a:pt x="291051" y="19057"/>
                </a:lnTo>
                <a:lnTo>
                  <a:pt x="286872" y="16755"/>
                </a:lnTo>
                <a:lnTo>
                  <a:pt x="253116" y="1215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4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SMARTInkShape-Group879"/>
          <p:cNvGrpSpPr/>
          <p:nvPr/>
        </p:nvGrpSpPr>
        <p:grpSpPr>
          <a:xfrm>
            <a:off x="8299448" y="4946650"/>
            <a:ext cx="1876170" cy="482601"/>
            <a:chOff x="8299448" y="4946650"/>
            <a:chExt cx="1876170" cy="482601"/>
          </a:xfrm>
        </p:grpSpPr>
        <p:sp>
          <p:nvSpPr>
            <p:cNvPr id="560" name="SMARTInkShape-4511"/>
            <p:cNvSpPr/>
            <p:nvPr>
              <p:custDataLst>
                <p:tags r:id="rId155"/>
              </p:custDataLst>
            </p:nvPr>
          </p:nvSpPr>
          <p:spPr>
            <a:xfrm>
              <a:off x="9385298" y="4946650"/>
              <a:ext cx="190503" cy="146051"/>
            </a:xfrm>
            <a:custGeom>
              <a:avLst/>
              <a:gdLst/>
              <a:ahLst/>
              <a:cxnLst/>
              <a:rect l="0" t="0" r="0" b="0"/>
              <a:pathLst>
                <a:path w="190503" h="146051">
                  <a:moveTo>
                    <a:pt x="2" y="146050"/>
                  </a:moveTo>
                  <a:lnTo>
                    <a:pt x="2" y="146050"/>
                  </a:lnTo>
                  <a:lnTo>
                    <a:pt x="0" y="142679"/>
                  </a:lnTo>
                  <a:lnTo>
                    <a:pt x="22370" y="103017"/>
                  </a:lnTo>
                  <a:lnTo>
                    <a:pt x="41200" y="82264"/>
                  </a:lnTo>
                  <a:lnTo>
                    <a:pt x="74769" y="57849"/>
                  </a:lnTo>
                  <a:lnTo>
                    <a:pt x="106609" y="38646"/>
                  </a:lnTo>
                  <a:lnTo>
                    <a:pt x="140046" y="22115"/>
                  </a:lnTo>
                  <a:lnTo>
                    <a:pt x="1905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4512"/>
            <p:cNvSpPr/>
            <p:nvPr>
              <p:custDataLst>
                <p:tags r:id="rId156"/>
              </p:custDataLst>
            </p:nvPr>
          </p:nvSpPr>
          <p:spPr>
            <a:xfrm>
              <a:off x="9354751" y="5054600"/>
              <a:ext cx="55950" cy="228122"/>
            </a:xfrm>
            <a:custGeom>
              <a:avLst/>
              <a:gdLst/>
              <a:ahLst/>
              <a:cxnLst/>
              <a:rect l="0" t="0" r="0" b="0"/>
              <a:pathLst>
                <a:path w="55950" h="228122">
                  <a:moveTo>
                    <a:pt x="55949" y="0"/>
                  </a:moveTo>
                  <a:lnTo>
                    <a:pt x="55949" y="0"/>
                  </a:lnTo>
                  <a:lnTo>
                    <a:pt x="37108" y="31393"/>
                  </a:lnTo>
                  <a:lnTo>
                    <a:pt x="24259" y="69038"/>
                  </a:lnTo>
                  <a:lnTo>
                    <a:pt x="15760" y="100533"/>
                  </a:lnTo>
                  <a:lnTo>
                    <a:pt x="7278" y="135698"/>
                  </a:lnTo>
                  <a:lnTo>
                    <a:pt x="1310" y="181083"/>
                  </a:lnTo>
                  <a:lnTo>
                    <a:pt x="0" y="217725"/>
                  </a:lnTo>
                  <a:lnTo>
                    <a:pt x="2389" y="226823"/>
                  </a:lnTo>
                  <a:lnTo>
                    <a:pt x="4015" y="228121"/>
                  </a:lnTo>
                  <a:lnTo>
                    <a:pt x="5804" y="227575"/>
                  </a:lnTo>
                  <a:lnTo>
                    <a:pt x="11499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4513"/>
            <p:cNvSpPr/>
            <p:nvPr>
              <p:custDataLst>
                <p:tags r:id="rId157"/>
              </p:custDataLst>
            </p:nvPr>
          </p:nvSpPr>
          <p:spPr>
            <a:xfrm>
              <a:off x="8299448" y="5336467"/>
              <a:ext cx="1562103" cy="92784"/>
            </a:xfrm>
            <a:custGeom>
              <a:avLst/>
              <a:gdLst/>
              <a:ahLst/>
              <a:cxnLst/>
              <a:rect l="0" t="0" r="0" b="0"/>
              <a:pathLst>
                <a:path w="1562103" h="92784">
                  <a:moveTo>
                    <a:pt x="2" y="92783"/>
                  </a:moveTo>
                  <a:lnTo>
                    <a:pt x="2" y="92783"/>
                  </a:lnTo>
                  <a:lnTo>
                    <a:pt x="0" y="86041"/>
                  </a:lnTo>
                  <a:lnTo>
                    <a:pt x="10115" y="71735"/>
                  </a:lnTo>
                  <a:lnTo>
                    <a:pt x="29888" y="54090"/>
                  </a:lnTo>
                  <a:lnTo>
                    <a:pt x="60363" y="38828"/>
                  </a:lnTo>
                  <a:lnTo>
                    <a:pt x="91505" y="31644"/>
                  </a:lnTo>
                  <a:lnTo>
                    <a:pt x="130275" y="27509"/>
                  </a:lnTo>
                  <a:lnTo>
                    <a:pt x="175729" y="28025"/>
                  </a:lnTo>
                  <a:lnTo>
                    <a:pt x="203937" y="29150"/>
                  </a:lnTo>
                  <a:lnTo>
                    <a:pt x="235442" y="30605"/>
                  </a:lnTo>
                  <a:lnTo>
                    <a:pt x="269145" y="32281"/>
                  </a:lnTo>
                  <a:lnTo>
                    <a:pt x="304314" y="35516"/>
                  </a:lnTo>
                  <a:lnTo>
                    <a:pt x="340460" y="39789"/>
                  </a:lnTo>
                  <a:lnTo>
                    <a:pt x="377259" y="44753"/>
                  </a:lnTo>
                  <a:lnTo>
                    <a:pt x="413784" y="48768"/>
                  </a:lnTo>
                  <a:lnTo>
                    <a:pt x="450129" y="52151"/>
                  </a:lnTo>
                  <a:lnTo>
                    <a:pt x="486353" y="55111"/>
                  </a:lnTo>
                  <a:lnTo>
                    <a:pt x="522497" y="57085"/>
                  </a:lnTo>
                  <a:lnTo>
                    <a:pt x="558588" y="58401"/>
                  </a:lnTo>
                  <a:lnTo>
                    <a:pt x="594642" y="59278"/>
                  </a:lnTo>
                  <a:lnTo>
                    <a:pt x="629967" y="57041"/>
                  </a:lnTo>
                  <a:lnTo>
                    <a:pt x="664807" y="52727"/>
                  </a:lnTo>
                  <a:lnTo>
                    <a:pt x="699323" y="47029"/>
                  </a:lnTo>
                  <a:lnTo>
                    <a:pt x="732915" y="39703"/>
                  </a:lnTo>
                  <a:lnTo>
                    <a:pt x="765894" y="31291"/>
                  </a:lnTo>
                  <a:lnTo>
                    <a:pt x="798463" y="22155"/>
                  </a:lnTo>
                  <a:lnTo>
                    <a:pt x="828643" y="14653"/>
                  </a:lnTo>
                  <a:lnTo>
                    <a:pt x="857230" y="8241"/>
                  </a:lnTo>
                  <a:lnTo>
                    <a:pt x="884752" y="2555"/>
                  </a:lnTo>
                  <a:lnTo>
                    <a:pt x="932270" y="0"/>
                  </a:lnTo>
                  <a:lnTo>
                    <a:pt x="972436" y="4979"/>
                  </a:lnTo>
                  <a:lnTo>
                    <a:pt x="1019558" y="23650"/>
                  </a:lnTo>
                  <a:lnTo>
                    <a:pt x="1063779" y="45645"/>
                  </a:lnTo>
                  <a:lnTo>
                    <a:pt x="1105417" y="59609"/>
                  </a:lnTo>
                  <a:lnTo>
                    <a:pt x="1136646" y="60870"/>
                  </a:lnTo>
                  <a:lnTo>
                    <a:pt x="1171221" y="59078"/>
                  </a:lnTo>
                  <a:lnTo>
                    <a:pt x="1209166" y="56638"/>
                  </a:lnTo>
                  <a:lnTo>
                    <a:pt x="1251901" y="55552"/>
                  </a:lnTo>
                  <a:lnTo>
                    <a:pt x="1294883" y="55069"/>
                  </a:lnTo>
                  <a:lnTo>
                    <a:pt x="1337504" y="56266"/>
                  </a:lnTo>
                  <a:lnTo>
                    <a:pt x="1379965" y="61501"/>
                  </a:lnTo>
                  <a:lnTo>
                    <a:pt x="1422356" y="66650"/>
                  </a:lnTo>
                  <a:lnTo>
                    <a:pt x="1462598" y="71291"/>
                  </a:lnTo>
                  <a:lnTo>
                    <a:pt x="1496947" y="75705"/>
                  </a:lnTo>
                  <a:lnTo>
                    <a:pt x="1537307" y="82157"/>
                  </a:lnTo>
                  <a:lnTo>
                    <a:pt x="1562102" y="86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514"/>
            <p:cNvSpPr/>
            <p:nvPr>
              <p:custDataLst>
                <p:tags r:id="rId158"/>
              </p:custDataLst>
            </p:nvPr>
          </p:nvSpPr>
          <p:spPr>
            <a:xfrm>
              <a:off x="10102850" y="4965700"/>
              <a:ext cx="72768" cy="273051"/>
            </a:xfrm>
            <a:custGeom>
              <a:avLst/>
              <a:gdLst/>
              <a:ahLst/>
              <a:cxnLst/>
              <a:rect l="0" t="0" r="0" b="0"/>
              <a:pathLst>
                <a:path w="72768" h="273051">
                  <a:moveTo>
                    <a:pt x="50800" y="0"/>
                  </a:moveTo>
                  <a:lnTo>
                    <a:pt x="50800" y="0"/>
                  </a:lnTo>
                  <a:lnTo>
                    <a:pt x="57543" y="3371"/>
                  </a:lnTo>
                  <a:lnTo>
                    <a:pt x="68476" y="22322"/>
                  </a:lnTo>
                  <a:lnTo>
                    <a:pt x="72767" y="51784"/>
                  </a:lnTo>
                  <a:lnTo>
                    <a:pt x="71852" y="92159"/>
                  </a:lnTo>
                  <a:lnTo>
                    <a:pt x="67658" y="115768"/>
                  </a:lnTo>
                  <a:lnTo>
                    <a:pt x="62039" y="140678"/>
                  </a:lnTo>
                  <a:lnTo>
                    <a:pt x="52649" y="166458"/>
                  </a:lnTo>
                  <a:lnTo>
                    <a:pt x="40744" y="192816"/>
                  </a:lnTo>
                  <a:lnTo>
                    <a:pt x="18105" y="237391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4515"/>
            <p:cNvSpPr/>
            <p:nvPr>
              <p:custDataLst>
                <p:tags r:id="rId159"/>
              </p:custDataLst>
            </p:nvPr>
          </p:nvSpPr>
          <p:spPr>
            <a:xfrm>
              <a:off x="9385300" y="5105400"/>
              <a:ext cx="184151" cy="69851"/>
            </a:xfrm>
            <a:custGeom>
              <a:avLst/>
              <a:gdLst/>
              <a:ahLst/>
              <a:cxnLst/>
              <a:rect l="0" t="0" r="0" b="0"/>
              <a:pathLst>
                <a:path w="184151" h="69851">
                  <a:moveTo>
                    <a:pt x="0" y="69850"/>
                  </a:moveTo>
                  <a:lnTo>
                    <a:pt x="0" y="69850"/>
                  </a:lnTo>
                  <a:lnTo>
                    <a:pt x="5776" y="64781"/>
                  </a:lnTo>
                  <a:lnTo>
                    <a:pt x="44516" y="41963"/>
                  </a:lnTo>
                  <a:lnTo>
                    <a:pt x="79983" y="26545"/>
                  </a:lnTo>
                  <a:lnTo>
                    <a:pt x="119890" y="14920"/>
                  </a:lnTo>
                  <a:lnTo>
                    <a:pt x="164557" y="467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4516"/>
            <p:cNvSpPr/>
            <p:nvPr>
              <p:custDataLst>
                <p:tags r:id="rId160"/>
              </p:custDataLst>
            </p:nvPr>
          </p:nvSpPr>
          <p:spPr>
            <a:xfrm>
              <a:off x="9707149" y="4953523"/>
              <a:ext cx="148052" cy="262458"/>
            </a:xfrm>
            <a:custGeom>
              <a:avLst/>
              <a:gdLst/>
              <a:ahLst/>
              <a:cxnLst/>
              <a:rect l="0" t="0" r="0" b="0"/>
              <a:pathLst>
                <a:path w="148052" h="262458">
                  <a:moveTo>
                    <a:pt x="148051" y="12177"/>
                  </a:moveTo>
                  <a:lnTo>
                    <a:pt x="148051" y="12177"/>
                  </a:lnTo>
                  <a:lnTo>
                    <a:pt x="144680" y="5435"/>
                  </a:lnTo>
                  <a:lnTo>
                    <a:pt x="141571" y="3449"/>
                  </a:lnTo>
                  <a:lnTo>
                    <a:pt x="127081" y="654"/>
                  </a:lnTo>
                  <a:lnTo>
                    <a:pt x="115448" y="0"/>
                  </a:lnTo>
                  <a:lnTo>
                    <a:pt x="90256" y="9745"/>
                  </a:lnTo>
                  <a:lnTo>
                    <a:pt x="63820" y="36152"/>
                  </a:lnTo>
                  <a:lnTo>
                    <a:pt x="44762" y="66341"/>
                  </a:lnTo>
                  <a:lnTo>
                    <a:pt x="25946" y="102572"/>
                  </a:lnTo>
                  <a:lnTo>
                    <a:pt x="10525" y="139842"/>
                  </a:lnTo>
                  <a:lnTo>
                    <a:pt x="2259" y="175691"/>
                  </a:lnTo>
                  <a:lnTo>
                    <a:pt x="0" y="207617"/>
                  </a:lnTo>
                  <a:lnTo>
                    <a:pt x="3699" y="231213"/>
                  </a:lnTo>
                  <a:lnTo>
                    <a:pt x="13810" y="247345"/>
                  </a:lnTo>
                  <a:lnTo>
                    <a:pt x="20456" y="253622"/>
                  </a:lnTo>
                  <a:lnTo>
                    <a:pt x="37251" y="260597"/>
                  </a:lnTo>
                  <a:lnTo>
                    <a:pt x="46666" y="262457"/>
                  </a:lnTo>
                  <a:lnTo>
                    <a:pt x="68418" y="256998"/>
                  </a:lnTo>
                  <a:lnTo>
                    <a:pt x="103601" y="2407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4517"/>
            <p:cNvSpPr/>
            <p:nvPr>
              <p:custDataLst>
                <p:tags r:id="rId161"/>
              </p:custDataLst>
            </p:nvPr>
          </p:nvSpPr>
          <p:spPr>
            <a:xfrm>
              <a:off x="9877958" y="5022850"/>
              <a:ext cx="148693" cy="146051"/>
            </a:xfrm>
            <a:custGeom>
              <a:avLst/>
              <a:gdLst/>
              <a:ahLst/>
              <a:cxnLst/>
              <a:rect l="0" t="0" r="0" b="0"/>
              <a:pathLst>
                <a:path w="148693" h="146051">
                  <a:moveTo>
                    <a:pt x="148692" y="0"/>
                  </a:moveTo>
                  <a:lnTo>
                    <a:pt x="148692" y="0"/>
                  </a:lnTo>
                  <a:lnTo>
                    <a:pt x="115104" y="42377"/>
                  </a:lnTo>
                  <a:lnTo>
                    <a:pt x="79341" y="89745"/>
                  </a:lnTo>
                  <a:lnTo>
                    <a:pt x="40423" y="122543"/>
                  </a:lnTo>
                  <a:lnTo>
                    <a:pt x="27429" y="128546"/>
                  </a:lnTo>
                  <a:lnTo>
                    <a:pt x="15071" y="129334"/>
                  </a:lnTo>
                  <a:lnTo>
                    <a:pt x="8810" y="128556"/>
                  </a:lnTo>
                  <a:lnTo>
                    <a:pt x="4636" y="125921"/>
                  </a:lnTo>
                  <a:lnTo>
                    <a:pt x="1855" y="122047"/>
                  </a:lnTo>
                  <a:lnTo>
                    <a:pt x="0" y="117348"/>
                  </a:lnTo>
                  <a:lnTo>
                    <a:pt x="762" y="97251"/>
                  </a:lnTo>
                  <a:lnTo>
                    <a:pt x="5455" y="83535"/>
                  </a:lnTo>
                  <a:lnTo>
                    <a:pt x="8751" y="81090"/>
                  </a:lnTo>
                  <a:lnTo>
                    <a:pt x="18057" y="78374"/>
                  </a:lnTo>
                  <a:lnTo>
                    <a:pt x="35196" y="80214"/>
                  </a:lnTo>
                  <a:lnTo>
                    <a:pt x="76917" y="102965"/>
                  </a:lnTo>
                  <a:lnTo>
                    <a:pt x="120660" y="132118"/>
                  </a:lnTo>
                  <a:lnTo>
                    <a:pt x="139523" y="143089"/>
                  </a:lnTo>
                  <a:lnTo>
                    <a:pt x="148692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SMARTInkShape-Group880"/>
          <p:cNvGrpSpPr/>
          <p:nvPr/>
        </p:nvGrpSpPr>
        <p:grpSpPr>
          <a:xfrm>
            <a:off x="6871843" y="5473700"/>
            <a:ext cx="5268567" cy="673101"/>
            <a:chOff x="6871843" y="5473700"/>
            <a:chExt cx="5268567" cy="673101"/>
          </a:xfrm>
        </p:grpSpPr>
        <p:sp>
          <p:nvSpPr>
            <p:cNvPr id="568" name="SMARTInkShape-4518"/>
            <p:cNvSpPr/>
            <p:nvPr>
              <p:custDataLst>
                <p:tags r:id="rId129"/>
              </p:custDataLst>
            </p:nvPr>
          </p:nvSpPr>
          <p:spPr>
            <a:xfrm>
              <a:off x="8782050" y="5620633"/>
              <a:ext cx="25401" cy="260433"/>
            </a:xfrm>
            <a:custGeom>
              <a:avLst/>
              <a:gdLst/>
              <a:ahLst/>
              <a:cxnLst/>
              <a:rect l="0" t="0" r="0" b="0"/>
              <a:pathLst>
                <a:path w="25401" h="260433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2029" y="2749"/>
                  </a:lnTo>
                  <a:lnTo>
                    <a:pt x="20373" y="8022"/>
                  </a:lnTo>
                  <a:lnTo>
                    <a:pt x="19224" y="44296"/>
                  </a:lnTo>
                  <a:lnTo>
                    <a:pt x="19102" y="87135"/>
                  </a:lnTo>
                  <a:lnTo>
                    <a:pt x="19072" y="119140"/>
                  </a:lnTo>
                  <a:lnTo>
                    <a:pt x="17180" y="154060"/>
                  </a:lnTo>
                  <a:lnTo>
                    <a:pt x="14690" y="187926"/>
                  </a:lnTo>
                  <a:lnTo>
                    <a:pt x="11209" y="234648"/>
                  </a:lnTo>
                  <a:lnTo>
                    <a:pt x="7309" y="257935"/>
                  </a:lnTo>
                  <a:lnTo>
                    <a:pt x="6284" y="259857"/>
                  </a:lnTo>
                  <a:lnTo>
                    <a:pt x="4895" y="260432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4519"/>
            <p:cNvSpPr/>
            <p:nvPr>
              <p:custDataLst>
                <p:tags r:id="rId130"/>
              </p:custDataLst>
            </p:nvPr>
          </p:nvSpPr>
          <p:spPr>
            <a:xfrm>
              <a:off x="8650465" y="5594813"/>
              <a:ext cx="315736" cy="63038"/>
            </a:xfrm>
            <a:custGeom>
              <a:avLst/>
              <a:gdLst/>
              <a:ahLst/>
              <a:cxnLst/>
              <a:rect l="0" t="0" r="0" b="0"/>
              <a:pathLst>
                <a:path w="315736" h="63038">
                  <a:moveTo>
                    <a:pt x="10935" y="63037"/>
                  </a:moveTo>
                  <a:lnTo>
                    <a:pt x="10935" y="63037"/>
                  </a:lnTo>
                  <a:lnTo>
                    <a:pt x="2207" y="53603"/>
                  </a:lnTo>
                  <a:lnTo>
                    <a:pt x="0" y="48731"/>
                  </a:lnTo>
                  <a:lnTo>
                    <a:pt x="2129" y="35280"/>
                  </a:lnTo>
                  <a:lnTo>
                    <a:pt x="7256" y="27652"/>
                  </a:lnTo>
                  <a:lnTo>
                    <a:pt x="10599" y="24630"/>
                  </a:lnTo>
                  <a:lnTo>
                    <a:pt x="38900" y="13637"/>
                  </a:lnTo>
                  <a:lnTo>
                    <a:pt x="72283" y="7449"/>
                  </a:lnTo>
                  <a:lnTo>
                    <a:pt x="115106" y="3054"/>
                  </a:lnTo>
                  <a:lnTo>
                    <a:pt x="140356" y="1881"/>
                  </a:lnTo>
                  <a:lnTo>
                    <a:pt x="167064" y="1100"/>
                  </a:lnTo>
                  <a:lnTo>
                    <a:pt x="191926" y="578"/>
                  </a:lnTo>
                  <a:lnTo>
                    <a:pt x="238366" y="0"/>
                  </a:lnTo>
                  <a:lnTo>
                    <a:pt x="273117" y="1624"/>
                  </a:lnTo>
                  <a:lnTo>
                    <a:pt x="315735" y="5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4520"/>
            <p:cNvSpPr/>
            <p:nvPr>
              <p:custDataLst>
                <p:tags r:id="rId131"/>
              </p:custDataLst>
            </p:nvPr>
          </p:nvSpPr>
          <p:spPr>
            <a:xfrm>
              <a:off x="8712200" y="5880100"/>
              <a:ext cx="234951" cy="25401"/>
            </a:xfrm>
            <a:custGeom>
              <a:avLst/>
              <a:gdLst/>
              <a:ahLst/>
              <a:cxnLst/>
              <a:rect l="0" t="0" r="0" b="0"/>
              <a:pathLst>
                <a:path w="234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705" y="19638"/>
                  </a:lnTo>
                  <a:lnTo>
                    <a:pt x="8789" y="17285"/>
                  </a:lnTo>
                  <a:lnTo>
                    <a:pt x="12209" y="15756"/>
                  </a:lnTo>
                  <a:lnTo>
                    <a:pt x="50232" y="13303"/>
                  </a:lnTo>
                  <a:lnTo>
                    <a:pt x="81592" y="12969"/>
                  </a:lnTo>
                  <a:lnTo>
                    <a:pt x="114815" y="10937"/>
                  </a:lnTo>
                  <a:lnTo>
                    <a:pt x="161489" y="7710"/>
                  </a:lnTo>
                  <a:lnTo>
                    <a:pt x="200251" y="4871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521"/>
            <p:cNvSpPr/>
            <p:nvPr>
              <p:custDataLst>
                <p:tags r:id="rId132"/>
              </p:custDataLst>
            </p:nvPr>
          </p:nvSpPr>
          <p:spPr>
            <a:xfrm>
              <a:off x="6871843" y="5638800"/>
              <a:ext cx="259208" cy="354288"/>
            </a:xfrm>
            <a:custGeom>
              <a:avLst/>
              <a:gdLst/>
              <a:ahLst/>
              <a:cxnLst/>
              <a:rect l="0" t="0" r="0" b="0"/>
              <a:pathLst>
                <a:path w="259208" h="354288">
                  <a:moveTo>
                    <a:pt x="11557" y="76200"/>
                  </a:moveTo>
                  <a:lnTo>
                    <a:pt x="11557" y="76200"/>
                  </a:lnTo>
                  <a:lnTo>
                    <a:pt x="8186" y="76200"/>
                  </a:lnTo>
                  <a:lnTo>
                    <a:pt x="4649" y="81844"/>
                  </a:lnTo>
                  <a:lnTo>
                    <a:pt x="2718" y="86313"/>
                  </a:lnTo>
                  <a:lnTo>
                    <a:pt x="0" y="116199"/>
                  </a:lnTo>
                  <a:lnTo>
                    <a:pt x="3128" y="148070"/>
                  </a:lnTo>
                  <a:lnTo>
                    <a:pt x="7810" y="186458"/>
                  </a:lnTo>
                  <a:lnTo>
                    <a:pt x="9892" y="229391"/>
                  </a:lnTo>
                  <a:lnTo>
                    <a:pt x="8935" y="272460"/>
                  </a:lnTo>
                  <a:lnTo>
                    <a:pt x="6864" y="310183"/>
                  </a:lnTo>
                  <a:lnTo>
                    <a:pt x="5352" y="354287"/>
                  </a:lnTo>
                  <a:lnTo>
                    <a:pt x="5926" y="313816"/>
                  </a:lnTo>
                  <a:lnTo>
                    <a:pt x="8583" y="269530"/>
                  </a:lnTo>
                  <a:lnTo>
                    <a:pt x="11690" y="239660"/>
                  </a:lnTo>
                  <a:lnTo>
                    <a:pt x="15879" y="205634"/>
                  </a:lnTo>
                  <a:lnTo>
                    <a:pt x="20788" y="168839"/>
                  </a:lnTo>
                  <a:lnTo>
                    <a:pt x="26178" y="137254"/>
                  </a:lnTo>
                  <a:lnTo>
                    <a:pt x="31887" y="109141"/>
                  </a:lnTo>
                  <a:lnTo>
                    <a:pt x="43876" y="64735"/>
                  </a:lnTo>
                  <a:lnTo>
                    <a:pt x="56260" y="40294"/>
                  </a:lnTo>
                  <a:lnTo>
                    <a:pt x="61820" y="35330"/>
                  </a:lnTo>
                  <a:lnTo>
                    <a:pt x="66938" y="34137"/>
                  </a:lnTo>
                  <a:lnTo>
                    <a:pt x="71760" y="35458"/>
                  </a:lnTo>
                  <a:lnTo>
                    <a:pt x="82764" y="53860"/>
                  </a:lnTo>
                  <a:lnTo>
                    <a:pt x="95415" y="85321"/>
                  </a:lnTo>
                  <a:lnTo>
                    <a:pt x="110446" y="127526"/>
                  </a:lnTo>
                  <a:lnTo>
                    <a:pt x="124652" y="174506"/>
                  </a:lnTo>
                  <a:lnTo>
                    <a:pt x="138727" y="220081"/>
                  </a:lnTo>
                  <a:lnTo>
                    <a:pt x="154389" y="256799"/>
                  </a:lnTo>
                  <a:lnTo>
                    <a:pt x="168962" y="288381"/>
                  </a:lnTo>
                  <a:lnTo>
                    <a:pt x="172938" y="292445"/>
                  </a:lnTo>
                  <a:lnTo>
                    <a:pt x="177000" y="293740"/>
                  </a:lnTo>
                  <a:lnTo>
                    <a:pt x="181119" y="293193"/>
                  </a:lnTo>
                  <a:lnTo>
                    <a:pt x="191340" y="281297"/>
                  </a:lnTo>
                  <a:lnTo>
                    <a:pt x="197029" y="272199"/>
                  </a:lnTo>
                  <a:lnTo>
                    <a:pt x="207113" y="237629"/>
                  </a:lnTo>
                  <a:lnTo>
                    <a:pt x="211777" y="215569"/>
                  </a:lnTo>
                  <a:lnTo>
                    <a:pt x="217003" y="187457"/>
                  </a:lnTo>
                  <a:lnTo>
                    <a:pt x="222605" y="155310"/>
                  </a:lnTo>
                  <a:lnTo>
                    <a:pt x="228456" y="120473"/>
                  </a:lnTo>
                  <a:lnTo>
                    <a:pt x="233767" y="91605"/>
                  </a:lnTo>
                  <a:lnTo>
                    <a:pt x="243433" y="44476"/>
                  </a:lnTo>
                  <a:lnTo>
                    <a:pt x="255359" y="5127"/>
                  </a:lnTo>
                  <a:lnTo>
                    <a:pt x="256641" y="2713"/>
                  </a:lnTo>
                  <a:lnTo>
                    <a:pt x="2592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4522"/>
            <p:cNvSpPr/>
            <p:nvPr>
              <p:custDataLst>
                <p:tags r:id="rId133"/>
              </p:custDataLst>
            </p:nvPr>
          </p:nvSpPr>
          <p:spPr>
            <a:xfrm>
              <a:off x="7164914" y="5814632"/>
              <a:ext cx="80437" cy="103242"/>
            </a:xfrm>
            <a:custGeom>
              <a:avLst/>
              <a:gdLst/>
              <a:ahLst/>
              <a:cxnLst/>
              <a:rect l="0" t="0" r="0" b="0"/>
              <a:pathLst>
                <a:path w="80437" h="103242">
                  <a:moveTo>
                    <a:pt x="80436" y="21018"/>
                  </a:moveTo>
                  <a:lnTo>
                    <a:pt x="80436" y="21018"/>
                  </a:lnTo>
                  <a:lnTo>
                    <a:pt x="70296" y="7220"/>
                  </a:lnTo>
                  <a:lnTo>
                    <a:pt x="62760" y="1244"/>
                  </a:lnTo>
                  <a:lnTo>
                    <a:pt x="49062" y="0"/>
                  </a:lnTo>
                  <a:lnTo>
                    <a:pt x="32625" y="2506"/>
                  </a:lnTo>
                  <a:lnTo>
                    <a:pt x="18265" y="8321"/>
                  </a:lnTo>
                  <a:lnTo>
                    <a:pt x="8589" y="19373"/>
                  </a:lnTo>
                  <a:lnTo>
                    <a:pt x="2643" y="34397"/>
                  </a:lnTo>
                  <a:lnTo>
                    <a:pt x="0" y="52835"/>
                  </a:lnTo>
                  <a:lnTo>
                    <a:pt x="4469" y="70906"/>
                  </a:lnTo>
                  <a:lnTo>
                    <a:pt x="13511" y="86935"/>
                  </a:lnTo>
                  <a:lnTo>
                    <a:pt x="24587" y="98763"/>
                  </a:lnTo>
                  <a:lnTo>
                    <a:pt x="30503" y="101775"/>
                  </a:lnTo>
                  <a:lnTo>
                    <a:pt x="42722" y="103241"/>
                  </a:lnTo>
                  <a:lnTo>
                    <a:pt x="47531" y="101939"/>
                  </a:lnTo>
                  <a:lnTo>
                    <a:pt x="54758" y="96729"/>
                  </a:lnTo>
                  <a:lnTo>
                    <a:pt x="55555" y="91952"/>
                  </a:lnTo>
                  <a:lnTo>
                    <a:pt x="49232" y="69631"/>
                  </a:lnTo>
                  <a:lnTo>
                    <a:pt x="29636" y="21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4523"/>
            <p:cNvSpPr/>
            <p:nvPr>
              <p:custDataLst>
                <p:tags r:id="rId134"/>
              </p:custDataLst>
            </p:nvPr>
          </p:nvSpPr>
          <p:spPr>
            <a:xfrm>
              <a:off x="7277100" y="5740400"/>
              <a:ext cx="165101" cy="201491"/>
            </a:xfrm>
            <a:custGeom>
              <a:avLst/>
              <a:gdLst/>
              <a:ahLst/>
              <a:cxnLst/>
              <a:rect l="0" t="0" r="0" b="0"/>
              <a:pathLst>
                <a:path w="165101" h="201491">
                  <a:moveTo>
                    <a:pt x="0" y="38100"/>
                  </a:moveTo>
                  <a:lnTo>
                    <a:pt x="0" y="38100"/>
                  </a:lnTo>
                  <a:lnTo>
                    <a:pt x="6741" y="34729"/>
                  </a:lnTo>
                  <a:lnTo>
                    <a:pt x="17578" y="36837"/>
                  </a:lnTo>
                  <a:lnTo>
                    <a:pt x="31801" y="43889"/>
                  </a:lnTo>
                  <a:lnTo>
                    <a:pt x="55676" y="65842"/>
                  </a:lnTo>
                  <a:lnTo>
                    <a:pt x="78507" y="102686"/>
                  </a:lnTo>
                  <a:lnTo>
                    <a:pt x="89976" y="143472"/>
                  </a:lnTo>
                  <a:lnTo>
                    <a:pt x="94208" y="185810"/>
                  </a:lnTo>
                  <a:lnTo>
                    <a:pt x="94081" y="198293"/>
                  </a:lnTo>
                  <a:lnTo>
                    <a:pt x="93059" y="200634"/>
                  </a:lnTo>
                  <a:lnTo>
                    <a:pt x="91673" y="201490"/>
                  </a:lnTo>
                  <a:lnTo>
                    <a:pt x="90749" y="199943"/>
                  </a:lnTo>
                  <a:lnTo>
                    <a:pt x="89143" y="163051"/>
                  </a:lnTo>
                  <a:lnTo>
                    <a:pt x="90889" y="127500"/>
                  </a:lnTo>
                  <a:lnTo>
                    <a:pt x="96134" y="88418"/>
                  </a:lnTo>
                  <a:lnTo>
                    <a:pt x="114249" y="47286"/>
                  </a:lnTo>
                  <a:lnTo>
                    <a:pt x="126977" y="26425"/>
                  </a:lnTo>
                  <a:lnTo>
                    <a:pt x="141571" y="1339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4524"/>
            <p:cNvSpPr/>
            <p:nvPr>
              <p:custDataLst>
                <p:tags r:id="rId135"/>
              </p:custDataLst>
            </p:nvPr>
          </p:nvSpPr>
          <p:spPr>
            <a:xfrm>
              <a:off x="7613363" y="5548637"/>
              <a:ext cx="197138" cy="474719"/>
            </a:xfrm>
            <a:custGeom>
              <a:avLst/>
              <a:gdLst/>
              <a:ahLst/>
              <a:cxnLst/>
              <a:rect l="0" t="0" r="0" b="0"/>
              <a:pathLst>
                <a:path w="197138" h="474719">
                  <a:moveTo>
                    <a:pt x="197137" y="1263"/>
                  </a:moveTo>
                  <a:lnTo>
                    <a:pt x="197137" y="1263"/>
                  </a:lnTo>
                  <a:lnTo>
                    <a:pt x="155709" y="0"/>
                  </a:lnTo>
                  <a:lnTo>
                    <a:pt x="146235" y="2537"/>
                  </a:lnTo>
                  <a:lnTo>
                    <a:pt x="112675" y="33077"/>
                  </a:lnTo>
                  <a:lnTo>
                    <a:pt x="88337" y="69730"/>
                  </a:lnTo>
                  <a:lnTo>
                    <a:pt x="63410" y="117065"/>
                  </a:lnTo>
                  <a:lnTo>
                    <a:pt x="50835" y="145492"/>
                  </a:lnTo>
                  <a:lnTo>
                    <a:pt x="38219" y="175732"/>
                  </a:lnTo>
                  <a:lnTo>
                    <a:pt x="27692" y="205770"/>
                  </a:lnTo>
                  <a:lnTo>
                    <a:pt x="18556" y="235673"/>
                  </a:lnTo>
                  <a:lnTo>
                    <a:pt x="10350" y="265487"/>
                  </a:lnTo>
                  <a:lnTo>
                    <a:pt x="4879" y="292418"/>
                  </a:lnTo>
                  <a:lnTo>
                    <a:pt x="1231" y="317427"/>
                  </a:lnTo>
                  <a:lnTo>
                    <a:pt x="0" y="362620"/>
                  </a:lnTo>
                  <a:lnTo>
                    <a:pt x="8862" y="401520"/>
                  </a:lnTo>
                  <a:lnTo>
                    <a:pt x="29732" y="433861"/>
                  </a:lnTo>
                  <a:lnTo>
                    <a:pt x="43201" y="448412"/>
                  </a:lnTo>
                  <a:lnTo>
                    <a:pt x="75098" y="466461"/>
                  </a:lnTo>
                  <a:lnTo>
                    <a:pt x="111853" y="474718"/>
                  </a:lnTo>
                  <a:lnTo>
                    <a:pt x="154058" y="473683"/>
                  </a:lnTo>
                  <a:lnTo>
                    <a:pt x="197137" y="471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4525"/>
            <p:cNvSpPr/>
            <p:nvPr>
              <p:custDataLst>
                <p:tags r:id="rId136"/>
              </p:custDataLst>
            </p:nvPr>
          </p:nvSpPr>
          <p:spPr>
            <a:xfrm>
              <a:off x="7982489" y="5588845"/>
              <a:ext cx="221712" cy="352823"/>
            </a:xfrm>
            <a:custGeom>
              <a:avLst/>
              <a:gdLst/>
              <a:ahLst/>
              <a:cxnLst/>
              <a:rect l="0" t="0" r="0" b="0"/>
              <a:pathLst>
                <a:path w="221712" h="352823">
                  <a:moveTo>
                    <a:pt x="221711" y="30905"/>
                  </a:moveTo>
                  <a:lnTo>
                    <a:pt x="221711" y="30905"/>
                  </a:lnTo>
                  <a:lnTo>
                    <a:pt x="221709" y="16599"/>
                  </a:lnTo>
                  <a:lnTo>
                    <a:pt x="219829" y="12083"/>
                  </a:lnTo>
                  <a:lnTo>
                    <a:pt x="218340" y="9890"/>
                  </a:lnTo>
                  <a:lnTo>
                    <a:pt x="202760" y="3433"/>
                  </a:lnTo>
                  <a:lnTo>
                    <a:pt x="165730" y="0"/>
                  </a:lnTo>
                  <a:lnTo>
                    <a:pt x="126414" y="111"/>
                  </a:lnTo>
                  <a:lnTo>
                    <a:pt x="84898" y="5710"/>
                  </a:lnTo>
                  <a:lnTo>
                    <a:pt x="42313" y="23968"/>
                  </a:lnTo>
                  <a:lnTo>
                    <a:pt x="27678" y="34171"/>
                  </a:lnTo>
                  <a:lnTo>
                    <a:pt x="16471" y="48114"/>
                  </a:lnTo>
                  <a:lnTo>
                    <a:pt x="5599" y="81943"/>
                  </a:lnTo>
                  <a:lnTo>
                    <a:pt x="2188" y="112855"/>
                  </a:lnTo>
                  <a:lnTo>
                    <a:pt x="673" y="147761"/>
                  </a:lnTo>
                  <a:lnTo>
                    <a:pt x="0" y="184441"/>
                  </a:lnTo>
                  <a:lnTo>
                    <a:pt x="1582" y="220028"/>
                  </a:lnTo>
                  <a:lnTo>
                    <a:pt x="3930" y="253249"/>
                  </a:lnTo>
                  <a:lnTo>
                    <a:pt x="6665" y="294340"/>
                  </a:lnTo>
                  <a:lnTo>
                    <a:pt x="20043" y="336442"/>
                  </a:lnTo>
                  <a:lnTo>
                    <a:pt x="24471" y="341135"/>
                  </a:lnTo>
                  <a:lnTo>
                    <a:pt x="36918" y="348231"/>
                  </a:lnTo>
                  <a:lnTo>
                    <a:pt x="63162" y="352822"/>
                  </a:lnTo>
                  <a:lnTo>
                    <a:pt x="103394" y="347440"/>
                  </a:lnTo>
                  <a:lnTo>
                    <a:pt x="144320" y="340280"/>
                  </a:lnTo>
                  <a:lnTo>
                    <a:pt x="160974" y="333976"/>
                  </a:lnTo>
                  <a:lnTo>
                    <a:pt x="177261" y="323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4526"/>
            <p:cNvSpPr/>
            <p:nvPr>
              <p:custDataLst>
                <p:tags r:id="rId137"/>
              </p:custDataLst>
            </p:nvPr>
          </p:nvSpPr>
          <p:spPr>
            <a:xfrm>
              <a:off x="8001000" y="5791200"/>
              <a:ext cx="222251" cy="12701"/>
            </a:xfrm>
            <a:custGeom>
              <a:avLst/>
              <a:gdLst/>
              <a:ahLst/>
              <a:cxnLst/>
              <a:rect l="0" t="0" r="0" b="0"/>
              <a:pathLst>
                <a:path w="22225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9329"/>
                  </a:lnTo>
                  <a:lnTo>
                    <a:pt x="68725" y="7674"/>
                  </a:lnTo>
                  <a:lnTo>
                    <a:pt x="107450" y="6233"/>
                  </a:lnTo>
                  <a:lnTo>
                    <a:pt x="145828" y="3240"/>
                  </a:lnTo>
                  <a:lnTo>
                    <a:pt x="193022" y="960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527"/>
            <p:cNvSpPr/>
            <p:nvPr>
              <p:custDataLst>
                <p:tags r:id="rId138"/>
              </p:custDataLst>
            </p:nvPr>
          </p:nvSpPr>
          <p:spPr>
            <a:xfrm>
              <a:off x="11963400" y="5473700"/>
              <a:ext cx="177010" cy="641351"/>
            </a:xfrm>
            <a:custGeom>
              <a:avLst/>
              <a:gdLst/>
              <a:ahLst/>
              <a:cxnLst/>
              <a:rect l="0" t="0" r="0" b="0"/>
              <a:pathLst>
                <a:path w="177010" h="641351">
                  <a:moveTo>
                    <a:pt x="38100" y="0"/>
                  </a:moveTo>
                  <a:lnTo>
                    <a:pt x="38100" y="0"/>
                  </a:lnTo>
                  <a:lnTo>
                    <a:pt x="65890" y="3371"/>
                  </a:lnTo>
                  <a:lnTo>
                    <a:pt x="94469" y="18952"/>
                  </a:lnTo>
                  <a:lnTo>
                    <a:pt x="128648" y="54925"/>
                  </a:lnTo>
                  <a:lnTo>
                    <a:pt x="149370" y="92850"/>
                  </a:lnTo>
                  <a:lnTo>
                    <a:pt x="158846" y="114817"/>
                  </a:lnTo>
                  <a:lnTo>
                    <a:pt x="165870" y="140750"/>
                  </a:lnTo>
                  <a:lnTo>
                    <a:pt x="171257" y="169328"/>
                  </a:lnTo>
                  <a:lnTo>
                    <a:pt x="175555" y="199668"/>
                  </a:lnTo>
                  <a:lnTo>
                    <a:pt x="177009" y="233301"/>
                  </a:lnTo>
                  <a:lnTo>
                    <a:pt x="176568" y="269129"/>
                  </a:lnTo>
                  <a:lnTo>
                    <a:pt x="174862" y="306419"/>
                  </a:lnTo>
                  <a:lnTo>
                    <a:pt x="169487" y="344684"/>
                  </a:lnTo>
                  <a:lnTo>
                    <a:pt x="161680" y="383600"/>
                  </a:lnTo>
                  <a:lnTo>
                    <a:pt x="152235" y="422949"/>
                  </a:lnTo>
                  <a:lnTo>
                    <a:pt x="140292" y="458355"/>
                  </a:lnTo>
                  <a:lnTo>
                    <a:pt x="126691" y="491131"/>
                  </a:lnTo>
                  <a:lnTo>
                    <a:pt x="111977" y="522154"/>
                  </a:lnTo>
                  <a:lnTo>
                    <a:pt x="92996" y="549186"/>
                  </a:lnTo>
                  <a:lnTo>
                    <a:pt x="47446" y="596154"/>
                  </a:lnTo>
                  <a:lnTo>
                    <a:pt x="0" y="641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528"/>
            <p:cNvSpPr/>
            <p:nvPr>
              <p:custDataLst>
                <p:tags r:id="rId139"/>
              </p:custDataLst>
            </p:nvPr>
          </p:nvSpPr>
          <p:spPr>
            <a:xfrm>
              <a:off x="11589114" y="6013448"/>
              <a:ext cx="158387" cy="133353"/>
            </a:xfrm>
            <a:custGeom>
              <a:avLst/>
              <a:gdLst/>
              <a:ahLst/>
              <a:cxnLst/>
              <a:rect l="0" t="0" r="0" b="0"/>
              <a:pathLst>
                <a:path w="158387" h="133353">
                  <a:moveTo>
                    <a:pt x="25036" y="2"/>
                  </a:moveTo>
                  <a:lnTo>
                    <a:pt x="25036" y="2"/>
                  </a:lnTo>
                  <a:lnTo>
                    <a:pt x="21666" y="0"/>
                  </a:lnTo>
                  <a:lnTo>
                    <a:pt x="20010" y="7528"/>
                  </a:lnTo>
                  <a:lnTo>
                    <a:pt x="13791" y="48396"/>
                  </a:lnTo>
                  <a:lnTo>
                    <a:pt x="3781" y="92984"/>
                  </a:lnTo>
                  <a:lnTo>
                    <a:pt x="458" y="104291"/>
                  </a:lnTo>
                  <a:lnTo>
                    <a:pt x="185" y="104100"/>
                  </a:lnTo>
                  <a:lnTo>
                    <a:pt x="0" y="103266"/>
                  </a:lnTo>
                  <a:lnTo>
                    <a:pt x="17343" y="59653"/>
                  </a:lnTo>
                  <a:lnTo>
                    <a:pt x="32869" y="34374"/>
                  </a:lnTo>
                  <a:lnTo>
                    <a:pt x="46627" y="25862"/>
                  </a:lnTo>
                  <a:lnTo>
                    <a:pt x="62148" y="22784"/>
                  </a:lnTo>
                  <a:lnTo>
                    <a:pt x="78454" y="23768"/>
                  </a:lnTo>
                  <a:lnTo>
                    <a:pt x="96991" y="34082"/>
                  </a:lnTo>
                  <a:lnTo>
                    <a:pt x="115576" y="51133"/>
                  </a:lnTo>
                  <a:lnTo>
                    <a:pt x="142874" y="92810"/>
                  </a:lnTo>
                  <a:lnTo>
                    <a:pt x="153790" y="116165"/>
                  </a:lnTo>
                  <a:lnTo>
                    <a:pt x="158386" y="1333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4529"/>
            <p:cNvSpPr/>
            <p:nvPr>
              <p:custDataLst>
                <p:tags r:id="rId140"/>
              </p:custDataLst>
            </p:nvPr>
          </p:nvSpPr>
          <p:spPr>
            <a:xfrm>
              <a:off x="11240383" y="5918484"/>
              <a:ext cx="519818" cy="56867"/>
            </a:xfrm>
            <a:custGeom>
              <a:avLst/>
              <a:gdLst/>
              <a:ahLst/>
              <a:cxnLst/>
              <a:rect l="0" t="0" r="0" b="0"/>
              <a:pathLst>
                <a:path w="519818" h="56867">
                  <a:moveTo>
                    <a:pt x="5467" y="12416"/>
                  </a:moveTo>
                  <a:lnTo>
                    <a:pt x="5467" y="12416"/>
                  </a:lnTo>
                  <a:lnTo>
                    <a:pt x="0" y="6949"/>
                  </a:lnTo>
                  <a:lnTo>
                    <a:pt x="35353" y="1876"/>
                  </a:lnTo>
                  <a:lnTo>
                    <a:pt x="79192" y="676"/>
                  </a:lnTo>
                  <a:lnTo>
                    <a:pt x="108239" y="355"/>
                  </a:lnTo>
                  <a:lnTo>
                    <a:pt x="141009" y="143"/>
                  </a:lnTo>
                  <a:lnTo>
                    <a:pt x="176262" y="0"/>
                  </a:lnTo>
                  <a:lnTo>
                    <a:pt x="214579" y="1317"/>
                  </a:lnTo>
                  <a:lnTo>
                    <a:pt x="254942" y="3605"/>
                  </a:lnTo>
                  <a:lnTo>
                    <a:pt x="296667" y="6542"/>
                  </a:lnTo>
                  <a:lnTo>
                    <a:pt x="335068" y="10616"/>
                  </a:lnTo>
                  <a:lnTo>
                    <a:pt x="371251" y="15450"/>
                  </a:lnTo>
                  <a:lnTo>
                    <a:pt x="405955" y="20789"/>
                  </a:lnTo>
                  <a:lnTo>
                    <a:pt x="434033" y="27170"/>
                  </a:lnTo>
                  <a:lnTo>
                    <a:pt x="478397" y="41786"/>
                  </a:lnTo>
                  <a:lnTo>
                    <a:pt x="519817" y="568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4530"/>
            <p:cNvSpPr/>
            <p:nvPr>
              <p:custDataLst>
                <p:tags r:id="rId141"/>
              </p:custDataLst>
            </p:nvPr>
          </p:nvSpPr>
          <p:spPr>
            <a:xfrm>
              <a:off x="10750550" y="604520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76200" y="0"/>
                  </a:moveTo>
                  <a:lnTo>
                    <a:pt x="76200" y="0"/>
                  </a:lnTo>
                  <a:lnTo>
                    <a:pt x="35378" y="1430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4531"/>
            <p:cNvSpPr/>
            <p:nvPr>
              <p:custDataLst>
                <p:tags r:id="rId142"/>
              </p:custDataLst>
            </p:nvPr>
          </p:nvSpPr>
          <p:spPr>
            <a:xfrm>
              <a:off x="10433050" y="5511966"/>
              <a:ext cx="190033" cy="493875"/>
            </a:xfrm>
            <a:custGeom>
              <a:avLst/>
              <a:gdLst/>
              <a:ahLst/>
              <a:cxnLst/>
              <a:rect l="0" t="0" r="0" b="0"/>
              <a:pathLst>
                <a:path w="190033" h="493875">
                  <a:moveTo>
                    <a:pt x="0" y="31584"/>
                  </a:moveTo>
                  <a:lnTo>
                    <a:pt x="0" y="31584"/>
                  </a:lnTo>
                  <a:lnTo>
                    <a:pt x="0" y="17278"/>
                  </a:lnTo>
                  <a:lnTo>
                    <a:pt x="1411" y="14991"/>
                  </a:lnTo>
                  <a:lnTo>
                    <a:pt x="6741" y="10569"/>
                  </a:lnTo>
                  <a:lnTo>
                    <a:pt x="21049" y="4112"/>
                  </a:lnTo>
                  <a:lnTo>
                    <a:pt x="60052" y="679"/>
                  </a:lnTo>
                  <a:lnTo>
                    <a:pt x="106642" y="0"/>
                  </a:lnTo>
                  <a:lnTo>
                    <a:pt x="133669" y="1765"/>
                  </a:lnTo>
                  <a:lnTo>
                    <a:pt x="155442" y="8682"/>
                  </a:lnTo>
                  <a:lnTo>
                    <a:pt x="158661" y="11377"/>
                  </a:lnTo>
                  <a:lnTo>
                    <a:pt x="162238" y="18135"/>
                  </a:lnTo>
                  <a:lnTo>
                    <a:pt x="164724" y="55692"/>
                  </a:lnTo>
                  <a:lnTo>
                    <a:pt x="163107" y="92114"/>
                  </a:lnTo>
                  <a:lnTo>
                    <a:pt x="158159" y="137948"/>
                  </a:lnTo>
                  <a:lnTo>
                    <a:pt x="154960" y="173401"/>
                  </a:lnTo>
                  <a:lnTo>
                    <a:pt x="153537" y="210325"/>
                  </a:lnTo>
                  <a:lnTo>
                    <a:pt x="152905" y="244140"/>
                  </a:lnTo>
                  <a:lnTo>
                    <a:pt x="153328" y="276337"/>
                  </a:lnTo>
                  <a:lnTo>
                    <a:pt x="155870" y="309460"/>
                  </a:lnTo>
                  <a:lnTo>
                    <a:pt x="164638" y="356472"/>
                  </a:lnTo>
                  <a:lnTo>
                    <a:pt x="176173" y="398310"/>
                  </a:lnTo>
                  <a:lnTo>
                    <a:pt x="188126" y="445597"/>
                  </a:lnTo>
                  <a:lnTo>
                    <a:pt x="190032" y="463242"/>
                  </a:lnTo>
                  <a:lnTo>
                    <a:pt x="188408" y="468731"/>
                  </a:lnTo>
                  <a:lnTo>
                    <a:pt x="186990" y="471181"/>
                  </a:lnTo>
                  <a:lnTo>
                    <a:pt x="171508" y="478002"/>
                  </a:lnTo>
                  <a:lnTo>
                    <a:pt x="124011" y="488758"/>
                  </a:lnTo>
                  <a:lnTo>
                    <a:pt x="89095" y="493874"/>
                  </a:lnTo>
                  <a:lnTo>
                    <a:pt x="80049" y="492693"/>
                  </a:lnTo>
                  <a:lnTo>
                    <a:pt x="69850" y="4887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4532"/>
            <p:cNvSpPr/>
            <p:nvPr>
              <p:custDataLst>
                <p:tags r:id="rId143"/>
              </p:custDataLst>
            </p:nvPr>
          </p:nvSpPr>
          <p:spPr>
            <a:xfrm>
              <a:off x="10331450" y="5613400"/>
              <a:ext cx="88220" cy="298451"/>
            </a:xfrm>
            <a:custGeom>
              <a:avLst/>
              <a:gdLst/>
              <a:ahLst/>
              <a:cxnLst/>
              <a:rect l="0" t="0" r="0" b="0"/>
              <a:pathLst>
                <a:path w="88220" h="298451">
                  <a:moveTo>
                    <a:pt x="57150" y="0"/>
                  </a:moveTo>
                  <a:lnTo>
                    <a:pt x="57150" y="0"/>
                  </a:lnTo>
                  <a:lnTo>
                    <a:pt x="67263" y="3371"/>
                  </a:lnTo>
                  <a:lnTo>
                    <a:pt x="83664" y="42548"/>
                  </a:lnTo>
                  <a:lnTo>
                    <a:pt x="88219" y="78177"/>
                  </a:lnTo>
                  <a:lnTo>
                    <a:pt x="86479" y="115179"/>
                  </a:lnTo>
                  <a:lnTo>
                    <a:pt x="78652" y="152790"/>
                  </a:lnTo>
                  <a:lnTo>
                    <a:pt x="66237" y="188793"/>
                  </a:lnTo>
                  <a:lnTo>
                    <a:pt x="45260" y="235149"/>
                  </a:lnTo>
                  <a:lnTo>
                    <a:pt x="15840" y="279047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4533"/>
            <p:cNvSpPr/>
            <p:nvPr>
              <p:custDataLst>
                <p:tags r:id="rId144"/>
              </p:custDataLst>
            </p:nvPr>
          </p:nvSpPr>
          <p:spPr>
            <a:xfrm>
              <a:off x="9786189" y="5695950"/>
              <a:ext cx="189662" cy="184151"/>
            </a:xfrm>
            <a:custGeom>
              <a:avLst/>
              <a:gdLst/>
              <a:ahLst/>
              <a:cxnLst/>
              <a:rect l="0" t="0" r="0" b="0"/>
              <a:pathLst>
                <a:path w="189662" h="184151">
                  <a:moveTo>
                    <a:pt x="157911" y="0"/>
                  </a:moveTo>
                  <a:lnTo>
                    <a:pt x="157911" y="0"/>
                  </a:lnTo>
                  <a:lnTo>
                    <a:pt x="125402" y="1411"/>
                  </a:lnTo>
                  <a:lnTo>
                    <a:pt x="87074" y="13815"/>
                  </a:lnTo>
                  <a:lnTo>
                    <a:pt x="45533" y="29853"/>
                  </a:lnTo>
                  <a:lnTo>
                    <a:pt x="5538" y="54209"/>
                  </a:lnTo>
                  <a:lnTo>
                    <a:pt x="1995" y="58901"/>
                  </a:lnTo>
                  <a:lnTo>
                    <a:pt x="0" y="68879"/>
                  </a:lnTo>
                  <a:lnTo>
                    <a:pt x="5178" y="78591"/>
                  </a:lnTo>
                  <a:lnTo>
                    <a:pt x="9522" y="84144"/>
                  </a:lnTo>
                  <a:lnTo>
                    <a:pt x="48322" y="104606"/>
                  </a:lnTo>
                  <a:lnTo>
                    <a:pt x="92122" y="126400"/>
                  </a:lnTo>
                  <a:lnTo>
                    <a:pt x="134576" y="149322"/>
                  </a:lnTo>
                  <a:lnTo>
                    <a:pt x="181596" y="178050"/>
                  </a:lnTo>
                  <a:lnTo>
                    <a:pt x="189661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4534"/>
            <p:cNvSpPr/>
            <p:nvPr>
              <p:custDataLst>
                <p:tags r:id="rId145"/>
              </p:custDataLst>
            </p:nvPr>
          </p:nvSpPr>
          <p:spPr>
            <a:xfrm>
              <a:off x="10104760" y="5683405"/>
              <a:ext cx="182086" cy="164946"/>
            </a:xfrm>
            <a:custGeom>
              <a:avLst/>
              <a:gdLst/>
              <a:ahLst/>
              <a:cxnLst/>
              <a:rect l="0" t="0" r="0" b="0"/>
              <a:pathLst>
                <a:path w="182086" h="164946">
                  <a:moveTo>
                    <a:pt x="169540" y="12545"/>
                  </a:moveTo>
                  <a:lnTo>
                    <a:pt x="169540" y="12545"/>
                  </a:lnTo>
                  <a:lnTo>
                    <a:pt x="182085" y="0"/>
                  </a:lnTo>
                  <a:lnTo>
                    <a:pt x="152340" y="38583"/>
                  </a:lnTo>
                  <a:lnTo>
                    <a:pt x="114612" y="78000"/>
                  </a:lnTo>
                  <a:lnTo>
                    <a:pt x="69004" y="109932"/>
                  </a:lnTo>
                  <a:lnTo>
                    <a:pt x="48658" y="118624"/>
                  </a:lnTo>
                  <a:lnTo>
                    <a:pt x="32559" y="120133"/>
                  </a:lnTo>
                  <a:lnTo>
                    <a:pt x="20231" y="116572"/>
                  </a:lnTo>
                  <a:lnTo>
                    <a:pt x="14966" y="113646"/>
                  </a:lnTo>
                  <a:lnTo>
                    <a:pt x="7237" y="102870"/>
                  </a:lnTo>
                  <a:lnTo>
                    <a:pt x="800" y="82817"/>
                  </a:lnTo>
                  <a:lnTo>
                    <a:pt x="0" y="71294"/>
                  </a:lnTo>
                  <a:lnTo>
                    <a:pt x="1994" y="63821"/>
                  </a:lnTo>
                  <a:lnTo>
                    <a:pt x="4221" y="62250"/>
                  </a:lnTo>
                  <a:lnTo>
                    <a:pt x="7117" y="61910"/>
                  </a:lnTo>
                  <a:lnTo>
                    <a:pt x="10457" y="62388"/>
                  </a:lnTo>
                  <a:lnTo>
                    <a:pt x="49533" y="87704"/>
                  </a:lnTo>
                  <a:lnTo>
                    <a:pt x="96446" y="122407"/>
                  </a:lnTo>
                  <a:lnTo>
                    <a:pt x="137790" y="164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4535"/>
            <p:cNvSpPr/>
            <p:nvPr>
              <p:custDataLst>
                <p:tags r:id="rId146"/>
              </p:custDataLst>
            </p:nvPr>
          </p:nvSpPr>
          <p:spPr>
            <a:xfrm>
              <a:off x="9594850" y="57912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5645" y="16605"/>
                  </a:lnTo>
                  <a:lnTo>
                    <a:pt x="391" y="6052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4536"/>
            <p:cNvSpPr/>
            <p:nvPr>
              <p:custDataLst>
                <p:tags r:id="rId147"/>
              </p:custDataLst>
            </p:nvPr>
          </p:nvSpPr>
          <p:spPr>
            <a:xfrm>
              <a:off x="9448800" y="5641779"/>
              <a:ext cx="107951" cy="231972"/>
            </a:xfrm>
            <a:custGeom>
              <a:avLst/>
              <a:gdLst/>
              <a:ahLst/>
              <a:cxnLst/>
              <a:rect l="0" t="0" r="0" b="0"/>
              <a:pathLst>
                <a:path w="107951" h="231972">
                  <a:moveTo>
                    <a:pt x="107950" y="3371"/>
                  </a:moveTo>
                  <a:lnTo>
                    <a:pt x="107950" y="3371"/>
                  </a:lnTo>
                  <a:lnTo>
                    <a:pt x="101207" y="0"/>
                  </a:lnTo>
                  <a:lnTo>
                    <a:pt x="94136" y="227"/>
                  </a:lnTo>
                  <a:lnTo>
                    <a:pt x="90273" y="1275"/>
                  </a:lnTo>
                  <a:lnTo>
                    <a:pt x="71354" y="19605"/>
                  </a:lnTo>
                  <a:lnTo>
                    <a:pt x="47875" y="57491"/>
                  </a:lnTo>
                  <a:lnTo>
                    <a:pt x="26415" y="104466"/>
                  </a:lnTo>
                  <a:lnTo>
                    <a:pt x="10023" y="150760"/>
                  </a:lnTo>
                  <a:lnTo>
                    <a:pt x="2968" y="192387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4537"/>
            <p:cNvSpPr/>
            <p:nvPr>
              <p:custDataLst>
                <p:tags r:id="rId148"/>
              </p:custDataLst>
            </p:nvPr>
          </p:nvSpPr>
          <p:spPr>
            <a:xfrm>
              <a:off x="9367133" y="5654191"/>
              <a:ext cx="157868" cy="175110"/>
            </a:xfrm>
            <a:custGeom>
              <a:avLst/>
              <a:gdLst/>
              <a:ahLst/>
              <a:cxnLst/>
              <a:rect l="0" t="0" r="0" b="0"/>
              <a:pathLst>
                <a:path w="157868" h="175110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4" y="0"/>
                  </a:lnTo>
                  <a:lnTo>
                    <a:pt x="441" y="514"/>
                  </a:lnTo>
                  <a:lnTo>
                    <a:pt x="0" y="1563"/>
                  </a:lnTo>
                  <a:lnTo>
                    <a:pt x="2749" y="9780"/>
                  </a:lnTo>
                  <a:lnTo>
                    <a:pt x="34619" y="51911"/>
                  </a:lnTo>
                  <a:lnTo>
                    <a:pt x="77311" y="96289"/>
                  </a:lnTo>
                  <a:lnTo>
                    <a:pt x="120031" y="137615"/>
                  </a:lnTo>
                  <a:lnTo>
                    <a:pt x="157867" y="1751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4538"/>
            <p:cNvSpPr/>
            <p:nvPr>
              <p:custDataLst>
                <p:tags r:id="rId149"/>
              </p:custDataLst>
            </p:nvPr>
          </p:nvSpPr>
          <p:spPr>
            <a:xfrm>
              <a:off x="9111249" y="5576444"/>
              <a:ext cx="172452" cy="317620"/>
            </a:xfrm>
            <a:custGeom>
              <a:avLst/>
              <a:gdLst/>
              <a:ahLst/>
              <a:cxnLst/>
              <a:rect l="0" t="0" r="0" b="0"/>
              <a:pathLst>
                <a:path w="172452" h="317620">
                  <a:moveTo>
                    <a:pt x="172451" y="11556"/>
                  </a:moveTo>
                  <a:lnTo>
                    <a:pt x="172451" y="11556"/>
                  </a:lnTo>
                  <a:lnTo>
                    <a:pt x="150788" y="1430"/>
                  </a:lnTo>
                  <a:lnTo>
                    <a:pt x="142596" y="0"/>
                  </a:lnTo>
                  <a:lnTo>
                    <a:pt x="123310" y="2566"/>
                  </a:lnTo>
                  <a:lnTo>
                    <a:pt x="99721" y="17908"/>
                  </a:lnTo>
                  <a:lnTo>
                    <a:pt x="61397" y="61337"/>
                  </a:lnTo>
                  <a:lnTo>
                    <a:pt x="40779" y="96005"/>
                  </a:lnTo>
                  <a:lnTo>
                    <a:pt x="21738" y="136813"/>
                  </a:lnTo>
                  <a:lnTo>
                    <a:pt x="6690" y="179409"/>
                  </a:lnTo>
                  <a:lnTo>
                    <a:pt x="0" y="219508"/>
                  </a:lnTo>
                  <a:lnTo>
                    <a:pt x="2673" y="254733"/>
                  </a:lnTo>
                  <a:lnTo>
                    <a:pt x="12327" y="284029"/>
                  </a:lnTo>
                  <a:lnTo>
                    <a:pt x="28377" y="304104"/>
                  </a:lnTo>
                  <a:lnTo>
                    <a:pt x="51034" y="314438"/>
                  </a:lnTo>
                  <a:lnTo>
                    <a:pt x="77565" y="317619"/>
                  </a:lnTo>
                  <a:lnTo>
                    <a:pt x="134351" y="31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4539"/>
            <p:cNvSpPr/>
            <p:nvPr>
              <p:custDataLst>
                <p:tags r:id="rId150"/>
              </p:custDataLst>
            </p:nvPr>
          </p:nvSpPr>
          <p:spPr>
            <a:xfrm>
              <a:off x="8350473" y="5538522"/>
              <a:ext cx="234728" cy="435389"/>
            </a:xfrm>
            <a:custGeom>
              <a:avLst/>
              <a:gdLst/>
              <a:ahLst/>
              <a:cxnLst/>
              <a:rect l="0" t="0" r="0" b="0"/>
              <a:pathLst>
                <a:path w="234728" h="435389">
                  <a:moveTo>
                    <a:pt x="234727" y="30428"/>
                  </a:moveTo>
                  <a:lnTo>
                    <a:pt x="234727" y="30428"/>
                  </a:lnTo>
                  <a:lnTo>
                    <a:pt x="227541" y="24653"/>
                  </a:lnTo>
                  <a:lnTo>
                    <a:pt x="199259" y="12536"/>
                  </a:lnTo>
                  <a:lnTo>
                    <a:pt x="153167" y="3140"/>
                  </a:lnTo>
                  <a:lnTo>
                    <a:pt x="114371" y="0"/>
                  </a:lnTo>
                  <a:lnTo>
                    <a:pt x="82805" y="5812"/>
                  </a:lnTo>
                  <a:lnTo>
                    <a:pt x="58951" y="19841"/>
                  </a:lnTo>
                  <a:lnTo>
                    <a:pt x="54042" y="27605"/>
                  </a:lnTo>
                  <a:lnTo>
                    <a:pt x="48590" y="47517"/>
                  </a:lnTo>
                  <a:lnTo>
                    <a:pt x="45519" y="92641"/>
                  </a:lnTo>
                  <a:lnTo>
                    <a:pt x="46683" y="131691"/>
                  </a:lnTo>
                  <a:lnTo>
                    <a:pt x="48140" y="175623"/>
                  </a:lnTo>
                  <a:lnTo>
                    <a:pt x="47542" y="199191"/>
                  </a:lnTo>
                  <a:lnTo>
                    <a:pt x="46436" y="223370"/>
                  </a:lnTo>
                  <a:lnTo>
                    <a:pt x="39564" y="270932"/>
                  </a:lnTo>
                  <a:lnTo>
                    <a:pt x="30160" y="315119"/>
                  </a:lnTo>
                  <a:lnTo>
                    <a:pt x="21276" y="351220"/>
                  </a:lnTo>
                  <a:lnTo>
                    <a:pt x="8342" y="392569"/>
                  </a:lnTo>
                  <a:lnTo>
                    <a:pt x="0" y="435388"/>
                  </a:lnTo>
                  <a:lnTo>
                    <a:pt x="39795" y="424492"/>
                  </a:lnTo>
                  <a:lnTo>
                    <a:pt x="86658" y="416396"/>
                  </a:lnTo>
                  <a:lnTo>
                    <a:pt x="134018" y="412900"/>
                  </a:lnTo>
                  <a:lnTo>
                    <a:pt x="190277" y="405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4540"/>
            <p:cNvSpPr/>
            <p:nvPr>
              <p:custDataLst>
                <p:tags r:id="rId151"/>
              </p:custDataLst>
            </p:nvPr>
          </p:nvSpPr>
          <p:spPr>
            <a:xfrm>
              <a:off x="11049000" y="5511800"/>
              <a:ext cx="184151" cy="280663"/>
            </a:xfrm>
            <a:custGeom>
              <a:avLst/>
              <a:gdLst/>
              <a:ahLst/>
              <a:cxnLst/>
              <a:rect l="0" t="0" r="0" b="0"/>
              <a:pathLst>
                <a:path w="184151" h="280663">
                  <a:moveTo>
                    <a:pt x="0" y="76200"/>
                  </a:moveTo>
                  <a:lnTo>
                    <a:pt x="0" y="76200"/>
                  </a:lnTo>
                  <a:lnTo>
                    <a:pt x="0" y="33595"/>
                  </a:lnTo>
                  <a:lnTo>
                    <a:pt x="3763" y="65267"/>
                  </a:lnTo>
                  <a:lnTo>
                    <a:pt x="13814" y="107768"/>
                  </a:lnTo>
                  <a:lnTo>
                    <a:pt x="20957" y="143147"/>
                  </a:lnTo>
                  <a:lnTo>
                    <a:pt x="26483" y="182389"/>
                  </a:lnTo>
                  <a:lnTo>
                    <a:pt x="31291" y="217704"/>
                  </a:lnTo>
                  <a:lnTo>
                    <a:pt x="37966" y="257827"/>
                  </a:lnTo>
                  <a:lnTo>
                    <a:pt x="42978" y="273340"/>
                  </a:lnTo>
                  <a:lnTo>
                    <a:pt x="46289" y="277476"/>
                  </a:lnTo>
                  <a:lnTo>
                    <a:pt x="49911" y="280235"/>
                  </a:lnTo>
                  <a:lnTo>
                    <a:pt x="53734" y="280662"/>
                  </a:lnTo>
                  <a:lnTo>
                    <a:pt x="61746" y="277374"/>
                  </a:lnTo>
                  <a:lnTo>
                    <a:pt x="77562" y="260848"/>
                  </a:lnTo>
                  <a:lnTo>
                    <a:pt x="99024" y="221221"/>
                  </a:lnTo>
                  <a:lnTo>
                    <a:pt x="115037" y="175932"/>
                  </a:lnTo>
                  <a:lnTo>
                    <a:pt x="123258" y="149038"/>
                  </a:lnTo>
                  <a:lnTo>
                    <a:pt x="132267" y="121936"/>
                  </a:lnTo>
                  <a:lnTo>
                    <a:pt x="141799" y="94697"/>
                  </a:lnTo>
                  <a:lnTo>
                    <a:pt x="151683" y="67364"/>
                  </a:lnTo>
                  <a:lnTo>
                    <a:pt x="164546" y="31350"/>
                  </a:lnTo>
                  <a:lnTo>
                    <a:pt x="172613" y="11112"/>
                  </a:lnTo>
                  <a:lnTo>
                    <a:pt x="175754" y="670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4541"/>
            <p:cNvSpPr/>
            <p:nvPr>
              <p:custDataLst>
                <p:tags r:id="rId152"/>
              </p:custDataLst>
            </p:nvPr>
          </p:nvSpPr>
          <p:spPr>
            <a:xfrm>
              <a:off x="11267663" y="5638800"/>
              <a:ext cx="225838" cy="141001"/>
            </a:xfrm>
            <a:custGeom>
              <a:avLst/>
              <a:gdLst/>
              <a:ahLst/>
              <a:cxnLst/>
              <a:rect l="0" t="0" r="0" b="0"/>
              <a:pathLst>
                <a:path w="225838" h="141001">
                  <a:moveTo>
                    <a:pt x="67087" y="44450"/>
                  </a:moveTo>
                  <a:lnTo>
                    <a:pt x="67087" y="44450"/>
                  </a:lnTo>
                  <a:lnTo>
                    <a:pt x="49410" y="21306"/>
                  </a:lnTo>
                  <a:lnTo>
                    <a:pt x="41356" y="16525"/>
                  </a:lnTo>
                  <a:lnTo>
                    <a:pt x="37232" y="15249"/>
                  </a:lnTo>
                  <a:lnTo>
                    <a:pt x="32369" y="16516"/>
                  </a:lnTo>
                  <a:lnTo>
                    <a:pt x="21318" y="23568"/>
                  </a:lnTo>
                  <a:lnTo>
                    <a:pt x="6567" y="46181"/>
                  </a:lnTo>
                  <a:lnTo>
                    <a:pt x="0" y="75223"/>
                  </a:lnTo>
                  <a:lnTo>
                    <a:pt x="1427" y="96058"/>
                  </a:lnTo>
                  <a:lnTo>
                    <a:pt x="6388" y="104546"/>
                  </a:lnTo>
                  <a:lnTo>
                    <a:pt x="12593" y="109965"/>
                  </a:lnTo>
                  <a:lnTo>
                    <a:pt x="17702" y="112373"/>
                  </a:lnTo>
                  <a:lnTo>
                    <a:pt x="20760" y="111604"/>
                  </a:lnTo>
                  <a:lnTo>
                    <a:pt x="27917" y="106987"/>
                  </a:lnTo>
                  <a:lnTo>
                    <a:pt x="41232" y="89563"/>
                  </a:lnTo>
                  <a:lnTo>
                    <a:pt x="41485" y="91075"/>
                  </a:lnTo>
                  <a:lnTo>
                    <a:pt x="41553" y="92468"/>
                  </a:lnTo>
                  <a:lnTo>
                    <a:pt x="42302" y="93395"/>
                  </a:lnTo>
                  <a:lnTo>
                    <a:pt x="45017" y="94426"/>
                  </a:lnTo>
                  <a:lnTo>
                    <a:pt x="50512" y="95006"/>
                  </a:lnTo>
                  <a:lnTo>
                    <a:pt x="54546" y="93260"/>
                  </a:lnTo>
                  <a:lnTo>
                    <a:pt x="66254" y="83019"/>
                  </a:lnTo>
                  <a:lnTo>
                    <a:pt x="90483" y="48187"/>
                  </a:lnTo>
                  <a:lnTo>
                    <a:pt x="93973" y="45530"/>
                  </a:lnTo>
                  <a:lnTo>
                    <a:pt x="97005" y="44465"/>
                  </a:lnTo>
                  <a:lnTo>
                    <a:pt x="99732" y="44459"/>
                  </a:lnTo>
                  <a:lnTo>
                    <a:pt x="106524" y="50098"/>
                  </a:lnTo>
                  <a:lnTo>
                    <a:pt x="110312" y="54566"/>
                  </a:lnTo>
                  <a:lnTo>
                    <a:pt x="125679" y="94979"/>
                  </a:lnTo>
                  <a:lnTo>
                    <a:pt x="138082" y="125692"/>
                  </a:lnTo>
                  <a:lnTo>
                    <a:pt x="139093" y="135356"/>
                  </a:lnTo>
                  <a:lnTo>
                    <a:pt x="137895" y="140591"/>
                  </a:lnTo>
                  <a:lnTo>
                    <a:pt x="137576" y="141000"/>
                  </a:lnTo>
                  <a:lnTo>
                    <a:pt x="137363" y="140566"/>
                  </a:lnTo>
                  <a:lnTo>
                    <a:pt x="137669" y="111594"/>
                  </a:lnTo>
                  <a:lnTo>
                    <a:pt x="143426" y="75712"/>
                  </a:lnTo>
                  <a:lnTo>
                    <a:pt x="152520" y="50583"/>
                  </a:lnTo>
                  <a:lnTo>
                    <a:pt x="167382" y="30948"/>
                  </a:lnTo>
                  <a:lnTo>
                    <a:pt x="185744" y="16577"/>
                  </a:lnTo>
                  <a:lnTo>
                    <a:pt x="2258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4542"/>
            <p:cNvSpPr/>
            <p:nvPr>
              <p:custDataLst>
                <p:tags r:id="rId153"/>
              </p:custDataLst>
            </p:nvPr>
          </p:nvSpPr>
          <p:spPr>
            <a:xfrm>
              <a:off x="11588722" y="5549978"/>
              <a:ext cx="120679" cy="279323"/>
            </a:xfrm>
            <a:custGeom>
              <a:avLst/>
              <a:gdLst/>
              <a:ahLst/>
              <a:cxnLst/>
              <a:rect l="0" t="0" r="0" b="0"/>
              <a:pathLst>
                <a:path w="120679" h="279323">
                  <a:moveTo>
                    <a:pt x="82578" y="6272"/>
                  </a:moveTo>
                  <a:lnTo>
                    <a:pt x="82578" y="6272"/>
                  </a:lnTo>
                  <a:lnTo>
                    <a:pt x="82578" y="2901"/>
                  </a:lnTo>
                  <a:lnTo>
                    <a:pt x="81873" y="1908"/>
                  </a:lnTo>
                  <a:lnTo>
                    <a:pt x="80697" y="1246"/>
                  </a:lnTo>
                  <a:lnTo>
                    <a:pt x="76490" y="0"/>
                  </a:lnTo>
                  <a:lnTo>
                    <a:pt x="40898" y="29814"/>
                  </a:lnTo>
                  <a:lnTo>
                    <a:pt x="19900" y="63655"/>
                  </a:lnTo>
                  <a:lnTo>
                    <a:pt x="8624" y="94570"/>
                  </a:lnTo>
                  <a:lnTo>
                    <a:pt x="1026" y="128771"/>
                  </a:lnTo>
                  <a:lnTo>
                    <a:pt x="0" y="162786"/>
                  </a:lnTo>
                  <a:lnTo>
                    <a:pt x="13502" y="210299"/>
                  </a:lnTo>
                  <a:lnTo>
                    <a:pt x="31418" y="235004"/>
                  </a:lnTo>
                  <a:lnTo>
                    <a:pt x="55607" y="253981"/>
                  </a:lnTo>
                  <a:lnTo>
                    <a:pt x="98574" y="271185"/>
                  </a:lnTo>
                  <a:lnTo>
                    <a:pt x="120678" y="279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4543"/>
            <p:cNvSpPr/>
            <p:nvPr>
              <p:custDataLst>
                <p:tags r:id="rId154"/>
              </p:custDataLst>
            </p:nvPr>
          </p:nvSpPr>
          <p:spPr>
            <a:xfrm>
              <a:off x="11925300" y="5594350"/>
              <a:ext cx="79271" cy="254001"/>
            </a:xfrm>
            <a:custGeom>
              <a:avLst/>
              <a:gdLst/>
              <a:ahLst/>
              <a:cxnLst/>
              <a:rect l="0" t="0" r="0" b="0"/>
              <a:pathLst>
                <a:path w="79271" h="254001">
                  <a:moveTo>
                    <a:pt x="69850" y="0"/>
                  </a:moveTo>
                  <a:lnTo>
                    <a:pt x="69850" y="0"/>
                  </a:lnTo>
                  <a:lnTo>
                    <a:pt x="71731" y="12552"/>
                  </a:lnTo>
                  <a:lnTo>
                    <a:pt x="76757" y="44876"/>
                  </a:lnTo>
                  <a:lnTo>
                    <a:pt x="79270" y="79211"/>
                  </a:lnTo>
                  <a:lnTo>
                    <a:pt x="78039" y="115639"/>
                  </a:lnTo>
                  <a:lnTo>
                    <a:pt x="67608" y="152995"/>
                  </a:lnTo>
                  <a:lnTo>
                    <a:pt x="49804" y="189354"/>
                  </a:lnTo>
                  <a:lnTo>
                    <a:pt x="16951" y="23265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SMARTInkShape-Group881"/>
          <p:cNvGrpSpPr/>
          <p:nvPr/>
        </p:nvGrpSpPr>
        <p:grpSpPr>
          <a:xfrm>
            <a:off x="6120088" y="5759450"/>
            <a:ext cx="350563" cy="260351"/>
            <a:chOff x="6120088" y="5759450"/>
            <a:chExt cx="350563" cy="260351"/>
          </a:xfrm>
        </p:grpSpPr>
        <p:sp>
          <p:nvSpPr>
            <p:cNvPr id="595" name="SMARTInkShape-4544"/>
            <p:cNvSpPr/>
            <p:nvPr>
              <p:custDataLst>
                <p:tags r:id="rId127"/>
              </p:custDataLst>
            </p:nvPr>
          </p:nvSpPr>
          <p:spPr>
            <a:xfrm>
              <a:off x="6188057" y="5886450"/>
              <a:ext cx="282594" cy="133351"/>
            </a:xfrm>
            <a:custGeom>
              <a:avLst/>
              <a:gdLst/>
              <a:ahLst/>
              <a:cxnLst/>
              <a:rect l="0" t="0" r="0" b="0"/>
              <a:pathLst>
                <a:path w="282594" h="133351">
                  <a:moveTo>
                    <a:pt x="22243" y="133350"/>
                  </a:moveTo>
                  <a:lnTo>
                    <a:pt x="22243" y="133350"/>
                  </a:lnTo>
                  <a:lnTo>
                    <a:pt x="18872" y="133350"/>
                  </a:lnTo>
                  <a:lnTo>
                    <a:pt x="5220" y="127883"/>
                  </a:lnTo>
                  <a:lnTo>
                    <a:pt x="4543" y="126883"/>
                  </a:lnTo>
                  <a:lnTo>
                    <a:pt x="0" y="111497"/>
                  </a:lnTo>
                  <a:lnTo>
                    <a:pt x="1149" y="87678"/>
                  </a:lnTo>
                  <a:lnTo>
                    <a:pt x="16071" y="48165"/>
                  </a:lnTo>
                  <a:lnTo>
                    <a:pt x="28673" y="30109"/>
                  </a:lnTo>
                  <a:lnTo>
                    <a:pt x="34996" y="24306"/>
                  </a:lnTo>
                  <a:lnTo>
                    <a:pt x="41328" y="21143"/>
                  </a:lnTo>
                  <a:lnTo>
                    <a:pt x="54007" y="19510"/>
                  </a:lnTo>
                  <a:lnTo>
                    <a:pt x="60353" y="22179"/>
                  </a:lnTo>
                  <a:lnTo>
                    <a:pt x="73047" y="32670"/>
                  </a:lnTo>
                  <a:lnTo>
                    <a:pt x="103513" y="71834"/>
                  </a:lnTo>
                  <a:lnTo>
                    <a:pt x="138378" y="114753"/>
                  </a:lnTo>
                  <a:lnTo>
                    <a:pt x="150059" y="121557"/>
                  </a:lnTo>
                  <a:lnTo>
                    <a:pt x="156137" y="123372"/>
                  </a:lnTo>
                  <a:lnTo>
                    <a:pt x="170417" y="121623"/>
                  </a:lnTo>
                  <a:lnTo>
                    <a:pt x="178175" y="119182"/>
                  </a:lnTo>
                  <a:lnTo>
                    <a:pt x="205948" y="95521"/>
                  </a:lnTo>
                  <a:lnTo>
                    <a:pt x="236523" y="54956"/>
                  </a:lnTo>
                  <a:lnTo>
                    <a:pt x="268286" y="12332"/>
                  </a:lnTo>
                  <a:lnTo>
                    <a:pt x="28259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4545"/>
            <p:cNvSpPr/>
            <p:nvPr>
              <p:custDataLst>
                <p:tags r:id="rId128"/>
              </p:custDataLst>
            </p:nvPr>
          </p:nvSpPr>
          <p:spPr>
            <a:xfrm>
              <a:off x="6120088" y="5759450"/>
              <a:ext cx="325163" cy="105239"/>
            </a:xfrm>
            <a:custGeom>
              <a:avLst/>
              <a:gdLst/>
              <a:ahLst/>
              <a:cxnLst/>
              <a:rect l="0" t="0" r="0" b="0"/>
              <a:pathLst>
                <a:path w="325163" h="105239">
                  <a:moveTo>
                    <a:pt x="20362" y="101600"/>
                  </a:moveTo>
                  <a:lnTo>
                    <a:pt x="20362" y="101600"/>
                  </a:lnTo>
                  <a:lnTo>
                    <a:pt x="20362" y="96133"/>
                  </a:lnTo>
                  <a:lnTo>
                    <a:pt x="19657" y="95838"/>
                  </a:lnTo>
                  <a:lnTo>
                    <a:pt x="16991" y="95512"/>
                  </a:lnTo>
                  <a:lnTo>
                    <a:pt x="13455" y="93485"/>
                  </a:lnTo>
                  <a:lnTo>
                    <a:pt x="8825" y="88821"/>
                  </a:lnTo>
                  <a:lnTo>
                    <a:pt x="2064" y="79693"/>
                  </a:lnTo>
                  <a:lnTo>
                    <a:pt x="0" y="66698"/>
                  </a:lnTo>
                  <a:lnTo>
                    <a:pt x="2844" y="50810"/>
                  </a:lnTo>
                  <a:lnTo>
                    <a:pt x="16348" y="24149"/>
                  </a:lnTo>
                  <a:lnTo>
                    <a:pt x="27750" y="11673"/>
                  </a:lnTo>
                  <a:lnTo>
                    <a:pt x="52811" y="88"/>
                  </a:lnTo>
                  <a:lnTo>
                    <a:pt x="72413" y="274"/>
                  </a:lnTo>
                  <a:lnTo>
                    <a:pt x="82580" y="2299"/>
                  </a:lnTo>
                  <a:lnTo>
                    <a:pt x="101401" y="13957"/>
                  </a:lnTo>
                  <a:lnTo>
                    <a:pt x="139851" y="53557"/>
                  </a:lnTo>
                  <a:lnTo>
                    <a:pt x="183150" y="97085"/>
                  </a:lnTo>
                  <a:lnTo>
                    <a:pt x="190270" y="102824"/>
                  </a:lnTo>
                  <a:lnTo>
                    <a:pt x="198545" y="105238"/>
                  </a:lnTo>
                  <a:lnTo>
                    <a:pt x="217147" y="104158"/>
                  </a:lnTo>
                  <a:lnTo>
                    <a:pt x="250824" y="88874"/>
                  </a:lnTo>
                  <a:lnTo>
                    <a:pt x="293649" y="48992"/>
                  </a:lnTo>
                  <a:lnTo>
                    <a:pt x="3251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882"/>
          <p:cNvGrpSpPr/>
          <p:nvPr/>
        </p:nvGrpSpPr>
        <p:grpSpPr>
          <a:xfrm>
            <a:off x="5322551" y="5326910"/>
            <a:ext cx="290850" cy="758290"/>
            <a:chOff x="5322551" y="5326910"/>
            <a:chExt cx="290850" cy="758290"/>
          </a:xfrm>
        </p:grpSpPr>
        <p:sp>
          <p:nvSpPr>
            <p:cNvPr id="598" name="SMARTInkShape-4546"/>
            <p:cNvSpPr/>
            <p:nvPr>
              <p:custDataLst>
                <p:tags r:id="rId123"/>
              </p:custDataLst>
            </p:nvPr>
          </p:nvSpPr>
          <p:spPr>
            <a:xfrm>
              <a:off x="5424229" y="5326910"/>
              <a:ext cx="182822" cy="157076"/>
            </a:xfrm>
            <a:custGeom>
              <a:avLst/>
              <a:gdLst/>
              <a:ahLst/>
              <a:cxnLst/>
              <a:rect l="0" t="0" r="0" b="0"/>
              <a:pathLst>
                <a:path w="182822" h="157076">
                  <a:moveTo>
                    <a:pt x="36771" y="64240"/>
                  </a:moveTo>
                  <a:lnTo>
                    <a:pt x="36771" y="64240"/>
                  </a:lnTo>
                  <a:lnTo>
                    <a:pt x="33400" y="67611"/>
                  </a:lnTo>
                  <a:lnTo>
                    <a:pt x="18473" y="109052"/>
                  </a:lnTo>
                  <a:lnTo>
                    <a:pt x="665" y="155868"/>
                  </a:lnTo>
                  <a:lnTo>
                    <a:pt x="0" y="157075"/>
                  </a:lnTo>
                  <a:lnTo>
                    <a:pt x="2435" y="152033"/>
                  </a:lnTo>
                  <a:lnTo>
                    <a:pt x="6562" y="109180"/>
                  </a:lnTo>
                  <a:lnTo>
                    <a:pt x="17473" y="66972"/>
                  </a:lnTo>
                  <a:lnTo>
                    <a:pt x="34816" y="28126"/>
                  </a:lnTo>
                  <a:lnTo>
                    <a:pt x="45074" y="12206"/>
                  </a:lnTo>
                  <a:lnTo>
                    <a:pt x="56689" y="2778"/>
                  </a:lnTo>
                  <a:lnTo>
                    <a:pt x="68907" y="0"/>
                  </a:lnTo>
                  <a:lnTo>
                    <a:pt x="75128" y="246"/>
                  </a:lnTo>
                  <a:lnTo>
                    <a:pt x="81393" y="3939"/>
                  </a:lnTo>
                  <a:lnTo>
                    <a:pt x="101027" y="27402"/>
                  </a:lnTo>
                  <a:lnTo>
                    <a:pt x="123700" y="63595"/>
                  </a:lnTo>
                  <a:lnTo>
                    <a:pt x="148800" y="106263"/>
                  </a:lnTo>
                  <a:lnTo>
                    <a:pt x="182821" y="153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4547"/>
            <p:cNvSpPr/>
            <p:nvPr>
              <p:custDataLst>
                <p:tags r:id="rId124"/>
              </p:custDataLst>
            </p:nvPr>
          </p:nvSpPr>
          <p:spPr>
            <a:xfrm>
              <a:off x="5372100" y="5797550"/>
              <a:ext cx="241301" cy="57151"/>
            </a:xfrm>
            <a:custGeom>
              <a:avLst/>
              <a:gdLst/>
              <a:ahLst/>
              <a:cxnLst/>
              <a:rect l="0" t="0" r="0" b="0"/>
              <a:pathLst>
                <a:path w="2413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46139" y="41454"/>
                  </a:lnTo>
                  <a:lnTo>
                    <a:pt x="76950" y="30418"/>
                  </a:lnTo>
                  <a:lnTo>
                    <a:pt x="114163" y="18457"/>
                  </a:lnTo>
                  <a:lnTo>
                    <a:pt x="150458" y="9849"/>
                  </a:lnTo>
                  <a:lnTo>
                    <a:pt x="183992" y="4376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4548"/>
            <p:cNvSpPr/>
            <p:nvPr>
              <p:custDataLst>
                <p:tags r:id="rId125"/>
              </p:custDataLst>
            </p:nvPr>
          </p:nvSpPr>
          <p:spPr>
            <a:xfrm>
              <a:off x="5346700" y="5594350"/>
              <a:ext cx="234951" cy="76201"/>
            </a:xfrm>
            <a:custGeom>
              <a:avLst/>
              <a:gdLst/>
              <a:ahLst/>
              <a:cxnLst/>
              <a:rect l="0" t="0" r="0" b="0"/>
              <a:pathLst>
                <a:path w="234951" h="76201">
                  <a:moveTo>
                    <a:pt x="0" y="76200"/>
                  </a:moveTo>
                  <a:lnTo>
                    <a:pt x="0" y="76200"/>
                  </a:lnTo>
                  <a:lnTo>
                    <a:pt x="18031" y="66061"/>
                  </a:lnTo>
                  <a:lnTo>
                    <a:pt x="54182" y="53832"/>
                  </a:lnTo>
                  <a:lnTo>
                    <a:pt x="86876" y="42976"/>
                  </a:lnTo>
                  <a:lnTo>
                    <a:pt x="124454" y="31095"/>
                  </a:lnTo>
                  <a:lnTo>
                    <a:pt x="163263" y="19464"/>
                  </a:lnTo>
                  <a:lnTo>
                    <a:pt x="199326" y="9592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4549"/>
            <p:cNvSpPr/>
            <p:nvPr>
              <p:custDataLst>
                <p:tags r:id="rId126"/>
              </p:custDataLst>
            </p:nvPr>
          </p:nvSpPr>
          <p:spPr>
            <a:xfrm>
              <a:off x="5322551" y="5652906"/>
              <a:ext cx="30500" cy="432294"/>
            </a:xfrm>
            <a:custGeom>
              <a:avLst/>
              <a:gdLst/>
              <a:ahLst/>
              <a:cxnLst/>
              <a:rect l="0" t="0" r="0" b="0"/>
              <a:pathLst>
                <a:path w="30500" h="432294">
                  <a:moveTo>
                    <a:pt x="30499" y="17644"/>
                  </a:moveTo>
                  <a:lnTo>
                    <a:pt x="30499" y="17644"/>
                  </a:lnTo>
                  <a:lnTo>
                    <a:pt x="27128" y="10902"/>
                  </a:lnTo>
                  <a:lnTo>
                    <a:pt x="26840" y="8210"/>
                  </a:lnTo>
                  <a:lnTo>
                    <a:pt x="28396" y="1757"/>
                  </a:lnTo>
                  <a:lnTo>
                    <a:pt x="27686" y="704"/>
                  </a:lnTo>
                  <a:lnTo>
                    <a:pt x="26507" y="0"/>
                  </a:lnTo>
                  <a:lnTo>
                    <a:pt x="26426" y="237"/>
                  </a:lnTo>
                  <a:lnTo>
                    <a:pt x="28219" y="2381"/>
                  </a:lnTo>
                  <a:lnTo>
                    <a:pt x="29343" y="39088"/>
                  </a:lnTo>
                  <a:lnTo>
                    <a:pt x="26928" y="77974"/>
                  </a:lnTo>
                  <a:lnTo>
                    <a:pt x="25295" y="103020"/>
                  </a:lnTo>
                  <a:lnTo>
                    <a:pt x="23502" y="131006"/>
                  </a:lnTo>
                  <a:lnTo>
                    <a:pt x="21601" y="160952"/>
                  </a:lnTo>
                  <a:lnTo>
                    <a:pt x="19628" y="192205"/>
                  </a:lnTo>
                  <a:lnTo>
                    <a:pt x="17608" y="224328"/>
                  </a:lnTo>
                  <a:lnTo>
                    <a:pt x="15555" y="257032"/>
                  </a:lnTo>
                  <a:lnTo>
                    <a:pt x="13480" y="286599"/>
                  </a:lnTo>
                  <a:lnTo>
                    <a:pt x="11392" y="314070"/>
                  </a:lnTo>
                  <a:lnTo>
                    <a:pt x="9294" y="340144"/>
                  </a:lnTo>
                  <a:lnTo>
                    <a:pt x="5082" y="380406"/>
                  </a:lnTo>
                  <a:lnTo>
                    <a:pt x="0" y="427262"/>
                  </a:lnTo>
                  <a:lnTo>
                    <a:pt x="288" y="431128"/>
                  </a:lnTo>
                  <a:lnTo>
                    <a:pt x="1187" y="432293"/>
                  </a:lnTo>
                  <a:lnTo>
                    <a:pt x="5099" y="4303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SMARTInkShape-4550"/>
          <p:cNvSpPr/>
          <p:nvPr>
            <p:custDataLst>
              <p:tags r:id="rId1"/>
            </p:custDataLst>
          </p:nvPr>
        </p:nvSpPr>
        <p:spPr>
          <a:xfrm>
            <a:off x="8489950" y="4301054"/>
            <a:ext cx="221802" cy="905947"/>
          </a:xfrm>
          <a:custGeom>
            <a:avLst/>
            <a:gdLst/>
            <a:ahLst/>
            <a:cxnLst/>
            <a:rect l="0" t="0" r="0" b="0"/>
            <a:pathLst>
              <a:path w="221802" h="905947">
                <a:moveTo>
                  <a:pt x="107950" y="23296"/>
                </a:moveTo>
                <a:lnTo>
                  <a:pt x="107950" y="23296"/>
                </a:lnTo>
                <a:lnTo>
                  <a:pt x="107950" y="19925"/>
                </a:lnTo>
                <a:lnTo>
                  <a:pt x="109831" y="16388"/>
                </a:lnTo>
                <a:lnTo>
                  <a:pt x="111320" y="14458"/>
                </a:lnTo>
                <a:lnTo>
                  <a:pt x="126901" y="4998"/>
                </a:lnTo>
                <a:lnTo>
                  <a:pt x="149392" y="0"/>
                </a:lnTo>
                <a:lnTo>
                  <a:pt x="170559" y="1890"/>
                </a:lnTo>
                <a:lnTo>
                  <a:pt x="196977" y="10290"/>
                </a:lnTo>
                <a:lnTo>
                  <a:pt x="211251" y="23394"/>
                </a:lnTo>
                <a:lnTo>
                  <a:pt x="217035" y="31829"/>
                </a:lnTo>
                <a:lnTo>
                  <a:pt x="221578" y="54370"/>
                </a:lnTo>
                <a:lnTo>
                  <a:pt x="221801" y="67295"/>
                </a:lnTo>
                <a:lnTo>
                  <a:pt x="212644" y="98589"/>
                </a:lnTo>
                <a:lnTo>
                  <a:pt x="196108" y="134371"/>
                </a:lnTo>
                <a:lnTo>
                  <a:pt x="174648" y="173793"/>
                </a:lnTo>
                <a:lnTo>
                  <a:pt x="152881" y="212950"/>
                </a:lnTo>
                <a:lnTo>
                  <a:pt x="131446" y="249404"/>
                </a:lnTo>
                <a:lnTo>
                  <a:pt x="102369" y="293726"/>
                </a:lnTo>
                <a:lnTo>
                  <a:pt x="87323" y="332964"/>
                </a:lnTo>
                <a:lnTo>
                  <a:pt x="76360" y="367952"/>
                </a:lnTo>
                <a:lnTo>
                  <a:pt x="76639" y="405522"/>
                </a:lnTo>
                <a:lnTo>
                  <a:pt x="81896" y="446914"/>
                </a:lnTo>
                <a:lnTo>
                  <a:pt x="92077" y="487008"/>
                </a:lnTo>
                <a:lnTo>
                  <a:pt x="102619" y="529149"/>
                </a:lnTo>
                <a:lnTo>
                  <a:pt x="107076" y="568054"/>
                </a:lnTo>
                <a:lnTo>
                  <a:pt x="112664" y="615044"/>
                </a:lnTo>
                <a:lnTo>
                  <a:pt x="113976" y="661512"/>
                </a:lnTo>
                <a:lnTo>
                  <a:pt x="110832" y="700720"/>
                </a:lnTo>
                <a:lnTo>
                  <a:pt x="105434" y="740246"/>
                </a:lnTo>
                <a:lnTo>
                  <a:pt x="95993" y="778768"/>
                </a:lnTo>
                <a:lnTo>
                  <a:pt x="79456" y="824641"/>
                </a:lnTo>
                <a:lnTo>
                  <a:pt x="61877" y="855593"/>
                </a:lnTo>
                <a:lnTo>
                  <a:pt x="29130" y="885729"/>
                </a:lnTo>
                <a:lnTo>
                  <a:pt x="0" y="90594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0" name="SMARTInkShape-Group884"/>
          <p:cNvGrpSpPr/>
          <p:nvPr/>
        </p:nvGrpSpPr>
        <p:grpSpPr>
          <a:xfrm>
            <a:off x="10505591" y="3677533"/>
            <a:ext cx="794049" cy="551568"/>
            <a:chOff x="10505591" y="3677533"/>
            <a:chExt cx="794049" cy="551568"/>
          </a:xfrm>
        </p:grpSpPr>
        <p:sp>
          <p:nvSpPr>
            <p:cNvPr id="604" name="SMARTInkShape-4551"/>
            <p:cNvSpPr/>
            <p:nvPr>
              <p:custDataLst>
                <p:tags r:id="rId117"/>
              </p:custDataLst>
            </p:nvPr>
          </p:nvSpPr>
          <p:spPr>
            <a:xfrm>
              <a:off x="10505591" y="3677533"/>
              <a:ext cx="556110" cy="96413"/>
            </a:xfrm>
            <a:custGeom>
              <a:avLst/>
              <a:gdLst/>
              <a:ahLst/>
              <a:cxnLst/>
              <a:rect l="0" t="0" r="0" b="0"/>
              <a:pathLst>
                <a:path w="556110" h="96413">
                  <a:moveTo>
                    <a:pt x="3659" y="5467"/>
                  </a:moveTo>
                  <a:lnTo>
                    <a:pt x="3659" y="5467"/>
                  </a:lnTo>
                  <a:lnTo>
                    <a:pt x="289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9780" y="2749"/>
                  </a:lnTo>
                  <a:lnTo>
                    <a:pt x="52409" y="35114"/>
                  </a:lnTo>
                  <a:lnTo>
                    <a:pt x="82945" y="52746"/>
                  </a:lnTo>
                  <a:lnTo>
                    <a:pt x="119332" y="70929"/>
                  </a:lnTo>
                  <a:lnTo>
                    <a:pt x="156669" y="86067"/>
                  </a:lnTo>
                  <a:lnTo>
                    <a:pt x="190665" y="94207"/>
                  </a:lnTo>
                  <a:lnTo>
                    <a:pt x="219417" y="96412"/>
                  </a:lnTo>
                  <a:lnTo>
                    <a:pt x="239252" y="92689"/>
                  </a:lnTo>
                  <a:lnTo>
                    <a:pt x="253241" y="84449"/>
                  </a:lnTo>
                  <a:lnTo>
                    <a:pt x="263456" y="73731"/>
                  </a:lnTo>
                  <a:lnTo>
                    <a:pt x="273884" y="53366"/>
                  </a:lnTo>
                  <a:lnTo>
                    <a:pt x="274824" y="50100"/>
                  </a:lnTo>
                  <a:lnTo>
                    <a:pt x="276158" y="47922"/>
                  </a:lnTo>
                  <a:lnTo>
                    <a:pt x="277753" y="46471"/>
                  </a:lnTo>
                  <a:lnTo>
                    <a:pt x="279521" y="45503"/>
                  </a:lnTo>
                  <a:lnTo>
                    <a:pt x="285249" y="46309"/>
                  </a:lnTo>
                  <a:lnTo>
                    <a:pt x="331772" y="58544"/>
                  </a:lnTo>
                  <a:lnTo>
                    <a:pt x="370244" y="61410"/>
                  </a:lnTo>
                  <a:lnTo>
                    <a:pt x="402242" y="62081"/>
                  </a:lnTo>
                  <a:lnTo>
                    <a:pt x="437627" y="63084"/>
                  </a:lnTo>
                  <a:lnTo>
                    <a:pt x="474523" y="65882"/>
                  </a:lnTo>
                  <a:lnTo>
                    <a:pt x="520881" y="64682"/>
                  </a:lnTo>
                  <a:lnTo>
                    <a:pt x="556109" y="68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4552"/>
            <p:cNvSpPr/>
            <p:nvPr>
              <p:custDataLst>
                <p:tags r:id="rId118"/>
              </p:custDataLst>
            </p:nvPr>
          </p:nvSpPr>
          <p:spPr>
            <a:xfrm>
              <a:off x="11188700" y="4073805"/>
              <a:ext cx="110940" cy="155296"/>
            </a:xfrm>
            <a:custGeom>
              <a:avLst/>
              <a:gdLst/>
              <a:ahLst/>
              <a:cxnLst/>
              <a:rect l="0" t="0" r="0" b="0"/>
              <a:pathLst>
                <a:path w="110940" h="155296">
                  <a:moveTo>
                    <a:pt x="0" y="34645"/>
                  </a:moveTo>
                  <a:lnTo>
                    <a:pt x="0" y="34645"/>
                  </a:lnTo>
                  <a:lnTo>
                    <a:pt x="8839" y="34645"/>
                  </a:lnTo>
                  <a:lnTo>
                    <a:pt x="10831" y="36056"/>
                  </a:lnTo>
                  <a:lnTo>
                    <a:pt x="14926" y="41387"/>
                  </a:lnTo>
                  <a:lnTo>
                    <a:pt x="17828" y="62434"/>
                  </a:lnTo>
                  <a:lnTo>
                    <a:pt x="13739" y="94671"/>
                  </a:lnTo>
                  <a:lnTo>
                    <a:pt x="7462" y="113950"/>
                  </a:lnTo>
                  <a:lnTo>
                    <a:pt x="7796" y="114326"/>
                  </a:lnTo>
                  <a:lnTo>
                    <a:pt x="10050" y="112862"/>
                  </a:lnTo>
                  <a:lnTo>
                    <a:pt x="15286" y="101330"/>
                  </a:lnTo>
                  <a:lnTo>
                    <a:pt x="28447" y="54533"/>
                  </a:lnTo>
                  <a:lnTo>
                    <a:pt x="44634" y="10586"/>
                  </a:lnTo>
                  <a:lnTo>
                    <a:pt x="48806" y="3789"/>
                  </a:lnTo>
                  <a:lnTo>
                    <a:pt x="54409" y="670"/>
                  </a:lnTo>
                  <a:lnTo>
                    <a:pt x="60967" y="0"/>
                  </a:lnTo>
                  <a:lnTo>
                    <a:pt x="68161" y="965"/>
                  </a:lnTo>
                  <a:lnTo>
                    <a:pt x="81797" y="11444"/>
                  </a:lnTo>
                  <a:lnTo>
                    <a:pt x="94211" y="29272"/>
                  </a:lnTo>
                  <a:lnTo>
                    <a:pt x="107720" y="67076"/>
                  </a:lnTo>
                  <a:lnTo>
                    <a:pt x="110939" y="108146"/>
                  </a:lnTo>
                  <a:lnTo>
                    <a:pt x="101600" y="1552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4553"/>
            <p:cNvSpPr/>
            <p:nvPr>
              <p:custDataLst>
                <p:tags r:id="rId119"/>
              </p:custDataLst>
            </p:nvPr>
          </p:nvSpPr>
          <p:spPr>
            <a:xfrm>
              <a:off x="11106150" y="3879850"/>
              <a:ext cx="146051" cy="323851"/>
            </a:xfrm>
            <a:custGeom>
              <a:avLst/>
              <a:gdLst/>
              <a:ahLst/>
              <a:cxnLst/>
              <a:rect l="0" t="0" r="0" b="0"/>
              <a:pathLst>
                <a:path w="146051" h="323851">
                  <a:moveTo>
                    <a:pt x="146050" y="0"/>
                  </a:moveTo>
                  <a:lnTo>
                    <a:pt x="146050" y="0"/>
                  </a:lnTo>
                  <a:lnTo>
                    <a:pt x="129443" y="38988"/>
                  </a:lnTo>
                  <a:lnTo>
                    <a:pt x="111730" y="82421"/>
                  </a:lnTo>
                  <a:lnTo>
                    <a:pt x="94342" y="117065"/>
                  </a:lnTo>
                  <a:lnTo>
                    <a:pt x="72973" y="155510"/>
                  </a:lnTo>
                  <a:lnTo>
                    <a:pt x="50778" y="196116"/>
                  </a:lnTo>
                  <a:lnTo>
                    <a:pt x="31505" y="237681"/>
                  </a:lnTo>
                  <a:lnTo>
                    <a:pt x="17295" y="27402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4554"/>
            <p:cNvSpPr/>
            <p:nvPr>
              <p:custDataLst>
                <p:tags r:id="rId120"/>
              </p:custDataLst>
            </p:nvPr>
          </p:nvSpPr>
          <p:spPr>
            <a:xfrm>
              <a:off x="10849876" y="4001377"/>
              <a:ext cx="135625" cy="83360"/>
            </a:xfrm>
            <a:custGeom>
              <a:avLst/>
              <a:gdLst/>
              <a:ahLst/>
              <a:cxnLst/>
              <a:rect l="0" t="0" r="0" b="0"/>
              <a:pathLst>
                <a:path w="135625" h="83360">
                  <a:moveTo>
                    <a:pt x="84824" y="11823"/>
                  </a:moveTo>
                  <a:lnTo>
                    <a:pt x="84824" y="11823"/>
                  </a:lnTo>
                  <a:lnTo>
                    <a:pt x="84824" y="15194"/>
                  </a:lnTo>
                  <a:lnTo>
                    <a:pt x="82943" y="18730"/>
                  </a:lnTo>
                  <a:lnTo>
                    <a:pt x="79755" y="24065"/>
                  </a:lnTo>
                  <a:lnTo>
                    <a:pt x="70075" y="42855"/>
                  </a:lnTo>
                  <a:lnTo>
                    <a:pt x="49982" y="68304"/>
                  </a:lnTo>
                  <a:lnTo>
                    <a:pt x="27063" y="80704"/>
                  </a:lnTo>
                  <a:lnTo>
                    <a:pt x="20917" y="83144"/>
                  </a:lnTo>
                  <a:lnTo>
                    <a:pt x="16113" y="83359"/>
                  </a:lnTo>
                  <a:lnTo>
                    <a:pt x="12205" y="82091"/>
                  </a:lnTo>
                  <a:lnTo>
                    <a:pt x="8895" y="79836"/>
                  </a:lnTo>
                  <a:lnTo>
                    <a:pt x="3334" y="71684"/>
                  </a:lnTo>
                  <a:lnTo>
                    <a:pt x="864" y="66547"/>
                  </a:lnTo>
                  <a:lnTo>
                    <a:pt x="0" y="53313"/>
                  </a:lnTo>
                  <a:lnTo>
                    <a:pt x="2674" y="38729"/>
                  </a:lnTo>
                  <a:lnTo>
                    <a:pt x="8566" y="25192"/>
                  </a:lnTo>
                  <a:lnTo>
                    <a:pt x="19652" y="14002"/>
                  </a:lnTo>
                  <a:lnTo>
                    <a:pt x="33984" y="5735"/>
                  </a:lnTo>
                  <a:lnTo>
                    <a:pt x="69948" y="429"/>
                  </a:lnTo>
                  <a:lnTo>
                    <a:pt x="117569" y="0"/>
                  </a:lnTo>
                  <a:lnTo>
                    <a:pt x="135624" y="54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4555"/>
            <p:cNvSpPr/>
            <p:nvPr>
              <p:custDataLst>
                <p:tags r:id="rId121"/>
              </p:custDataLst>
            </p:nvPr>
          </p:nvSpPr>
          <p:spPr>
            <a:xfrm>
              <a:off x="10966450" y="39814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0" y="3632"/>
                  </a:lnTo>
                  <a:lnTo>
                    <a:pt x="1411" y="4538"/>
                  </a:lnTo>
                  <a:lnTo>
                    <a:pt x="15696" y="5992"/>
                  </a:lnTo>
                  <a:lnTo>
                    <a:pt x="60696" y="6329"/>
                  </a:lnTo>
                  <a:lnTo>
                    <a:pt x="86937" y="564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4556"/>
            <p:cNvSpPr/>
            <p:nvPr>
              <p:custDataLst>
                <p:tags r:id="rId122"/>
              </p:custDataLst>
            </p:nvPr>
          </p:nvSpPr>
          <p:spPr>
            <a:xfrm>
              <a:off x="11080750" y="3836331"/>
              <a:ext cx="139701" cy="68920"/>
            </a:xfrm>
            <a:custGeom>
              <a:avLst/>
              <a:gdLst/>
              <a:ahLst/>
              <a:cxnLst/>
              <a:rect l="0" t="0" r="0" b="0"/>
              <a:pathLst>
                <a:path w="139701" h="68920">
                  <a:moveTo>
                    <a:pt x="0" y="11769"/>
                  </a:moveTo>
                  <a:lnTo>
                    <a:pt x="0" y="11769"/>
                  </a:lnTo>
                  <a:lnTo>
                    <a:pt x="3371" y="8398"/>
                  </a:lnTo>
                  <a:lnTo>
                    <a:pt x="5025" y="4861"/>
                  </a:lnTo>
                  <a:lnTo>
                    <a:pt x="5467" y="2931"/>
                  </a:lnTo>
                  <a:lnTo>
                    <a:pt x="7172" y="1644"/>
                  </a:lnTo>
                  <a:lnTo>
                    <a:pt x="12831" y="214"/>
                  </a:lnTo>
                  <a:lnTo>
                    <a:pt x="37395" y="0"/>
                  </a:lnTo>
                  <a:lnTo>
                    <a:pt x="66386" y="7937"/>
                  </a:lnTo>
                  <a:lnTo>
                    <a:pt x="68953" y="10625"/>
                  </a:lnTo>
                  <a:lnTo>
                    <a:pt x="69956" y="13829"/>
                  </a:lnTo>
                  <a:lnTo>
                    <a:pt x="69921" y="17376"/>
                  </a:lnTo>
                  <a:lnTo>
                    <a:pt x="67075" y="21151"/>
                  </a:lnTo>
                  <a:lnTo>
                    <a:pt x="21028" y="54604"/>
                  </a:lnTo>
                  <a:lnTo>
                    <a:pt x="22488" y="55142"/>
                  </a:lnTo>
                  <a:lnTo>
                    <a:pt x="64631" y="61182"/>
                  </a:lnTo>
                  <a:lnTo>
                    <a:pt x="109640" y="63091"/>
                  </a:lnTo>
                  <a:lnTo>
                    <a:pt x="139700" y="68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3" name="SMARTInkShape-Group885"/>
          <p:cNvGrpSpPr/>
          <p:nvPr/>
        </p:nvGrpSpPr>
        <p:grpSpPr>
          <a:xfrm>
            <a:off x="8890394" y="3524700"/>
            <a:ext cx="939407" cy="444051"/>
            <a:chOff x="8890394" y="3524700"/>
            <a:chExt cx="939407" cy="444051"/>
          </a:xfrm>
        </p:grpSpPr>
        <p:sp>
          <p:nvSpPr>
            <p:cNvPr id="611" name="SMARTInkShape-4557"/>
            <p:cNvSpPr/>
            <p:nvPr>
              <p:custDataLst>
                <p:tags r:id="rId115"/>
              </p:custDataLst>
            </p:nvPr>
          </p:nvSpPr>
          <p:spPr>
            <a:xfrm>
              <a:off x="9296400" y="3820816"/>
              <a:ext cx="342901" cy="147935"/>
            </a:xfrm>
            <a:custGeom>
              <a:avLst/>
              <a:gdLst/>
              <a:ahLst/>
              <a:cxnLst/>
              <a:rect l="0" t="0" r="0" b="0"/>
              <a:pathLst>
                <a:path w="342901" h="147935">
                  <a:moveTo>
                    <a:pt x="0" y="147934"/>
                  </a:moveTo>
                  <a:lnTo>
                    <a:pt x="0" y="147934"/>
                  </a:lnTo>
                  <a:lnTo>
                    <a:pt x="9696" y="147934"/>
                  </a:lnTo>
                  <a:lnTo>
                    <a:pt x="18552" y="141192"/>
                  </a:lnTo>
                  <a:lnTo>
                    <a:pt x="34892" y="113310"/>
                  </a:lnTo>
                  <a:lnTo>
                    <a:pt x="51733" y="71980"/>
                  </a:lnTo>
                  <a:lnTo>
                    <a:pt x="68713" y="28219"/>
                  </a:lnTo>
                  <a:lnTo>
                    <a:pt x="80588" y="117"/>
                  </a:lnTo>
                  <a:lnTo>
                    <a:pt x="81946" y="0"/>
                  </a:lnTo>
                  <a:lnTo>
                    <a:pt x="85338" y="3634"/>
                  </a:lnTo>
                  <a:lnTo>
                    <a:pt x="92559" y="38448"/>
                  </a:lnTo>
                  <a:lnTo>
                    <a:pt x="95864" y="76609"/>
                  </a:lnTo>
                  <a:lnTo>
                    <a:pt x="107026" y="118062"/>
                  </a:lnTo>
                  <a:lnTo>
                    <a:pt x="112478" y="131835"/>
                  </a:lnTo>
                  <a:lnTo>
                    <a:pt x="119605" y="140308"/>
                  </a:lnTo>
                  <a:lnTo>
                    <a:pt x="122775" y="142144"/>
                  </a:lnTo>
                  <a:lnTo>
                    <a:pt x="125595" y="142663"/>
                  </a:lnTo>
                  <a:lnTo>
                    <a:pt x="128181" y="142304"/>
                  </a:lnTo>
                  <a:lnTo>
                    <a:pt x="134816" y="136259"/>
                  </a:lnTo>
                  <a:lnTo>
                    <a:pt x="153943" y="105019"/>
                  </a:lnTo>
                  <a:lnTo>
                    <a:pt x="168538" y="60194"/>
                  </a:lnTo>
                  <a:lnTo>
                    <a:pt x="188780" y="14029"/>
                  </a:lnTo>
                  <a:lnTo>
                    <a:pt x="189355" y="13508"/>
                  </a:lnTo>
                  <a:lnTo>
                    <a:pt x="189735" y="13867"/>
                  </a:lnTo>
                  <a:lnTo>
                    <a:pt x="192466" y="31767"/>
                  </a:lnTo>
                  <a:lnTo>
                    <a:pt x="211191" y="73874"/>
                  </a:lnTo>
                  <a:lnTo>
                    <a:pt x="224390" y="96674"/>
                  </a:lnTo>
                  <a:lnTo>
                    <a:pt x="242015" y="116215"/>
                  </a:lnTo>
                  <a:lnTo>
                    <a:pt x="275144" y="136340"/>
                  </a:lnTo>
                  <a:lnTo>
                    <a:pt x="301262" y="140900"/>
                  </a:lnTo>
                  <a:lnTo>
                    <a:pt x="342900" y="1415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4558"/>
            <p:cNvSpPr/>
            <p:nvPr>
              <p:custDataLst>
                <p:tags r:id="rId116"/>
              </p:custDataLst>
            </p:nvPr>
          </p:nvSpPr>
          <p:spPr>
            <a:xfrm>
              <a:off x="8890394" y="3524700"/>
              <a:ext cx="939407" cy="148857"/>
            </a:xfrm>
            <a:custGeom>
              <a:avLst/>
              <a:gdLst/>
              <a:ahLst/>
              <a:cxnLst/>
              <a:rect l="0" t="0" r="0" b="0"/>
              <a:pathLst>
                <a:path w="939407" h="148857">
                  <a:moveTo>
                    <a:pt x="44056" y="50350"/>
                  </a:moveTo>
                  <a:lnTo>
                    <a:pt x="44056" y="50350"/>
                  </a:lnTo>
                  <a:lnTo>
                    <a:pt x="38987" y="44575"/>
                  </a:lnTo>
                  <a:lnTo>
                    <a:pt x="29129" y="29956"/>
                  </a:lnTo>
                  <a:lnTo>
                    <a:pt x="13615" y="16819"/>
                  </a:lnTo>
                  <a:lnTo>
                    <a:pt x="0" y="0"/>
                  </a:lnTo>
                  <a:lnTo>
                    <a:pt x="24060" y="47152"/>
                  </a:lnTo>
                  <a:lnTo>
                    <a:pt x="53888" y="86405"/>
                  </a:lnTo>
                  <a:lnTo>
                    <a:pt x="84879" y="111059"/>
                  </a:lnTo>
                  <a:lnTo>
                    <a:pt x="124289" y="131659"/>
                  </a:lnTo>
                  <a:lnTo>
                    <a:pt x="147638" y="139129"/>
                  </a:lnTo>
                  <a:lnTo>
                    <a:pt x="172378" y="145519"/>
                  </a:lnTo>
                  <a:lnTo>
                    <a:pt x="198748" y="148368"/>
                  </a:lnTo>
                  <a:lnTo>
                    <a:pt x="226207" y="148856"/>
                  </a:lnTo>
                  <a:lnTo>
                    <a:pt x="254390" y="147771"/>
                  </a:lnTo>
                  <a:lnTo>
                    <a:pt x="282351" y="142814"/>
                  </a:lnTo>
                  <a:lnTo>
                    <a:pt x="310163" y="135276"/>
                  </a:lnTo>
                  <a:lnTo>
                    <a:pt x="337878" y="126017"/>
                  </a:lnTo>
                  <a:lnTo>
                    <a:pt x="362704" y="116317"/>
                  </a:lnTo>
                  <a:lnTo>
                    <a:pt x="407224" y="96132"/>
                  </a:lnTo>
                  <a:lnTo>
                    <a:pt x="444411" y="77282"/>
                  </a:lnTo>
                  <a:lnTo>
                    <a:pt x="475288" y="63026"/>
                  </a:lnTo>
                  <a:lnTo>
                    <a:pt x="498416" y="59041"/>
                  </a:lnTo>
                  <a:lnTo>
                    <a:pt x="516222" y="63385"/>
                  </a:lnTo>
                  <a:lnTo>
                    <a:pt x="530484" y="72371"/>
                  </a:lnTo>
                  <a:lnTo>
                    <a:pt x="556784" y="93505"/>
                  </a:lnTo>
                  <a:lnTo>
                    <a:pt x="587089" y="105235"/>
                  </a:lnTo>
                  <a:lnTo>
                    <a:pt x="612782" y="109315"/>
                  </a:lnTo>
                  <a:lnTo>
                    <a:pt x="645367" y="108777"/>
                  </a:lnTo>
                  <a:lnTo>
                    <a:pt x="686661" y="104305"/>
                  </a:lnTo>
                  <a:lnTo>
                    <a:pt x="733940" y="98318"/>
                  </a:lnTo>
                  <a:lnTo>
                    <a:pt x="759390" y="95734"/>
                  </a:lnTo>
                  <a:lnTo>
                    <a:pt x="785529" y="93306"/>
                  </a:lnTo>
                  <a:lnTo>
                    <a:pt x="829624" y="88727"/>
                  </a:lnTo>
                  <a:lnTo>
                    <a:pt x="866625" y="85045"/>
                  </a:lnTo>
                  <a:lnTo>
                    <a:pt x="908434" y="82973"/>
                  </a:lnTo>
                  <a:lnTo>
                    <a:pt x="939406" y="8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5" name="SMARTInkShape-Group886"/>
          <p:cNvGrpSpPr/>
          <p:nvPr/>
        </p:nvGrpSpPr>
        <p:grpSpPr>
          <a:xfrm>
            <a:off x="10394950" y="2870200"/>
            <a:ext cx="1180906" cy="649742"/>
            <a:chOff x="10394950" y="2870200"/>
            <a:chExt cx="1180906" cy="649742"/>
          </a:xfrm>
        </p:grpSpPr>
        <p:sp>
          <p:nvSpPr>
            <p:cNvPr id="614" name="SMARTInkShape-4559"/>
            <p:cNvSpPr/>
            <p:nvPr>
              <p:custDataLst>
                <p:tags r:id="rId104"/>
              </p:custDataLst>
            </p:nvPr>
          </p:nvSpPr>
          <p:spPr>
            <a:xfrm>
              <a:off x="10394950" y="2870200"/>
              <a:ext cx="184151" cy="300527"/>
            </a:xfrm>
            <a:custGeom>
              <a:avLst/>
              <a:gdLst/>
              <a:ahLst/>
              <a:cxnLst/>
              <a:rect l="0" t="0" r="0" b="0"/>
              <a:pathLst>
                <a:path w="184151" h="300527">
                  <a:moveTo>
                    <a:pt x="0" y="69850"/>
                  </a:moveTo>
                  <a:lnTo>
                    <a:pt x="0" y="69850"/>
                  </a:lnTo>
                  <a:lnTo>
                    <a:pt x="0" y="66191"/>
                  </a:lnTo>
                  <a:lnTo>
                    <a:pt x="0" y="67754"/>
                  </a:lnTo>
                  <a:lnTo>
                    <a:pt x="13814" y="107874"/>
                  </a:lnTo>
                  <a:lnTo>
                    <a:pt x="25731" y="149791"/>
                  </a:lnTo>
                  <a:lnTo>
                    <a:pt x="34718" y="182284"/>
                  </a:lnTo>
                  <a:lnTo>
                    <a:pt x="45769" y="217893"/>
                  </a:lnTo>
                  <a:lnTo>
                    <a:pt x="60520" y="263527"/>
                  </a:lnTo>
                  <a:lnTo>
                    <a:pt x="73077" y="295184"/>
                  </a:lnTo>
                  <a:lnTo>
                    <a:pt x="77870" y="300526"/>
                  </a:lnTo>
                  <a:lnTo>
                    <a:pt x="80841" y="299834"/>
                  </a:lnTo>
                  <a:lnTo>
                    <a:pt x="87905" y="293421"/>
                  </a:lnTo>
                  <a:lnTo>
                    <a:pt x="104644" y="252615"/>
                  </a:lnTo>
                  <a:lnTo>
                    <a:pt x="115653" y="213167"/>
                  </a:lnTo>
                  <a:lnTo>
                    <a:pt x="122964" y="187267"/>
                  </a:lnTo>
                  <a:lnTo>
                    <a:pt x="131363" y="158006"/>
                  </a:lnTo>
                  <a:lnTo>
                    <a:pt x="140491" y="126504"/>
                  </a:lnTo>
                  <a:lnTo>
                    <a:pt x="148696" y="99858"/>
                  </a:lnTo>
                  <a:lnTo>
                    <a:pt x="163454" y="5520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4560"/>
            <p:cNvSpPr/>
            <p:nvPr>
              <p:custDataLst>
                <p:tags r:id="rId105"/>
              </p:custDataLst>
            </p:nvPr>
          </p:nvSpPr>
          <p:spPr>
            <a:xfrm>
              <a:off x="10587697" y="3025043"/>
              <a:ext cx="86654" cy="99962"/>
            </a:xfrm>
            <a:custGeom>
              <a:avLst/>
              <a:gdLst/>
              <a:ahLst/>
              <a:cxnLst/>
              <a:rect l="0" t="0" r="0" b="0"/>
              <a:pathLst>
                <a:path w="86654" h="99962">
                  <a:moveTo>
                    <a:pt x="86653" y="35657"/>
                  </a:moveTo>
                  <a:lnTo>
                    <a:pt x="86653" y="35657"/>
                  </a:lnTo>
                  <a:lnTo>
                    <a:pt x="85948" y="25518"/>
                  </a:lnTo>
                  <a:lnTo>
                    <a:pt x="83282" y="17980"/>
                  </a:lnTo>
                  <a:lnTo>
                    <a:pt x="74444" y="5803"/>
                  </a:lnTo>
                  <a:lnTo>
                    <a:pt x="64996" y="1222"/>
                  </a:lnTo>
                  <a:lnTo>
                    <a:pt x="59517" y="0"/>
                  </a:lnTo>
                  <a:lnTo>
                    <a:pt x="47780" y="2406"/>
                  </a:lnTo>
                  <a:lnTo>
                    <a:pt x="41688" y="5023"/>
                  </a:lnTo>
                  <a:lnTo>
                    <a:pt x="19628" y="25561"/>
                  </a:lnTo>
                  <a:lnTo>
                    <a:pt x="5333" y="53989"/>
                  </a:lnTo>
                  <a:lnTo>
                    <a:pt x="0" y="81384"/>
                  </a:lnTo>
                  <a:lnTo>
                    <a:pt x="661" y="88014"/>
                  </a:lnTo>
                  <a:lnTo>
                    <a:pt x="5161" y="97262"/>
                  </a:lnTo>
                  <a:lnTo>
                    <a:pt x="7631" y="99305"/>
                  </a:lnTo>
                  <a:lnTo>
                    <a:pt x="9982" y="99961"/>
                  </a:lnTo>
                  <a:lnTo>
                    <a:pt x="12255" y="99693"/>
                  </a:lnTo>
                  <a:lnTo>
                    <a:pt x="22196" y="92574"/>
                  </a:lnTo>
                  <a:lnTo>
                    <a:pt x="37494" y="72456"/>
                  </a:lnTo>
                  <a:lnTo>
                    <a:pt x="45667" y="57144"/>
                  </a:lnTo>
                  <a:lnTo>
                    <a:pt x="48041" y="55626"/>
                  </a:lnTo>
                  <a:lnTo>
                    <a:pt x="50329" y="55320"/>
                  </a:lnTo>
                  <a:lnTo>
                    <a:pt x="52557" y="56526"/>
                  </a:lnTo>
                  <a:lnTo>
                    <a:pt x="69472" y="73553"/>
                  </a:lnTo>
                  <a:lnTo>
                    <a:pt x="80303" y="801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4561"/>
            <p:cNvSpPr/>
            <p:nvPr>
              <p:custDataLst>
                <p:tags r:id="rId106"/>
              </p:custDataLst>
            </p:nvPr>
          </p:nvSpPr>
          <p:spPr>
            <a:xfrm>
              <a:off x="10725150" y="2971800"/>
              <a:ext cx="139701" cy="161414"/>
            </a:xfrm>
            <a:custGeom>
              <a:avLst/>
              <a:gdLst/>
              <a:ahLst/>
              <a:cxnLst/>
              <a:rect l="0" t="0" r="0" b="0"/>
              <a:pathLst>
                <a:path w="139701" h="161414">
                  <a:moveTo>
                    <a:pt x="0" y="38100"/>
                  </a:moveTo>
                  <a:lnTo>
                    <a:pt x="0" y="38100"/>
                  </a:lnTo>
                  <a:lnTo>
                    <a:pt x="8837" y="38100"/>
                  </a:lnTo>
                  <a:lnTo>
                    <a:pt x="18297" y="44842"/>
                  </a:lnTo>
                  <a:lnTo>
                    <a:pt x="33408" y="65890"/>
                  </a:lnTo>
                  <a:lnTo>
                    <a:pt x="44549" y="94469"/>
                  </a:lnTo>
                  <a:lnTo>
                    <a:pt x="49565" y="134319"/>
                  </a:lnTo>
                  <a:lnTo>
                    <a:pt x="50691" y="161413"/>
                  </a:lnTo>
                  <a:lnTo>
                    <a:pt x="52676" y="123812"/>
                  </a:lnTo>
                  <a:lnTo>
                    <a:pt x="61469" y="79724"/>
                  </a:lnTo>
                  <a:lnTo>
                    <a:pt x="73182" y="50955"/>
                  </a:lnTo>
                  <a:lnTo>
                    <a:pt x="90144" y="3111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4562"/>
            <p:cNvSpPr/>
            <p:nvPr>
              <p:custDataLst>
                <p:tags r:id="rId107"/>
              </p:custDataLst>
            </p:nvPr>
          </p:nvSpPr>
          <p:spPr>
            <a:xfrm>
              <a:off x="10939367" y="2884306"/>
              <a:ext cx="90584" cy="277995"/>
            </a:xfrm>
            <a:custGeom>
              <a:avLst/>
              <a:gdLst/>
              <a:ahLst/>
              <a:cxnLst/>
              <a:rect l="0" t="0" r="0" b="0"/>
              <a:pathLst>
                <a:path w="90584" h="277995">
                  <a:moveTo>
                    <a:pt x="90583" y="17644"/>
                  </a:moveTo>
                  <a:lnTo>
                    <a:pt x="90583" y="17644"/>
                  </a:lnTo>
                  <a:lnTo>
                    <a:pt x="90583" y="3338"/>
                  </a:lnTo>
                  <a:lnTo>
                    <a:pt x="89171" y="1757"/>
                  </a:lnTo>
                  <a:lnTo>
                    <a:pt x="83840" y="0"/>
                  </a:lnTo>
                  <a:lnTo>
                    <a:pt x="74886" y="4863"/>
                  </a:lnTo>
                  <a:lnTo>
                    <a:pt x="63145" y="16197"/>
                  </a:lnTo>
                  <a:lnTo>
                    <a:pt x="34493" y="61730"/>
                  </a:lnTo>
                  <a:lnTo>
                    <a:pt x="21204" y="93682"/>
                  </a:lnTo>
                  <a:lnTo>
                    <a:pt x="8242" y="131402"/>
                  </a:lnTo>
                  <a:lnTo>
                    <a:pt x="1070" y="167921"/>
                  </a:lnTo>
                  <a:lnTo>
                    <a:pt x="0" y="201556"/>
                  </a:lnTo>
                  <a:lnTo>
                    <a:pt x="6579" y="230616"/>
                  </a:lnTo>
                  <a:lnTo>
                    <a:pt x="22202" y="251998"/>
                  </a:lnTo>
                  <a:lnTo>
                    <a:pt x="42553" y="266440"/>
                  </a:lnTo>
                  <a:lnTo>
                    <a:pt x="84233" y="277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4563"/>
            <p:cNvSpPr/>
            <p:nvPr>
              <p:custDataLst>
                <p:tags r:id="rId108"/>
              </p:custDataLst>
            </p:nvPr>
          </p:nvSpPr>
          <p:spPr>
            <a:xfrm>
              <a:off x="11096141" y="2930042"/>
              <a:ext cx="105260" cy="200509"/>
            </a:xfrm>
            <a:custGeom>
              <a:avLst/>
              <a:gdLst/>
              <a:ahLst/>
              <a:cxnLst/>
              <a:rect l="0" t="0" r="0" b="0"/>
              <a:pathLst>
                <a:path w="105260" h="2005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9780" y="13150"/>
                  </a:lnTo>
                  <a:lnTo>
                    <a:pt x="36044" y="60671"/>
                  </a:lnTo>
                  <a:lnTo>
                    <a:pt x="62957" y="103728"/>
                  </a:lnTo>
                  <a:lnTo>
                    <a:pt x="84258" y="146354"/>
                  </a:lnTo>
                  <a:lnTo>
                    <a:pt x="102215" y="193908"/>
                  </a:lnTo>
                  <a:lnTo>
                    <a:pt x="103906" y="199221"/>
                  </a:lnTo>
                  <a:lnTo>
                    <a:pt x="105259" y="200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4564"/>
            <p:cNvSpPr/>
            <p:nvPr>
              <p:custDataLst>
                <p:tags r:id="rId109"/>
              </p:custDataLst>
            </p:nvPr>
          </p:nvSpPr>
          <p:spPr>
            <a:xfrm>
              <a:off x="11061700" y="2914650"/>
              <a:ext cx="184151" cy="241301"/>
            </a:xfrm>
            <a:custGeom>
              <a:avLst/>
              <a:gdLst/>
              <a:ahLst/>
              <a:cxnLst/>
              <a:rect l="0" t="0" r="0" b="0"/>
              <a:pathLst>
                <a:path w="184151" h="241301">
                  <a:moveTo>
                    <a:pt x="184150" y="0"/>
                  </a:moveTo>
                  <a:lnTo>
                    <a:pt x="184150" y="0"/>
                  </a:lnTo>
                  <a:lnTo>
                    <a:pt x="172600" y="7186"/>
                  </a:lnTo>
                  <a:lnTo>
                    <a:pt x="152348" y="28156"/>
                  </a:lnTo>
                  <a:lnTo>
                    <a:pt x="127062" y="64003"/>
                  </a:lnTo>
                  <a:lnTo>
                    <a:pt x="93387" y="103160"/>
                  </a:lnTo>
                  <a:lnTo>
                    <a:pt x="58008" y="148472"/>
                  </a:lnTo>
                  <a:lnTo>
                    <a:pt x="29731" y="188630"/>
                  </a:lnTo>
                  <a:lnTo>
                    <a:pt x="2887" y="23478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4565"/>
            <p:cNvSpPr/>
            <p:nvPr>
              <p:custDataLst>
                <p:tags r:id="rId110"/>
              </p:custDataLst>
            </p:nvPr>
          </p:nvSpPr>
          <p:spPr>
            <a:xfrm>
              <a:off x="11264900" y="30797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25891" y="15580"/>
                  </a:lnTo>
                  <a:lnTo>
                    <a:pt x="5343" y="5314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4566"/>
            <p:cNvSpPr/>
            <p:nvPr>
              <p:custDataLst>
                <p:tags r:id="rId111"/>
              </p:custDataLst>
            </p:nvPr>
          </p:nvSpPr>
          <p:spPr>
            <a:xfrm>
              <a:off x="11322050" y="2882900"/>
              <a:ext cx="107616" cy="323851"/>
            </a:xfrm>
            <a:custGeom>
              <a:avLst/>
              <a:gdLst/>
              <a:ahLst/>
              <a:cxnLst/>
              <a:rect l="0" t="0" r="0" b="0"/>
              <a:pathLst>
                <a:path w="107616" h="323851">
                  <a:moveTo>
                    <a:pt x="44450" y="0"/>
                  </a:moveTo>
                  <a:lnTo>
                    <a:pt x="44450" y="0"/>
                  </a:lnTo>
                  <a:lnTo>
                    <a:pt x="47821" y="0"/>
                  </a:lnTo>
                  <a:lnTo>
                    <a:pt x="56659" y="6742"/>
                  </a:lnTo>
                  <a:lnTo>
                    <a:pt x="81721" y="49126"/>
                  </a:lnTo>
                  <a:lnTo>
                    <a:pt x="94881" y="84158"/>
                  </a:lnTo>
                  <a:lnTo>
                    <a:pt x="104022" y="123246"/>
                  </a:lnTo>
                  <a:lnTo>
                    <a:pt x="107615" y="164137"/>
                  </a:lnTo>
                  <a:lnTo>
                    <a:pt x="102156" y="205829"/>
                  </a:lnTo>
                  <a:lnTo>
                    <a:pt x="87030" y="242233"/>
                  </a:lnTo>
                  <a:lnTo>
                    <a:pt x="64081" y="273465"/>
                  </a:lnTo>
                  <a:lnTo>
                    <a:pt x="21810" y="307353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4567"/>
            <p:cNvSpPr/>
            <p:nvPr>
              <p:custDataLst>
                <p:tags r:id="rId112"/>
              </p:custDataLst>
            </p:nvPr>
          </p:nvSpPr>
          <p:spPr>
            <a:xfrm>
              <a:off x="10445750" y="3323916"/>
              <a:ext cx="774701" cy="22535"/>
            </a:xfrm>
            <a:custGeom>
              <a:avLst/>
              <a:gdLst/>
              <a:ahLst/>
              <a:cxnLst/>
              <a:rect l="0" t="0" r="0" b="0"/>
              <a:pathLst>
                <a:path w="774701" h="22535">
                  <a:moveTo>
                    <a:pt x="0" y="9834"/>
                  </a:moveTo>
                  <a:lnTo>
                    <a:pt x="0" y="9834"/>
                  </a:lnTo>
                  <a:lnTo>
                    <a:pt x="6743" y="6463"/>
                  </a:lnTo>
                  <a:lnTo>
                    <a:pt x="48015" y="4367"/>
                  </a:lnTo>
                  <a:lnTo>
                    <a:pt x="72227" y="3367"/>
                  </a:lnTo>
                  <a:lnTo>
                    <a:pt x="101069" y="1995"/>
                  </a:lnTo>
                  <a:lnTo>
                    <a:pt x="132996" y="374"/>
                  </a:lnTo>
                  <a:lnTo>
                    <a:pt x="170505" y="0"/>
                  </a:lnTo>
                  <a:lnTo>
                    <a:pt x="211743" y="456"/>
                  </a:lnTo>
                  <a:lnTo>
                    <a:pt x="255461" y="1465"/>
                  </a:lnTo>
                  <a:lnTo>
                    <a:pt x="302954" y="2844"/>
                  </a:lnTo>
                  <a:lnTo>
                    <a:pt x="352958" y="4468"/>
                  </a:lnTo>
                  <a:lnTo>
                    <a:pt x="404639" y="6256"/>
                  </a:lnTo>
                  <a:lnTo>
                    <a:pt x="453910" y="8155"/>
                  </a:lnTo>
                  <a:lnTo>
                    <a:pt x="501572" y="10125"/>
                  </a:lnTo>
                  <a:lnTo>
                    <a:pt x="548165" y="12145"/>
                  </a:lnTo>
                  <a:lnTo>
                    <a:pt x="589809" y="14197"/>
                  </a:lnTo>
                  <a:lnTo>
                    <a:pt x="628155" y="16270"/>
                  </a:lnTo>
                  <a:lnTo>
                    <a:pt x="664304" y="18358"/>
                  </a:lnTo>
                  <a:lnTo>
                    <a:pt x="692636" y="19750"/>
                  </a:lnTo>
                  <a:lnTo>
                    <a:pt x="735405" y="21297"/>
                  </a:lnTo>
                  <a:lnTo>
                    <a:pt x="774700" y="22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4568"/>
            <p:cNvSpPr/>
            <p:nvPr>
              <p:custDataLst>
                <p:tags r:id="rId113"/>
              </p:custDataLst>
            </p:nvPr>
          </p:nvSpPr>
          <p:spPr>
            <a:xfrm>
              <a:off x="10973133" y="3418948"/>
              <a:ext cx="168932" cy="100994"/>
            </a:xfrm>
            <a:custGeom>
              <a:avLst/>
              <a:gdLst/>
              <a:ahLst/>
              <a:cxnLst/>
              <a:rect l="0" t="0" r="0" b="0"/>
              <a:pathLst>
                <a:path w="168932" h="100994">
                  <a:moveTo>
                    <a:pt x="12367" y="16402"/>
                  </a:moveTo>
                  <a:lnTo>
                    <a:pt x="12367" y="16402"/>
                  </a:lnTo>
                  <a:lnTo>
                    <a:pt x="6900" y="0"/>
                  </a:lnTo>
                  <a:lnTo>
                    <a:pt x="6605" y="528"/>
                  </a:lnTo>
                  <a:lnTo>
                    <a:pt x="6280" y="4878"/>
                  </a:lnTo>
                  <a:lnTo>
                    <a:pt x="11087" y="48018"/>
                  </a:lnTo>
                  <a:lnTo>
                    <a:pt x="2191" y="95522"/>
                  </a:lnTo>
                  <a:lnTo>
                    <a:pt x="789" y="100956"/>
                  </a:lnTo>
                  <a:lnTo>
                    <a:pt x="414" y="100993"/>
                  </a:lnTo>
                  <a:lnTo>
                    <a:pt x="0" y="97272"/>
                  </a:lnTo>
                  <a:lnTo>
                    <a:pt x="11906" y="53013"/>
                  </a:lnTo>
                  <a:lnTo>
                    <a:pt x="26812" y="26074"/>
                  </a:lnTo>
                  <a:lnTo>
                    <a:pt x="44188" y="13410"/>
                  </a:lnTo>
                  <a:lnTo>
                    <a:pt x="54748" y="8057"/>
                  </a:lnTo>
                  <a:lnTo>
                    <a:pt x="79650" y="3991"/>
                  </a:lnTo>
                  <a:lnTo>
                    <a:pt x="105065" y="5947"/>
                  </a:lnTo>
                  <a:lnTo>
                    <a:pt x="125767" y="13872"/>
                  </a:lnTo>
                  <a:lnTo>
                    <a:pt x="149919" y="33604"/>
                  </a:lnTo>
                  <a:lnTo>
                    <a:pt x="163740" y="57325"/>
                  </a:lnTo>
                  <a:lnTo>
                    <a:pt x="168931" y="78857"/>
                  </a:lnTo>
                  <a:lnTo>
                    <a:pt x="168262" y="88375"/>
                  </a:lnTo>
                  <a:lnTo>
                    <a:pt x="164767" y="989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4569"/>
            <p:cNvSpPr/>
            <p:nvPr>
              <p:custDataLst>
                <p:tags r:id="rId114"/>
              </p:custDataLst>
            </p:nvPr>
          </p:nvSpPr>
          <p:spPr>
            <a:xfrm>
              <a:off x="11398250" y="2878315"/>
              <a:ext cx="177606" cy="537986"/>
            </a:xfrm>
            <a:custGeom>
              <a:avLst/>
              <a:gdLst/>
              <a:ahLst/>
              <a:cxnLst/>
              <a:rect l="0" t="0" r="0" b="0"/>
              <a:pathLst>
                <a:path w="177606" h="537986">
                  <a:moveTo>
                    <a:pt x="127000" y="10935"/>
                  </a:moveTo>
                  <a:lnTo>
                    <a:pt x="127000" y="10935"/>
                  </a:lnTo>
                  <a:lnTo>
                    <a:pt x="127000" y="4193"/>
                  </a:lnTo>
                  <a:lnTo>
                    <a:pt x="127705" y="2207"/>
                  </a:lnTo>
                  <a:lnTo>
                    <a:pt x="128881" y="883"/>
                  </a:lnTo>
                  <a:lnTo>
                    <a:pt x="130370" y="0"/>
                  </a:lnTo>
                  <a:lnTo>
                    <a:pt x="132069" y="117"/>
                  </a:lnTo>
                  <a:lnTo>
                    <a:pt x="135837" y="2129"/>
                  </a:lnTo>
                  <a:lnTo>
                    <a:pt x="155411" y="34196"/>
                  </a:lnTo>
                  <a:lnTo>
                    <a:pt x="168085" y="73955"/>
                  </a:lnTo>
                  <a:lnTo>
                    <a:pt x="173440" y="97398"/>
                  </a:lnTo>
                  <a:lnTo>
                    <a:pt x="176303" y="127138"/>
                  </a:lnTo>
                  <a:lnTo>
                    <a:pt x="177508" y="161076"/>
                  </a:lnTo>
                  <a:lnTo>
                    <a:pt x="177605" y="197813"/>
                  </a:lnTo>
                  <a:lnTo>
                    <a:pt x="174848" y="236414"/>
                  </a:lnTo>
                  <a:lnTo>
                    <a:pt x="170188" y="276260"/>
                  </a:lnTo>
                  <a:lnTo>
                    <a:pt x="164260" y="316935"/>
                  </a:lnTo>
                  <a:lnTo>
                    <a:pt x="155366" y="353224"/>
                  </a:lnTo>
                  <a:lnTo>
                    <a:pt x="144502" y="386589"/>
                  </a:lnTo>
                  <a:lnTo>
                    <a:pt x="132317" y="418004"/>
                  </a:lnTo>
                  <a:lnTo>
                    <a:pt x="118550" y="444592"/>
                  </a:lnTo>
                  <a:lnTo>
                    <a:pt x="88202" y="489186"/>
                  </a:lnTo>
                  <a:lnTo>
                    <a:pt x="54016" y="514650"/>
                  </a:lnTo>
                  <a:lnTo>
                    <a:pt x="0" y="537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4" name="SMARTInkShape-Group887"/>
          <p:cNvGrpSpPr/>
          <p:nvPr/>
        </p:nvGrpSpPr>
        <p:grpSpPr>
          <a:xfrm>
            <a:off x="8912930" y="2882900"/>
            <a:ext cx="1215321" cy="495301"/>
            <a:chOff x="8912930" y="2882900"/>
            <a:chExt cx="1215321" cy="495301"/>
          </a:xfrm>
        </p:grpSpPr>
        <p:sp>
          <p:nvSpPr>
            <p:cNvPr id="626" name="SMARTInkShape-4570"/>
            <p:cNvSpPr/>
            <p:nvPr>
              <p:custDataLst>
                <p:tags r:id="rId96"/>
              </p:custDataLst>
            </p:nvPr>
          </p:nvSpPr>
          <p:spPr>
            <a:xfrm>
              <a:off x="9436100" y="3016250"/>
              <a:ext cx="133351" cy="171451"/>
            </a:xfrm>
            <a:custGeom>
              <a:avLst/>
              <a:gdLst/>
              <a:ahLst/>
              <a:cxnLst/>
              <a:rect l="0" t="0" r="0" b="0"/>
              <a:pathLst>
                <a:path w="133351" h="171451">
                  <a:moveTo>
                    <a:pt x="0" y="0"/>
                  </a:moveTo>
                  <a:lnTo>
                    <a:pt x="0" y="0"/>
                  </a:lnTo>
                  <a:lnTo>
                    <a:pt x="34520" y="43309"/>
                  </a:lnTo>
                  <a:lnTo>
                    <a:pt x="69536" y="89929"/>
                  </a:lnTo>
                  <a:lnTo>
                    <a:pt x="110217" y="136839"/>
                  </a:lnTo>
                  <a:lnTo>
                    <a:pt x="13335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4571"/>
            <p:cNvSpPr/>
            <p:nvPr>
              <p:custDataLst>
                <p:tags r:id="rId97"/>
              </p:custDataLst>
            </p:nvPr>
          </p:nvSpPr>
          <p:spPr>
            <a:xfrm>
              <a:off x="9423400" y="2971800"/>
              <a:ext cx="209551" cy="234951"/>
            </a:xfrm>
            <a:custGeom>
              <a:avLst/>
              <a:gdLst/>
              <a:ahLst/>
              <a:cxnLst/>
              <a:rect l="0" t="0" r="0" b="0"/>
              <a:pathLst>
                <a:path w="209551" h="234951">
                  <a:moveTo>
                    <a:pt x="209550" y="0"/>
                  </a:moveTo>
                  <a:lnTo>
                    <a:pt x="209550" y="0"/>
                  </a:lnTo>
                  <a:lnTo>
                    <a:pt x="206179" y="0"/>
                  </a:lnTo>
                  <a:lnTo>
                    <a:pt x="202643" y="1881"/>
                  </a:lnTo>
                  <a:lnTo>
                    <a:pt x="187881" y="15580"/>
                  </a:lnTo>
                  <a:lnTo>
                    <a:pt x="158808" y="59653"/>
                  </a:lnTo>
                  <a:lnTo>
                    <a:pt x="129291" y="105712"/>
                  </a:lnTo>
                  <a:lnTo>
                    <a:pt x="106146" y="138470"/>
                  </a:lnTo>
                  <a:lnTo>
                    <a:pt x="65946" y="185275"/>
                  </a:lnTo>
                  <a:lnTo>
                    <a:pt x="20369" y="222943"/>
                  </a:lnTo>
                  <a:lnTo>
                    <a:pt x="1226" y="23257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4572"/>
            <p:cNvSpPr/>
            <p:nvPr>
              <p:custDataLst>
                <p:tags r:id="rId98"/>
              </p:custDataLst>
            </p:nvPr>
          </p:nvSpPr>
          <p:spPr>
            <a:xfrm>
              <a:off x="9652000" y="31559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3" y="42063"/>
                  </a:lnTo>
                  <a:lnTo>
                    <a:pt x="22" y="8780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4573"/>
            <p:cNvSpPr/>
            <p:nvPr>
              <p:custDataLst>
                <p:tags r:id="rId99"/>
              </p:custDataLst>
            </p:nvPr>
          </p:nvSpPr>
          <p:spPr>
            <a:xfrm>
              <a:off x="9760472" y="2882900"/>
              <a:ext cx="178067" cy="417507"/>
            </a:xfrm>
            <a:custGeom>
              <a:avLst/>
              <a:gdLst/>
              <a:ahLst/>
              <a:cxnLst/>
              <a:rect l="0" t="0" r="0" b="0"/>
              <a:pathLst>
                <a:path w="178067" h="417507">
                  <a:moveTo>
                    <a:pt x="12178" y="0"/>
                  </a:moveTo>
                  <a:lnTo>
                    <a:pt x="12178" y="0"/>
                  </a:lnTo>
                  <a:lnTo>
                    <a:pt x="0" y="0"/>
                  </a:lnTo>
                  <a:lnTo>
                    <a:pt x="42847" y="0"/>
                  </a:lnTo>
                  <a:lnTo>
                    <a:pt x="77945" y="0"/>
                  </a:lnTo>
                  <a:lnTo>
                    <a:pt x="117193" y="706"/>
                  </a:lnTo>
                  <a:lnTo>
                    <a:pt x="162379" y="8838"/>
                  </a:lnTo>
                  <a:lnTo>
                    <a:pt x="176234" y="14927"/>
                  </a:lnTo>
                  <a:lnTo>
                    <a:pt x="177992" y="18418"/>
                  </a:lnTo>
                  <a:lnTo>
                    <a:pt x="178066" y="27941"/>
                  </a:lnTo>
                  <a:lnTo>
                    <a:pt x="156299" y="73836"/>
                  </a:lnTo>
                  <a:lnTo>
                    <a:pt x="141977" y="115873"/>
                  </a:lnTo>
                  <a:lnTo>
                    <a:pt x="135013" y="151453"/>
                  </a:lnTo>
                  <a:lnTo>
                    <a:pt x="130271" y="190784"/>
                  </a:lnTo>
                  <a:lnTo>
                    <a:pt x="128162" y="231784"/>
                  </a:lnTo>
                  <a:lnTo>
                    <a:pt x="129110" y="271643"/>
                  </a:lnTo>
                  <a:lnTo>
                    <a:pt x="131882" y="307703"/>
                  </a:lnTo>
                  <a:lnTo>
                    <a:pt x="137408" y="346426"/>
                  </a:lnTo>
                  <a:lnTo>
                    <a:pt x="144321" y="376029"/>
                  </a:lnTo>
                  <a:lnTo>
                    <a:pt x="144016" y="378391"/>
                  </a:lnTo>
                  <a:lnTo>
                    <a:pt x="141799" y="382898"/>
                  </a:lnTo>
                  <a:lnTo>
                    <a:pt x="109393" y="407628"/>
                  </a:lnTo>
                  <a:lnTo>
                    <a:pt x="87512" y="416102"/>
                  </a:lnTo>
                  <a:lnTo>
                    <a:pt x="70479" y="417506"/>
                  </a:lnTo>
                  <a:lnTo>
                    <a:pt x="56628" y="412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4574"/>
            <p:cNvSpPr/>
            <p:nvPr>
              <p:custDataLst>
                <p:tags r:id="rId100"/>
              </p:custDataLst>
            </p:nvPr>
          </p:nvSpPr>
          <p:spPr>
            <a:xfrm>
              <a:off x="10052050" y="3321050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76200" y="0"/>
                  </a:moveTo>
                  <a:lnTo>
                    <a:pt x="76200" y="0"/>
                  </a:lnTo>
                  <a:lnTo>
                    <a:pt x="66087" y="3371"/>
                  </a:lnTo>
                  <a:lnTo>
                    <a:pt x="19209" y="414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4575"/>
            <p:cNvSpPr/>
            <p:nvPr>
              <p:custDataLst>
                <p:tags r:id="rId101"/>
              </p:custDataLst>
            </p:nvPr>
          </p:nvSpPr>
          <p:spPr>
            <a:xfrm>
              <a:off x="9207862" y="2944108"/>
              <a:ext cx="234589" cy="300432"/>
            </a:xfrm>
            <a:custGeom>
              <a:avLst/>
              <a:gdLst/>
              <a:ahLst/>
              <a:cxnLst/>
              <a:rect l="0" t="0" r="0" b="0"/>
              <a:pathLst>
                <a:path w="234589" h="300432">
                  <a:moveTo>
                    <a:pt x="234588" y="34042"/>
                  </a:moveTo>
                  <a:lnTo>
                    <a:pt x="234588" y="34042"/>
                  </a:lnTo>
                  <a:lnTo>
                    <a:pt x="234586" y="19115"/>
                  </a:lnTo>
                  <a:lnTo>
                    <a:pt x="232707" y="14943"/>
                  </a:lnTo>
                  <a:lnTo>
                    <a:pt x="231217" y="12843"/>
                  </a:lnTo>
                  <a:lnTo>
                    <a:pt x="227681" y="10509"/>
                  </a:lnTo>
                  <a:lnTo>
                    <a:pt x="185978" y="1899"/>
                  </a:lnTo>
                  <a:lnTo>
                    <a:pt x="162889" y="0"/>
                  </a:lnTo>
                  <a:lnTo>
                    <a:pt x="125385" y="6160"/>
                  </a:lnTo>
                  <a:lnTo>
                    <a:pt x="85422" y="13472"/>
                  </a:lnTo>
                  <a:lnTo>
                    <a:pt x="55473" y="24968"/>
                  </a:lnTo>
                  <a:lnTo>
                    <a:pt x="39974" y="35654"/>
                  </a:lnTo>
                  <a:lnTo>
                    <a:pt x="31677" y="49340"/>
                  </a:lnTo>
                  <a:lnTo>
                    <a:pt x="21549" y="90828"/>
                  </a:lnTo>
                  <a:lnTo>
                    <a:pt x="19535" y="126127"/>
                  </a:lnTo>
                  <a:lnTo>
                    <a:pt x="18233" y="169590"/>
                  </a:lnTo>
                  <a:lnTo>
                    <a:pt x="11827" y="216954"/>
                  </a:lnTo>
                  <a:lnTo>
                    <a:pt x="2394" y="264465"/>
                  </a:lnTo>
                  <a:lnTo>
                    <a:pt x="0" y="288030"/>
                  </a:lnTo>
                  <a:lnTo>
                    <a:pt x="1291" y="290150"/>
                  </a:lnTo>
                  <a:lnTo>
                    <a:pt x="3561" y="291564"/>
                  </a:lnTo>
                  <a:lnTo>
                    <a:pt x="29146" y="299170"/>
                  </a:lnTo>
                  <a:lnTo>
                    <a:pt x="66458" y="300431"/>
                  </a:lnTo>
                  <a:lnTo>
                    <a:pt x="113184" y="299975"/>
                  </a:lnTo>
                  <a:lnTo>
                    <a:pt x="171088" y="2880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4576"/>
            <p:cNvSpPr/>
            <p:nvPr>
              <p:custDataLst>
                <p:tags r:id="rId102"/>
              </p:custDataLst>
            </p:nvPr>
          </p:nvSpPr>
          <p:spPr>
            <a:xfrm>
              <a:off x="8934450" y="31051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4516" y="8066"/>
                  </a:lnTo>
                  <a:lnTo>
                    <a:pt x="90167" y="3318"/>
                  </a:lnTo>
                  <a:lnTo>
                    <a:pt x="135717" y="65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4577"/>
            <p:cNvSpPr/>
            <p:nvPr>
              <p:custDataLst>
                <p:tags r:id="rId103"/>
              </p:custDataLst>
            </p:nvPr>
          </p:nvSpPr>
          <p:spPr>
            <a:xfrm>
              <a:off x="8912930" y="2979133"/>
              <a:ext cx="192971" cy="255470"/>
            </a:xfrm>
            <a:custGeom>
              <a:avLst/>
              <a:gdLst/>
              <a:ahLst/>
              <a:cxnLst/>
              <a:rect l="0" t="0" r="0" b="0"/>
              <a:pathLst>
                <a:path w="192971" h="255470">
                  <a:moveTo>
                    <a:pt x="167570" y="18067"/>
                  </a:moveTo>
                  <a:lnTo>
                    <a:pt x="167570" y="18067"/>
                  </a:lnTo>
                  <a:lnTo>
                    <a:pt x="164199" y="14696"/>
                  </a:lnTo>
                  <a:lnTo>
                    <a:pt x="162544" y="11160"/>
                  </a:lnTo>
                  <a:lnTo>
                    <a:pt x="162103" y="9229"/>
                  </a:lnTo>
                  <a:lnTo>
                    <a:pt x="161102" y="7941"/>
                  </a:lnTo>
                  <a:lnTo>
                    <a:pt x="152460" y="2335"/>
                  </a:lnTo>
                  <a:lnTo>
                    <a:pt x="136202" y="0"/>
                  </a:lnTo>
                  <a:lnTo>
                    <a:pt x="92285" y="7941"/>
                  </a:lnTo>
                  <a:lnTo>
                    <a:pt x="66857" y="16747"/>
                  </a:lnTo>
                  <a:lnTo>
                    <a:pt x="56721" y="23595"/>
                  </a:lnTo>
                  <a:lnTo>
                    <a:pt x="49394" y="33224"/>
                  </a:lnTo>
                  <a:lnTo>
                    <a:pt x="43786" y="46675"/>
                  </a:lnTo>
                  <a:lnTo>
                    <a:pt x="34437" y="89805"/>
                  </a:lnTo>
                  <a:lnTo>
                    <a:pt x="25796" y="135719"/>
                  </a:lnTo>
                  <a:lnTo>
                    <a:pt x="12931" y="178760"/>
                  </a:lnTo>
                  <a:lnTo>
                    <a:pt x="617" y="225086"/>
                  </a:lnTo>
                  <a:lnTo>
                    <a:pt x="0" y="237310"/>
                  </a:lnTo>
                  <a:lnTo>
                    <a:pt x="823" y="242546"/>
                  </a:lnTo>
                  <a:lnTo>
                    <a:pt x="2783" y="246037"/>
                  </a:lnTo>
                  <a:lnTo>
                    <a:pt x="5500" y="248363"/>
                  </a:lnTo>
                  <a:lnTo>
                    <a:pt x="30115" y="255469"/>
                  </a:lnTo>
                  <a:lnTo>
                    <a:pt x="65537" y="254841"/>
                  </a:lnTo>
                  <a:lnTo>
                    <a:pt x="110684" y="253557"/>
                  </a:lnTo>
                  <a:lnTo>
                    <a:pt x="153066" y="249806"/>
                  </a:lnTo>
                  <a:lnTo>
                    <a:pt x="192970" y="246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1" name="SMARTInkShape-Group888"/>
          <p:cNvGrpSpPr/>
          <p:nvPr/>
        </p:nvGrpSpPr>
        <p:grpSpPr>
          <a:xfrm>
            <a:off x="7547858" y="2903533"/>
            <a:ext cx="1297693" cy="404818"/>
            <a:chOff x="7547858" y="2903533"/>
            <a:chExt cx="1297693" cy="404818"/>
          </a:xfrm>
        </p:grpSpPr>
        <p:sp>
          <p:nvSpPr>
            <p:cNvPr id="635" name="SMARTInkShape-4578"/>
            <p:cNvSpPr/>
            <p:nvPr>
              <p:custDataLst>
                <p:tags r:id="rId90"/>
              </p:custDataLst>
            </p:nvPr>
          </p:nvSpPr>
          <p:spPr>
            <a:xfrm>
              <a:off x="8270635" y="3143250"/>
              <a:ext cx="85606" cy="88362"/>
            </a:xfrm>
            <a:custGeom>
              <a:avLst/>
              <a:gdLst/>
              <a:ahLst/>
              <a:cxnLst/>
              <a:rect l="0" t="0" r="0" b="0"/>
              <a:pathLst>
                <a:path w="85606" h="88362">
                  <a:moveTo>
                    <a:pt x="79615" y="12700"/>
                  </a:moveTo>
                  <a:lnTo>
                    <a:pt x="79615" y="12700"/>
                  </a:lnTo>
                  <a:lnTo>
                    <a:pt x="76244" y="9329"/>
                  </a:lnTo>
                  <a:lnTo>
                    <a:pt x="64035" y="3862"/>
                  </a:lnTo>
                  <a:lnTo>
                    <a:pt x="43640" y="4515"/>
                  </a:lnTo>
                  <a:lnTo>
                    <a:pt x="23094" y="12548"/>
                  </a:lnTo>
                  <a:lnTo>
                    <a:pt x="11927" y="23686"/>
                  </a:lnTo>
                  <a:lnTo>
                    <a:pt x="3670" y="38044"/>
                  </a:lnTo>
                  <a:lnTo>
                    <a:pt x="0" y="53832"/>
                  </a:lnTo>
                  <a:lnTo>
                    <a:pt x="1138" y="61288"/>
                  </a:lnTo>
                  <a:lnTo>
                    <a:pt x="8048" y="75216"/>
                  </a:lnTo>
                  <a:lnTo>
                    <a:pt x="23818" y="84700"/>
                  </a:lnTo>
                  <a:lnTo>
                    <a:pt x="33951" y="88217"/>
                  </a:lnTo>
                  <a:lnTo>
                    <a:pt x="52734" y="88361"/>
                  </a:lnTo>
                  <a:lnTo>
                    <a:pt x="69079" y="83016"/>
                  </a:lnTo>
                  <a:lnTo>
                    <a:pt x="81047" y="73584"/>
                  </a:lnTo>
                  <a:lnTo>
                    <a:pt x="84098" y="66695"/>
                  </a:lnTo>
                  <a:lnTo>
                    <a:pt x="85605" y="49633"/>
                  </a:lnTo>
                  <a:lnTo>
                    <a:pt x="6691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4579"/>
            <p:cNvSpPr/>
            <p:nvPr>
              <p:custDataLst>
                <p:tags r:id="rId91"/>
              </p:custDataLst>
            </p:nvPr>
          </p:nvSpPr>
          <p:spPr>
            <a:xfrm>
              <a:off x="8362950" y="3073176"/>
              <a:ext cx="158751" cy="177127"/>
            </a:xfrm>
            <a:custGeom>
              <a:avLst/>
              <a:gdLst/>
              <a:ahLst/>
              <a:cxnLst/>
              <a:rect l="0" t="0" r="0" b="0"/>
              <a:pathLst>
                <a:path w="158751" h="177127">
                  <a:moveTo>
                    <a:pt x="0" y="31974"/>
                  </a:moveTo>
                  <a:lnTo>
                    <a:pt x="0" y="31974"/>
                  </a:lnTo>
                  <a:lnTo>
                    <a:pt x="20278" y="23246"/>
                  </a:lnTo>
                  <a:lnTo>
                    <a:pt x="35354" y="21039"/>
                  </a:lnTo>
                  <a:lnTo>
                    <a:pt x="49579" y="25703"/>
                  </a:lnTo>
                  <a:lnTo>
                    <a:pt x="56336" y="29910"/>
                  </a:lnTo>
                  <a:lnTo>
                    <a:pt x="67608" y="43991"/>
                  </a:lnTo>
                  <a:lnTo>
                    <a:pt x="86340" y="88519"/>
                  </a:lnTo>
                  <a:lnTo>
                    <a:pt x="92610" y="127045"/>
                  </a:lnTo>
                  <a:lnTo>
                    <a:pt x="89659" y="165733"/>
                  </a:lnTo>
                  <a:lnTo>
                    <a:pt x="86179" y="175619"/>
                  </a:lnTo>
                  <a:lnTo>
                    <a:pt x="82853" y="177126"/>
                  </a:lnTo>
                  <a:lnTo>
                    <a:pt x="78518" y="176720"/>
                  </a:lnTo>
                  <a:lnTo>
                    <a:pt x="73513" y="175037"/>
                  </a:lnTo>
                  <a:lnTo>
                    <a:pt x="64187" y="165643"/>
                  </a:lnTo>
                  <a:lnTo>
                    <a:pt x="55338" y="148533"/>
                  </a:lnTo>
                  <a:lnTo>
                    <a:pt x="44540" y="101788"/>
                  </a:lnTo>
                  <a:lnTo>
                    <a:pt x="44020" y="61120"/>
                  </a:lnTo>
                  <a:lnTo>
                    <a:pt x="49903" y="32228"/>
                  </a:lnTo>
                  <a:lnTo>
                    <a:pt x="54435" y="21560"/>
                  </a:lnTo>
                  <a:lnTo>
                    <a:pt x="62395" y="13743"/>
                  </a:lnTo>
                  <a:lnTo>
                    <a:pt x="84412" y="3175"/>
                  </a:lnTo>
                  <a:lnTo>
                    <a:pt x="127944" y="0"/>
                  </a:lnTo>
                  <a:lnTo>
                    <a:pt x="158750" y="2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4580"/>
            <p:cNvSpPr/>
            <p:nvPr>
              <p:custDataLst>
                <p:tags r:id="rId92"/>
              </p:custDataLst>
            </p:nvPr>
          </p:nvSpPr>
          <p:spPr>
            <a:xfrm>
              <a:off x="8667003" y="2903533"/>
              <a:ext cx="178548" cy="404818"/>
            </a:xfrm>
            <a:custGeom>
              <a:avLst/>
              <a:gdLst/>
              <a:ahLst/>
              <a:cxnLst/>
              <a:rect l="0" t="0" r="0" b="0"/>
              <a:pathLst>
                <a:path w="178548" h="404818">
                  <a:moveTo>
                    <a:pt x="178547" y="36517"/>
                  </a:moveTo>
                  <a:lnTo>
                    <a:pt x="178547" y="36517"/>
                  </a:lnTo>
                  <a:lnTo>
                    <a:pt x="164733" y="27728"/>
                  </a:lnTo>
                  <a:lnTo>
                    <a:pt x="139519" y="3762"/>
                  </a:lnTo>
                  <a:lnTo>
                    <a:pt x="130862" y="792"/>
                  </a:lnTo>
                  <a:lnTo>
                    <a:pt x="125591" y="0"/>
                  </a:lnTo>
                  <a:lnTo>
                    <a:pt x="112208" y="6647"/>
                  </a:lnTo>
                  <a:lnTo>
                    <a:pt x="96146" y="21830"/>
                  </a:lnTo>
                  <a:lnTo>
                    <a:pt x="66564" y="65640"/>
                  </a:lnTo>
                  <a:lnTo>
                    <a:pt x="43405" y="110374"/>
                  </a:lnTo>
                  <a:lnTo>
                    <a:pt x="32713" y="136555"/>
                  </a:lnTo>
                  <a:lnTo>
                    <a:pt x="22764" y="164592"/>
                  </a:lnTo>
                  <a:lnTo>
                    <a:pt x="13308" y="193867"/>
                  </a:lnTo>
                  <a:lnTo>
                    <a:pt x="7005" y="221850"/>
                  </a:lnTo>
                  <a:lnTo>
                    <a:pt x="2802" y="248973"/>
                  </a:lnTo>
                  <a:lnTo>
                    <a:pt x="0" y="275520"/>
                  </a:lnTo>
                  <a:lnTo>
                    <a:pt x="6295" y="320070"/>
                  </a:lnTo>
                  <a:lnTo>
                    <a:pt x="12911" y="339853"/>
                  </a:lnTo>
                  <a:lnTo>
                    <a:pt x="39080" y="371240"/>
                  </a:lnTo>
                  <a:lnTo>
                    <a:pt x="55935" y="384549"/>
                  </a:lnTo>
                  <a:lnTo>
                    <a:pt x="99125" y="397455"/>
                  </a:lnTo>
                  <a:lnTo>
                    <a:pt x="139719" y="401545"/>
                  </a:lnTo>
                  <a:lnTo>
                    <a:pt x="172197" y="404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4581"/>
            <p:cNvSpPr/>
            <p:nvPr>
              <p:custDataLst>
                <p:tags r:id="rId93"/>
              </p:custDataLst>
            </p:nvPr>
          </p:nvSpPr>
          <p:spPr>
            <a:xfrm>
              <a:off x="7547858" y="3045884"/>
              <a:ext cx="237243" cy="79819"/>
            </a:xfrm>
            <a:custGeom>
              <a:avLst/>
              <a:gdLst/>
              <a:ahLst/>
              <a:cxnLst/>
              <a:rect l="0" t="0" r="0" b="0"/>
              <a:pathLst>
                <a:path w="237243" h="79819">
                  <a:moveTo>
                    <a:pt x="27692" y="78316"/>
                  </a:moveTo>
                  <a:lnTo>
                    <a:pt x="27692" y="78316"/>
                  </a:lnTo>
                  <a:lnTo>
                    <a:pt x="9210" y="78316"/>
                  </a:lnTo>
                  <a:lnTo>
                    <a:pt x="6199" y="76904"/>
                  </a:lnTo>
                  <a:lnTo>
                    <a:pt x="970" y="71574"/>
                  </a:lnTo>
                  <a:lnTo>
                    <a:pt x="0" y="67471"/>
                  </a:lnTo>
                  <a:lnTo>
                    <a:pt x="802" y="57268"/>
                  </a:lnTo>
                  <a:lnTo>
                    <a:pt x="8591" y="32882"/>
                  </a:lnTo>
                  <a:lnTo>
                    <a:pt x="26580" y="10056"/>
                  </a:lnTo>
                  <a:lnTo>
                    <a:pt x="41779" y="2117"/>
                  </a:lnTo>
                  <a:lnTo>
                    <a:pt x="49783" y="0"/>
                  </a:lnTo>
                  <a:lnTo>
                    <a:pt x="68084" y="1411"/>
                  </a:lnTo>
                  <a:lnTo>
                    <a:pt x="77904" y="3763"/>
                  </a:lnTo>
                  <a:lnTo>
                    <a:pt x="96339" y="15783"/>
                  </a:lnTo>
                  <a:lnTo>
                    <a:pt x="139011" y="55865"/>
                  </a:lnTo>
                  <a:lnTo>
                    <a:pt x="166608" y="78452"/>
                  </a:lnTo>
                  <a:lnTo>
                    <a:pt x="170396" y="79818"/>
                  </a:lnTo>
                  <a:lnTo>
                    <a:pt x="178370" y="79453"/>
                  </a:lnTo>
                  <a:lnTo>
                    <a:pt x="186616" y="75059"/>
                  </a:lnTo>
                  <a:lnTo>
                    <a:pt x="210152" y="50626"/>
                  </a:lnTo>
                  <a:lnTo>
                    <a:pt x="237242" y="84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4582"/>
            <p:cNvSpPr/>
            <p:nvPr>
              <p:custDataLst>
                <p:tags r:id="rId94"/>
              </p:custDataLst>
            </p:nvPr>
          </p:nvSpPr>
          <p:spPr>
            <a:xfrm>
              <a:off x="7589501" y="3187700"/>
              <a:ext cx="246400" cy="75318"/>
            </a:xfrm>
            <a:custGeom>
              <a:avLst/>
              <a:gdLst/>
              <a:ahLst/>
              <a:cxnLst/>
              <a:rect l="0" t="0" r="0" b="0"/>
              <a:pathLst>
                <a:path w="246400" h="75318">
                  <a:moveTo>
                    <a:pt x="30499" y="69850"/>
                  </a:moveTo>
                  <a:lnTo>
                    <a:pt x="30499" y="69850"/>
                  </a:lnTo>
                  <a:lnTo>
                    <a:pt x="21660" y="69850"/>
                  </a:lnTo>
                  <a:lnTo>
                    <a:pt x="17633" y="71731"/>
                  </a:lnTo>
                  <a:lnTo>
                    <a:pt x="13492" y="74214"/>
                  </a:lnTo>
                  <a:lnTo>
                    <a:pt x="9299" y="75317"/>
                  </a:lnTo>
                  <a:lnTo>
                    <a:pt x="7193" y="74906"/>
                  </a:lnTo>
                  <a:lnTo>
                    <a:pt x="2973" y="72567"/>
                  </a:lnTo>
                  <a:lnTo>
                    <a:pt x="1564" y="70956"/>
                  </a:lnTo>
                  <a:lnTo>
                    <a:pt x="0" y="67284"/>
                  </a:lnTo>
                  <a:lnTo>
                    <a:pt x="12729" y="29461"/>
                  </a:lnTo>
                  <a:lnTo>
                    <a:pt x="21189" y="12388"/>
                  </a:lnTo>
                  <a:lnTo>
                    <a:pt x="32006" y="2448"/>
                  </a:lnTo>
                  <a:lnTo>
                    <a:pt x="38559" y="1632"/>
                  </a:lnTo>
                  <a:lnTo>
                    <a:pt x="53366" y="6370"/>
                  </a:lnTo>
                  <a:lnTo>
                    <a:pt x="94224" y="32589"/>
                  </a:lnTo>
                  <a:lnTo>
                    <a:pt x="127909" y="53945"/>
                  </a:lnTo>
                  <a:lnTo>
                    <a:pt x="144818" y="57372"/>
                  </a:lnTo>
                  <a:lnTo>
                    <a:pt x="160331" y="55837"/>
                  </a:lnTo>
                  <a:lnTo>
                    <a:pt x="171928" y="50452"/>
                  </a:lnTo>
                  <a:lnTo>
                    <a:pt x="213919" y="16366"/>
                  </a:lnTo>
                  <a:lnTo>
                    <a:pt x="24639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4583"/>
            <p:cNvSpPr/>
            <p:nvPr>
              <p:custDataLst>
                <p:tags r:id="rId95"/>
              </p:custDataLst>
            </p:nvPr>
          </p:nvSpPr>
          <p:spPr>
            <a:xfrm>
              <a:off x="8007943" y="2977414"/>
              <a:ext cx="251541" cy="288985"/>
            </a:xfrm>
            <a:custGeom>
              <a:avLst/>
              <a:gdLst/>
              <a:ahLst/>
              <a:cxnLst/>
              <a:rect l="0" t="0" r="0" b="0"/>
              <a:pathLst>
                <a:path w="251541" h="288985">
                  <a:moveTo>
                    <a:pt x="101007" y="70586"/>
                  </a:moveTo>
                  <a:lnTo>
                    <a:pt x="101007" y="70586"/>
                  </a:lnTo>
                  <a:lnTo>
                    <a:pt x="90893" y="67215"/>
                  </a:lnTo>
                  <a:lnTo>
                    <a:pt x="82166" y="67442"/>
                  </a:lnTo>
                  <a:lnTo>
                    <a:pt x="77863" y="68490"/>
                  </a:lnTo>
                  <a:lnTo>
                    <a:pt x="61694" y="80078"/>
                  </a:lnTo>
                  <a:lnTo>
                    <a:pt x="46868" y="110401"/>
                  </a:lnTo>
                  <a:lnTo>
                    <a:pt x="36910" y="157407"/>
                  </a:lnTo>
                  <a:lnTo>
                    <a:pt x="31832" y="193134"/>
                  </a:lnTo>
                  <a:lnTo>
                    <a:pt x="26517" y="228063"/>
                  </a:lnTo>
                  <a:lnTo>
                    <a:pt x="16299" y="268705"/>
                  </a:lnTo>
                  <a:lnTo>
                    <a:pt x="10912" y="284698"/>
                  </a:lnTo>
                  <a:lnTo>
                    <a:pt x="8488" y="288116"/>
                  </a:lnTo>
                  <a:lnTo>
                    <a:pt x="6166" y="288984"/>
                  </a:lnTo>
                  <a:lnTo>
                    <a:pt x="3913" y="288151"/>
                  </a:lnTo>
                  <a:lnTo>
                    <a:pt x="743" y="263383"/>
                  </a:lnTo>
                  <a:lnTo>
                    <a:pt x="0" y="228946"/>
                  </a:lnTo>
                  <a:lnTo>
                    <a:pt x="1081" y="182596"/>
                  </a:lnTo>
                  <a:lnTo>
                    <a:pt x="3346" y="154431"/>
                  </a:lnTo>
                  <a:lnTo>
                    <a:pt x="6264" y="124366"/>
                  </a:lnTo>
                  <a:lnTo>
                    <a:pt x="10330" y="98678"/>
                  </a:lnTo>
                  <a:lnTo>
                    <a:pt x="20489" y="55084"/>
                  </a:lnTo>
                  <a:lnTo>
                    <a:pt x="34738" y="15663"/>
                  </a:lnTo>
                  <a:lnTo>
                    <a:pt x="43567" y="3842"/>
                  </a:lnTo>
                  <a:lnTo>
                    <a:pt x="47897" y="690"/>
                  </a:lnTo>
                  <a:lnTo>
                    <a:pt x="52195" y="0"/>
                  </a:lnTo>
                  <a:lnTo>
                    <a:pt x="56472" y="951"/>
                  </a:lnTo>
                  <a:lnTo>
                    <a:pt x="60733" y="2996"/>
                  </a:lnTo>
                  <a:lnTo>
                    <a:pt x="84193" y="48951"/>
                  </a:lnTo>
                  <a:lnTo>
                    <a:pt x="101765" y="87547"/>
                  </a:lnTo>
                  <a:lnTo>
                    <a:pt x="119452" y="128689"/>
                  </a:lnTo>
                  <a:lnTo>
                    <a:pt x="137427" y="167671"/>
                  </a:lnTo>
                  <a:lnTo>
                    <a:pt x="165969" y="209889"/>
                  </a:lnTo>
                  <a:lnTo>
                    <a:pt x="181385" y="223750"/>
                  </a:lnTo>
                  <a:lnTo>
                    <a:pt x="188459" y="225612"/>
                  </a:lnTo>
                  <a:lnTo>
                    <a:pt x="195291" y="224737"/>
                  </a:lnTo>
                  <a:lnTo>
                    <a:pt x="201964" y="222036"/>
                  </a:lnTo>
                  <a:lnTo>
                    <a:pt x="215020" y="203984"/>
                  </a:lnTo>
                  <a:lnTo>
                    <a:pt x="227174" y="172913"/>
                  </a:lnTo>
                  <a:lnTo>
                    <a:pt x="237279" y="126177"/>
                  </a:lnTo>
                  <a:lnTo>
                    <a:pt x="241244" y="102002"/>
                  </a:lnTo>
                  <a:lnTo>
                    <a:pt x="247531" y="54445"/>
                  </a:lnTo>
                  <a:lnTo>
                    <a:pt x="251540" y="13488"/>
                  </a:lnTo>
                  <a:lnTo>
                    <a:pt x="250751" y="12060"/>
                  </a:lnTo>
                  <a:lnTo>
                    <a:pt x="247057" y="134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SMARTInkShape-Group889"/>
          <p:cNvGrpSpPr/>
          <p:nvPr/>
        </p:nvGrpSpPr>
        <p:grpSpPr>
          <a:xfrm>
            <a:off x="6861530" y="2895600"/>
            <a:ext cx="396521" cy="361951"/>
            <a:chOff x="6861530" y="2895600"/>
            <a:chExt cx="396521" cy="361951"/>
          </a:xfrm>
        </p:grpSpPr>
        <p:sp>
          <p:nvSpPr>
            <p:cNvPr id="642" name="SMARTInkShape-4584"/>
            <p:cNvSpPr/>
            <p:nvPr>
              <p:custDataLst>
                <p:tags r:id="rId87"/>
              </p:custDataLst>
            </p:nvPr>
          </p:nvSpPr>
          <p:spPr>
            <a:xfrm>
              <a:off x="7000980" y="3024267"/>
              <a:ext cx="257071" cy="226934"/>
            </a:xfrm>
            <a:custGeom>
              <a:avLst/>
              <a:gdLst/>
              <a:ahLst/>
              <a:cxnLst/>
              <a:rect l="0" t="0" r="0" b="0"/>
              <a:pathLst>
                <a:path w="257071" h="226934">
                  <a:moveTo>
                    <a:pt x="9420" y="23733"/>
                  </a:moveTo>
                  <a:lnTo>
                    <a:pt x="9420" y="23733"/>
                  </a:lnTo>
                  <a:lnTo>
                    <a:pt x="2512" y="6774"/>
                  </a:lnTo>
                  <a:lnTo>
                    <a:pt x="581" y="3960"/>
                  </a:lnTo>
                  <a:lnTo>
                    <a:pt x="0" y="2084"/>
                  </a:lnTo>
                  <a:lnTo>
                    <a:pt x="317" y="834"/>
                  </a:lnTo>
                  <a:lnTo>
                    <a:pt x="1233" y="0"/>
                  </a:lnTo>
                  <a:lnTo>
                    <a:pt x="12638" y="8940"/>
                  </a:lnTo>
                  <a:lnTo>
                    <a:pt x="57146" y="51907"/>
                  </a:lnTo>
                  <a:lnTo>
                    <a:pt x="89897" y="81881"/>
                  </a:lnTo>
                  <a:lnTo>
                    <a:pt x="125621" y="115899"/>
                  </a:lnTo>
                  <a:lnTo>
                    <a:pt x="160548" y="150068"/>
                  </a:lnTo>
                  <a:lnTo>
                    <a:pt x="202600" y="190988"/>
                  </a:lnTo>
                  <a:lnTo>
                    <a:pt x="239046" y="219206"/>
                  </a:lnTo>
                  <a:lnTo>
                    <a:pt x="257070" y="2269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4585"/>
            <p:cNvSpPr/>
            <p:nvPr>
              <p:custDataLst>
                <p:tags r:id="rId88"/>
              </p:custDataLst>
            </p:nvPr>
          </p:nvSpPr>
          <p:spPr>
            <a:xfrm>
              <a:off x="7054850" y="3009900"/>
              <a:ext cx="184151" cy="247651"/>
            </a:xfrm>
            <a:custGeom>
              <a:avLst/>
              <a:gdLst/>
              <a:ahLst/>
              <a:cxnLst/>
              <a:rect l="0" t="0" r="0" b="0"/>
              <a:pathLst>
                <a:path w="184151" h="247651">
                  <a:moveTo>
                    <a:pt x="184150" y="0"/>
                  </a:moveTo>
                  <a:lnTo>
                    <a:pt x="184150" y="0"/>
                  </a:lnTo>
                  <a:lnTo>
                    <a:pt x="173305" y="706"/>
                  </a:lnTo>
                  <a:lnTo>
                    <a:pt x="163102" y="3371"/>
                  </a:lnTo>
                  <a:lnTo>
                    <a:pt x="142087" y="25693"/>
                  </a:lnTo>
                  <a:lnTo>
                    <a:pt x="111244" y="69231"/>
                  </a:lnTo>
                  <a:lnTo>
                    <a:pt x="89423" y="102266"/>
                  </a:lnTo>
                  <a:lnTo>
                    <a:pt x="68670" y="135762"/>
                  </a:lnTo>
                  <a:lnTo>
                    <a:pt x="50040" y="169465"/>
                  </a:lnTo>
                  <a:lnTo>
                    <a:pt x="23685" y="21005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4586"/>
            <p:cNvSpPr/>
            <p:nvPr>
              <p:custDataLst>
                <p:tags r:id="rId89"/>
              </p:custDataLst>
            </p:nvPr>
          </p:nvSpPr>
          <p:spPr>
            <a:xfrm>
              <a:off x="6861530" y="2895600"/>
              <a:ext cx="383821" cy="44451"/>
            </a:xfrm>
            <a:custGeom>
              <a:avLst/>
              <a:gdLst/>
              <a:ahLst/>
              <a:cxnLst/>
              <a:rect l="0" t="0" r="0" b="0"/>
              <a:pathLst>
                <a:path w="383821" h="44451">
                  <a:moveTo>
                    <a:pt x="21870" y="44450"/>
                  </a:moveTo>
                  <a:lnTo>
                    <a:pt x="21870" y="44450"/>
                  </a:lnTo>
                  <a:lnTo>
                    <a:pt x="0" y="28048"/>
                  </a:lnTo>
                  <a:lnTo>
                    <a:pt x="21112" y="22813"/>
                  </a:lnTo>
                  <a:lnTo>
                    <a:pt x="58458" y="16959"/>
                  </a:lnTo>
                  <a:lnTo>
                    <a:pt x="82246" y="13423"/>
                  </a:lnTo>
                  <a:lnTo>
                    <a:pt x="112920" y="10360"/>
                  </a:lnTo>
                  <a:lnTo>
                    <a:pt x="148186" y="7612"/>
                  </a:lnTo>
                  <a:lnTo>
                    <a:pt x="186513" y="5075"/>
                  </a:lnTo>
                  <a:lnTo>
                    <a:pt x="225472" y="3383"/>
                  </a:lnTo>
                  <a:lnTo>
                    <a:pt x="264849" y="2255"/>
                  </a:lnTo>
                  <a:lnTo>
                    <a:pt x="304505" y="1503"/>
                  </a:lnTo>
                  <a:lnTo>
                    <a:pt x="3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3" name="SMARTInkShape-Group890"/>
          <p:cNvGrpSpPr/>
          <p:nvPr/>
        </p:nvGrpSpPr>
        <p:grpSpPr>
          <a:xfrm>
            <a:off x="5333538" y="2960436"/>
            <a:ext cx="1117386" cy="290765"/>
            <a:chOff x="5333538" y="2960436"/>
            <a:chExt cx="1117386" cy="290765"/>
          </a:xfrm>
        </p:grpSpPr>
        <p:sp>
          <p:nvSpPr>
            <p:cNvPr id="646" name="SMARTInkShape-4587"/>
            <p:cNvSpPr/>
            <p:nvPr>
              <p:custDataLst>
                <p:tags r:id="rId80"/>
              </p:custDataLst>
            </p:nvPr>
          </p:nvSpPr>
          <p:spPr>
            <a:xfrm>
              <a:off x="5333538" y="2960436"/>
              <a:ext cx="229063" cy="264327"/>
            </a:xfrm>
            <a:custGeom>
              <a:avLst/>
              <a:gdLst/>
              <a:ahLst/>
              <a:cxnLst/>
              <a:rect l="0" t="0" r="0" b="0"/>
              <a:pathLst>
                <a:path w="229063" h="264327">
                  <a:moveTo>
                    <a:pt x="146512" y="43114"/>
                  </a:moveTo>
                  <a:lnTo>
                    <a:pt x="146512" y="43114"/>
                  </a:lnTo>
                  <a:lnTo>
                    <a:pt x="165334" y="22410"/>
                  </a:lnTo>
                  <a:lnTo>
                    <a:pt x="169963" y="12755"/>
                  </a:lnTo>
                  <a:lnTo>
                    <a:pt x="170612" y="10175"/>
                  </a:lnTo>
                  <a:lnTo>
                    <a:pt x="168928" y="7749"/>
                  </a:lnTo>
                  <a:lnTo>
                    <a:pt x="161415" y="3172"/>
                  </a:lnTo>
                  <a:lnTo>
                    <a:pt x="138542" y="0"/>
                  </a:lnTo>
                  <a:lnTo>
                    <a:pt x="106051" y="9173"/>
                  </a:lnTo>
                  <a:lnTo>
                    <a:pt x="69612" y="35409"/>
                  </a:lnTo>
                  <a:lnTo>
                    <a:pt x="35375" y="69994"/>
                  </a:lnTo>
                  <a:lnTo>
                    <a:pt x="9631" y="117166"/>
                  </a:lnTo>
                  <a:lnTo>
                    <a:pt x="1010" y="152931"/>
                  </a:lnTo>
                  <a:lnTo>
                    <a:pt x="0" y="187877"/>
                  </a:lnTo>
                  <a:lnTo>
                    <a:pt x="8958" y="217520"/>
                  </a:lnTo>
                  <a:lnTo>
                    <a:pt x="27992" y="239161"/>
                  </a:lnTo>
                  <a:lnTo>
                    <a:pt x="54325" y="254424"/>
                  </a:lnTo>
                  <a:lnTo>
                    <a:pt x="87195" y="263559"/>
                  </a:lnTo>
                  <a:lnTo>
                    <a:pt x="122971" y="264326"/>
                  </a:lnTo>
                  <a:lnTo>
                    <a:pt x="159333" y="258553"/>
                  </a:lnTo>
                  <a:lnTo>
                    <a:pt x="205893" y="242257"/>
                  </a:lnTo>
                  <a:lnTo>
                    <a:pt x="229062" y="2336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4588"/>
            <p:cNvSpPr/>
            <p:nvPr>
              <p:custDataLst>
                <p:tags r:id="rId81"/>
              </p:custDataLst>
            </p:nvPr>
          </p:nvSpPr>
          <p:spPr>
            <a:xfrm>
              <a:off x="5627379" y="2995379"/>
              <a:ext cx="144772" cy="231063"/>
            </a:xfrm>
            <a:custGeom>
              <a:avLst/>
              <a:gdLst/>
              <a:ahLst/>
              <a:cxnLst/>
              <a:rect l="0" t="0" r="0" b="0"/>
              <a:pathLst>
                <a:path w="144772" h="231063">
                  <a:moveTo>
                    <a:pt x="55871" y="8171"/>
                  </a:moveTo>
                  <a:lnTo>
                    <a:pt x="55871" y="8171"/>
                  </a:lnTo>
                  <a:lnTo>
                    <a:pt x="51507" y="149"/>
                  </a:lnTo>
                  <a:lnTo>
                    <a:pt x="50845" y="0"/>
                  </a:lnTo>
                  <a:lnTo>
                    <a:pt x="50404" y="607"/>
                  </a:lnTo>
                  <a:lnTo>
                    <a:pt x="48284" y="12426"/>
                  </a:lnTo>
                  <a:lnTo>
                    <a:pt x="32238" y="53831"/>
                  </a:lnTo>
                  <a:lnTo>
                    <a:pt x="21980" y="92883"/>
                  </a:lnTo>
                  <a:lnTo>
                    <a:pt x="16584" y="126254"/>
                  </a:lnTo>
                  <a:lnTo>
                    <a:pt x="11835" y="160371"/>
                  </a:lnTo>
                  <a:lnTo>
                    <a:pt x="5193" y="201904"/>
                  </a:lnTo>
                  <a:lnTo>
                    <a:pt x="0" y="228159"/>
                  </a:lnTo>
                  <a:lnTo>
                    <a:pt x="279" y="230324"/>
                  </a:lnTo>
                  <a:lnTo>
                    <a:pt x="1171" y="231062"/>
                  </a:lnTo>
                  <a:lnTo>
                    <a:pt x="40977" y="227061"/>
                  </a:lnTo>
                  <a:lnTo>
                    <a:pt x="82640" y="224661"/>
                  </a:lnTo>
                  <a:lnTo>
                    <a:pt x="129465" y="224149"/>
                  </a:lnTo>
                  <a:lnTo>
                    <a:pt x="144771" y="224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4589"/>
            <p:cNvSpPr/>
            <p:nvPr>
              <p:custDataLst>
                <p:tags r:id="rId82"/>
              </p:custDataLst>
            </p:nvPr>
          </p:nvSpPr>
          <p:spPr>
            <a:xfrm>
              <a:off x="5905500" y="3018015"/>
              <a:ext cx="38101" cy="214136"/>
            </a:xfrm>
            <a:custGeom>
              <a:avLst/>
              <a:gdLst/>
              <a:ahLst/>
              <a:cxnLst/>
              <a:rect l="0" t="0" r="0" b="0"/>
              <a:pathLst>
                <a:path w="38101" h="214136">
                  <a:moveTo>
                    <a:pt x="38100" y="10935"/>
                  </a:moveTo>
                  <a:lnTo>
                    <a:pt x="38100" y="10935"/>
                  </a:lnTo>
                  <a:lnTo>
                    <a:pt x="34729" y="4193"/>
                  </a:lnTo>
                  <a:lnTo>
                    <a:pt x="33030" y="2207"/>
                  </a:lnTo>
                  <a:lnTo>
                    <a:pt x="29261" y="0"/>
                  </a:lnTo>
                  <a:lnTo>
                    <a:pt x="27974" y="2234"/>
                  </a:lnTo>
                  <a:lnTo>
                    <a:pt x="22368" y="47227"/>
                  </a:lnTo>
                  <a:lnTo>
                    <a:pt x="16662" y="93341"/>
                  </a:lnTo>
                  <a:lnTo>
                    <a:pt x="10503" y="139382"/>
                  </a:lnTo>
                  <a:lnTo>
                    <a:pt x="4209" y="180932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4590"/>
            <p:cNvSpPr/>
            <p:nvPr>
              <p:custDataLst>
                <p:tags r:id="rId83"/>
              </p:custDataLst>
            </p:nvPr>
          </p:nvSpPr>
          <p:spPr>
            <a:xfrm>
              <a:off x="5778607" y="2984500"/>
              <a:ext cx="311044" cy="82551"/>
            </a:xfrm>
            <a:custGeom>
              <a:avLst/>
              <a:gdLst/>
              <a:ahLst/>
              <a:cxnLst/>
              <a:rect l="0" t="0" r="0" b="0"/>
              <a:pathLst>
                <a:path w="311044" h="82551">
                  <a:moveTo>
                    <a:pt x="25293" y="82550"/>
                  </a:moveTo>
                  <a:lnTo>
                    <a:pt x="25293" y="82550"/>
                  </a:lnTo>
                  <a:lnTo>
                    <a:pt x="52" y="68245"/>
                  </a:lnTo>
                  <a:lnTo>
                    <a:pt x="0" y="65252"/>
                  </a:lnTo>
                  <a:lnTo>
                    <a:pt x="5584" y="58164"/>
                  </a:lnTo>
                  <a:lnTo>
                    <a:pt x="50927" y="36341"/>
                  </a:lnTo>
                  <a:lnTo>
                    <a:pt x="94072" y="21561"/>
                  </a:lnTo>
                  <a:lnTo>
                    <a:pt x="119828" y="15785"/>
                  </a:lnTo>
                  <a:lnTo>
                    <a:pt x="147583" y="11229"/>
                  </a:lnTo>
                  <a:lnTo>
                    <a:pt x="176669" y="7486"/>
                  </a:lnTo>
                  <a:lnTo>
                    <a:pt x="204527" y="4991"/>
                  </a:lnTo>
                  <a:lnTo>
                    <a:pt x="231566" y="3327"/>
                  </a:lnTo>
                  <a:lnTo>
                    <a:pt x="275720" y="1478"/>
                  </a:lnTo>
                  <a:lnTo>
                    <a:pt x="3110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4591"/>
            <p:cNvSpPr/>
            <p:nvPr>
              <p:custDataLst>
                <p:tags r:id="rId84"/>
              </p:custDataLst>
            </p:nvPr>
          </p:nvSpPr>
          <p:spPr>
            <a:xfrm>
              <a:off x="6096000" y="3175000"/>
              <a:ext cx="342901" cy="50801"/>
            </a:xfrm>
            <a:custGeom>
              <a:avLst/>
              <a:gdLst/>
              <a:ahLst/>
              <a:cxnLst/>
              <a:rect l="0" t="0" r="0" b="0"/>
              <a:pathLst>
                <a:path w="342901" h="50801">
                  <a:moveTo>
                    <a:pt x="0" y="50800"/>
                  </a:moveTo>
                  <a:lnTo>
                    <a:pt x="0" y="50800"/>
                  </a:lnTo>
                  <a:lnTo>
                    <a:pt x="10007" y="49389"/>
                  </a:lnTo>
                  <a:lnTo>
                    <a:pt x="50550" y="40661"/>
                  </a:lnTo>
                  <a:lnTo>
                    <a:pt x="97021" y="33123"/>
                  </a:lnTo>
                  <a:lnTo>
                    <a:pt x="123241" y="29844"/>
                  </a:lnTo>
                  <a:lnTo>
                    <a:pt x="150600" y="26951"/>
                  </a:lnTo>
                  <a:lnTo>
                    <a:pt x="178716" y="24318"/>
                  </a:lnTo>
                  <a:lnTo>
                    <a:pt x="205222" y="21856"/>
                  </a:lnTo>
                  <a:lnTo>
                    <a:pt x="230653" y="19510"/>
                  </a:lnTo>
                  <a:lnTo>
                    <a:pt x="276080" y="14315"/>
                  </a:lnTo>
                  <a:lnTo>
                    <a:pt x="321219" y="4869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4592"/>
            <p:cNvSpPr/>
            <p:nvPr>
              <p:custDataLst>
                <p:tags r:id="rId85"/>
              </p:custDataLst>
            </p:nvPr>
          </p:nvSpPr>
          <p:spPr>
            <a:xfrm>
              <a:off x="6139850" y="3151825"/>
              <a:ext cx="229201" cy="23176"/>
            </a:xfrm>
            <a:custGeom>
              <a:avLst/>
              <a:gdLst/>
              <a:ahLst/>
              <a:cxnLst/>
              <a:rect l="0" t="0" r="0" b="0"/>
              <a:pathLst>
                <a:path w="229201" h="23176">
                  <a:moveTo>
                    <a:pt x="26000" y="23175"/>
                  </a:moveTo>
                  <a:lnTo>
                    <a:pt x="26000" y="23175"/>
                  </a:lnTo>
                  <a:lnTo>
                    <a:pt x="760" y="23175"/>
                  </a:lnTo>
                  <a:lnTo>
                    <a:pt x="0" y="22469"/>
                  </a:lnTo>
                  <a:lnTo>
                    <a:pt x="907" y="21294"/>
                  </a:lnTo>
                  <a:lnTo>
                    <a:pt x="2921" y="19804"/>
                  </a:lnTo>
                  <a:lnTo>
                    <a:pt x="45169" y="7980"/>
                  </a:lnTo>
                  <a:lnTo>
                    <a:pt x="85319" y="2781"/>
                  </a:lnTo>
                  <a:lnTo>
                    <a:pt x="127623" y="0"/>
                  </a:lnTo>
                  <a:lnTo>
                    <a:pt x="167122" y="174"/>
                  </a:lnTo>
                  <a:lnTo>
                    <a:pt x="208924" y="6796"/>
                  </a:lnTo>
                  <a:lnTo>
                    <a:pt x="229200" y="10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4593"/>
            <p:cNvSpPr/>
            <p:nvPr>
              <p:custDataLst>
                <p:tags r:id="rId86"/>
              </p:custDataLst>
            </p:nvPr>
          </p:nvSpPr>
          <p:spPr>
            <a:xfrm>
              <a:off x="6302179" y="3073400"/>
              <a:ext cx="148745" cy="177801"/>
            </a:xfrm>
            <a:custGeom>
              <a:avLst/>
              <a:gdLst/>
              <a:ahLst/>
              <a:cxnLst/>
              <a:rect l="0" t="0" r="0" b="0"/>
              <a:pathLst>
                <a:path w="148745" h="1778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1388" y="0"/>
                  </a:lnTo>
                  <a:lnTo>
                    <a:pt x="49491" y="13484"/>
                  </a:lnTo>
                  <a:lnTo>
                    <a:pt x="94255" y="38724"/>
                  </a:lnTo>
                  <a:lnTo>
                    <a:pt x="132056" y="68546"/>
                  </a:lnTo>
                  <a:lnTo>
                    <a:pt x="145231" y="87380"/>
                  </a:lnTo>
                  <a:lnTo>
                    <a:pt x="148744" y="96353"/>
                  </a:lnTo>
                  <a:lnTo>
                    <a:pt x="147003" y="117612"/>
                  </a:lnTo>
                  <a:lnTo>
                    <a:pt x="143575" y="129208"/>
                  </a:lnTo>
                  <a:lnTo>
                    <a:pt x="128478" y="149618"/>
                  </a:lnTo>
                  <a:lnTo>
                    <a:pt x="98621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4" name="SMARTInkShape-4594"/>
          <p:cNvSpPr/>
          <p:nvPr>
            <p:custDataLst>
              <p:tags r:id="rId2"/>
            </p:custDataLst>
          </p:nvPr>
        </p:nvSpPr>
        <p:spPr>
          <a:xfrm>
            <a:off x="4572000" y="2716586"/>
            <a:ext cx="253703" cy="1118815"/>
          </a:xfrm>
          <a:custGeom>
            <a:avLst/>
            <a:gdLst/>
            <a:ahLst/>
            <a:cxnLst/>
            <a:rect l="0" t="0" r="0" b="0"/>
            <a:pathLst>
              <a:path w="253703" h="1118815">
                <a:moveTo>
                  <a:pt x="0" y="7564"/>
                </a:moveTo>
                <a:lnTo>
                  <a:pt x="0" y="7564"/>
                </a:lnTo>
                <a:lnTo>
                  <a:pt x="16856" y="822"/>
                </a:lnTo>
                <a:lnTo>
                  <a:pt x="54304" y="0"/>
                </a:lnTo>
                <a:lnTo>
                  <a:pt x="97778" y="17709"/>
                </a:lnTo>
                <a:lnTo>
                  <a:pt x="123419" y="44999"/>
                </a:lnTo>
                <a:lnTo>
                  <a:pt x="143753" y="83468"/>
                </a:lnTo>
                <a:lnTo>
                  <a:pt x="150163" y="107556"/>
                </a:lnTo>
                <a:lnTo>
                  <a:pt x="155142" y="133492"/>
                </a:lnTo>
                <a:lnTo>
                  <a:pt x="154934" y="163483"/>
                </a:lnTo>
                <a:lnTo>
                  <a:pt x="151266" y="196177"/>
                </a:lnTo>
                <a:lnTo>
                  <a:pt x="145295" y="230672"/>
                </a:lnTo>
                <a:lnTo>
                  <a:pt x="137785" y="262842"/>
                </a:lnTo>
                <a:lnTo>
                  <a:pt x="129251" y="293461"/>
                </a:lnTo>
                <a:lnTo>
                  <a:pt x="120034" y="323045"/>
                </a:lnTo>
                <a:lnTo>
                  <a:pt x="108950" y="349824"/>
                </a:lnTo>
                <a:lnTo>
                  <a:pt x="96622" y="374731"/>
                </a:lnTo>
                <a:lnTo>
                  <a:pt x="71870" y="420516"/>
                </a:lnTo>
                <a:lnTo>
                  <a:pt x="51463" y="462031"/>
                </a:lnTo>
                <a:lnTo>
                  <a:pt x="36748" y="497887"/>
                </a:lnTo>
                <a:lnTo>
                  <a:pt x="26916" y="530991"/>
                </a:lnTo>
                <a:lnTo>
                  <a:pt x="22546" y="564518"/>
                </a:lnTo>
                <a:lnTo>
                  <a:pt x="28130" y="596353"/>
                </a:lnTo>
                <a:lnTo>
                  <a:pt x="42135" y="627670"/>
                </a:lnTo>
                <a:lnTo>
                  <a:pt x="64823" y="660404"/>
                </a:lnTo>
                <a:lnTo>
                  <a:pt x="93251" y="693767"/>
                </a:lnTo>
                <a:lnTo>
                  <a:pt x="137227" y="738640"/>
                </a:lnTo>
                <a:lnTo>
                  <a:pt x="175185" y="776158"/>
                </a:lnTo>
                <a:lnTo>
                  <a:pt x="208775" y="814086"/>
                </a:lnTo>
                <a:lnTo>
                  <a:pt x="235426" y="852135"/>
                </a:lnTo>
                <a:lnTo>
                  <a:pt x="250378" y="890221"/>
                </a:lnTo>
                <a:lnTo>
                  <a:pt x="253702" y="902918"/>
                </a:lnTo>
                <a:lnTo>
                  <a:pt x="249870" y="932078"/>
                </a:lnTo>
                <a:lnTo>
                  <a:pt x="236642" y="963854"/>
                </a:lnTo>
                <a:lnTo>
                  <a:pt x="214300" y="996791"/>
                </a:lnTo>
                <a:lnTo>
                  <a:pt x="182263" y="1030245"/>
                </a:lnTo>
                <a:lnTo>
                  <a:pt x="144506" y="1061811"/>
                </a:lnTo>
                <a:lnTo>
                  <a:pt x="104206" y="1087600"/>
                </a:lnTo>
                <a:lnTo>
                  <a:pt x="68421" y="1103295"/>
                </a:lnTo>
                <a:lnTo>
                  <a:pt x="19050" y="111881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8" name="SMARTInkShape-Group892"/>
          <p:cNvGrpSpPr/>
          <p:nvPr/>
        </p:nvGrpSpPr>
        <p:grpSpPr>
          <a:xfrm>
            <a:off x="5619750" y="4115683"/>
            <a:ext cx="2698704" cy="1078618"/>
            <a:chOff x="5619750" y="4115683"/>
            <a:chExt cx="2698704" cy="1078618"/>
          </a:xfrm>
        </p:grpSpPr>
        <p:sp>
          <p:nvSpPr>
            <p:cNvPr id="655" name="SMARTInkShape-4595"/>
            <p:cNvSpPr/>
            <p:nvPr>
              <p:custDataLst>
                <p:tags r:id="rId67"/>
              </p:custDataLst>
            </p:nvPr>
          </p:nvSpPr>
          <p:spPr>
            <a:xfrm>
              <a:off x="7351581" y="4394200"/>
              <a:ext cx="27120" cy="89808"/>
            </a:xfrm>
            <a:custGeom>
              <a:avLst/>
              <a:gdLst/>
              <a:ahLst/>
              <a:cxnLst/>
              <a:rect l="0" t="0" r="0" b="0"/>
              <a:pathLst>
                <a:path w="27120" h="89808">
                  <a:moveTo>
                    <a:pt x="27119" y="0"/>
                  </a:moveTo>
                  <a:lnTo>
                    <a:pt x="27119" y="0"/>
                  </a:lnTo>
                  <a:lnTo>
                    <a:pt x="4202" y="44571"/>
                  </a:lnTo>
                  <a:lnTo>
                    <a:pt x="0" y="60732"/>
                  </a:lnTo>
                  <a:lnTo>
                    <a:pt x="484" y="74969"/>
                  </a:lnTo>
                  <a:lnTo>
                    <a:pt x="3051" y="84590"/>
                  </a:lnTo>
                  <a:lnTo>
                    <a:pt x="4724" y="88143"/>
                  </a:lnTo>
                  <a:lnTo>
                    <a:pt x="7956" y="89807"/>
                  </a:lnTo>
                  <a:lnTo>
                    <a:pt x="2711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4596"/>
            <p:cNvSpPr/>
            <p:nvPr>
              <p:custDataLst>
                <p:tags r:id="rId68"/>
              </p:custDataLst>
            </p:nvPr>
          </p:nvSpPr>
          <p:spPr>
            <a:xfrm>
              <a:off x="7369954" y="4298950"/>
              <a:ext cx="53197" cy="56137"/>
            </a:xfrm>
            <a:custGeom>
              <a:avLst/>
              <a:gdLst/>
              <a:ahLst/>
              <a:cxnLst/>
              <a:rect l="0" t="0" r="0" b="0"/>
              <a:pathLst>
                <a:path w="53197" h="56137">
                  <a:moveTo>
                    <a:pt x="53196" y="19050"/>
                  </a:moveTo>
                  <a:lnTo>
                    <a:pt x="53196" y="19050"/>
                  </a:lnTo>
                  <a:lnTo>
                    <a:pt x="46454" y="8937"/>
                  </a:lnTo>
                  <a:lnTo>
                    <a:pt x="42351" y="5958"/>
                  </a:lnTo>
                  <a:lnTo>
                    <a:pt x="32148" y="2648"/>
                  </a:lnTo>
                  <a:lnTo>
                    <a:pt x="22440" y="3058"/>
                  </a:lnTo>
                  <a:lnTo>
                    <a:pt x="17874" y="4156"/>
                  </a:lnTo>
                  <a:lnTo>
                    <a:pt x="14126" y="7003"/>
                  </a:lnTo>
                  <a:lnTo>
                    <a:pt x="709" y="29301"/>
                  </a:lnTo>
                  <a:lnTo>
                    <a:pt x="0" y="39834"/>
                  </a:lnTo>
                  <a:lnTo>
                    <a:pt x="798" y="45606"/>
                  </a:lnTo>
                  <a:lnTo>
                    <a:pt x="2742" y="49454"/>
                  </a:lnTo>
                  <a:lnTo>
                    <a:pt x="5449" y="52019"/>
                  </a:lnTo>
                  <a:lnTo>
                    <a:pt x="8665" y="53730"/>
                  </a:lnTo>
                  <a:lnTo>
                    <a:pt x="23303" y="56136"/>
                  </a:lnTo>
                  <a:lnTo>
                    <a:pt x="27624" y="55063"/>
                  </a:lnTo>
                  <a:lnTo>
                    <a:pt x="34304" y="50108"/>
                  </a:lnTo>
                  <a:lnTo>
                    <a:pt x="35662" y="46105"/>
                  </a:lnTo>
                  <a:lnTo>
                    <a:pt x="35290" y="36013"/>
                  </a:lnTo>
                  <a:lnTo>
                    <a:pt x="27743" y="18432"/>
                  </a:lnTo>
                  <a:lnTo>
                    <a:pt x="20482" y="9838"/>
                  </a:lnTo>
                  <a:lnTo>
                    <a:pt x="13257" y="4372"/>
                  </a:lnTo>
                  <a:lnTo>
                    <a:pt x="23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4597"/>
            <p:cNvSpPr/>
            <p:nvPr>
              <p:custDataLst>
                <p:tags r:id="rId69"/>
              </p:custDataLst>
            </p:nvPr>
          </p:nvSpPr>
          <p:spPr>
            <a:xfrm>
              <a:off x="7543244" y="4210050"/>
              <a:ext cx="223833" cy="249307"/>
            </a:xfrm>
            <a:custGeom>
              <a:avLst/>
              <a:gdLst/>
              <a:ahLst/>
              <a:cxnLst/>
              <a:rect l="0" t="0" r="0" b="0"/>
              <a:pathLst>
                <a:path w="223833" h="249307">
                  <a:moveTo>
                    <a:pt x="172006" y="0"/>
                  </a:moveTo>
                  <a:lnTo>
                    <a:pt x="172006" y="0"/>
                  </a:lnTo>
                  <a:lnTo>
                    <a:pt x="180845" y="0"/>
                  </a:lnTo>
                  <a:lnTo>
                    <a:pt x="182131" y="1411"/>
                  </a:lnTo>
                  <a:lnTo>
                    <a:pt x="183562" y="6742"/>
                  </a:lnTo>
                  <a:lnTo>
                    <a:pt x="177626" y="24419"/>
                  </a:lnTo>
                  <a:lnTo>
                    <a:pt x="163558" y="44159"/>
                  </a:lnTo>
                  <a:lnTo>
                    <a:pt x="132500" y="60043"/>
                  </a:lnTo>
                  <a:lnTo>
                    <a:pt x="92018" y="70315"/>
                  </a:lnTo>
                  <a:lnTo>
                    <a:pt x="52115" y="74456"/>
                  </a:lnTo>
                  <a:lnTo>
                    <a:pt x="12962" y="80925"/>
                  </a:lnTo>
                  <a:lnTo>
                    <a:pt x="3012" y="84885"/>
                  </a:lnTo>
                  <a:lnTo>
                    <a:pt x="782" y="87634"/>
                  </a:lnTo>
                  <a:lnTo>
                    <a:pt x="0" y="90878"/>
                  </a:lnTo>
                  <a:lnTo>
                    <a:pt x="186" y="94452"/>
                  </a:lnTo>
                  <a:lnTo>
                    <a:pt x="10559" y="109595"/>
                  </a:lnTo>
                  <a:lnTo>
                    <a:pt x="43893" y="130858"/>
                  </a:lnTo>
                  <a:lnTo>
                    <a:pt x="75555" y="148706"/>
                  </a:lnTo>
                  <a:lnTo>
                    <a:pt x="109383" y="168397"/>
                  </a:lnTo>
                  <a:lnTo>
                    <a:pt x="154784" y="198611"/>
                  </a:lnTo>
                  <a:lnTo>
                    <a:pt x="198681" y="230699"/>
                  </a:lnTo>
                  <a:lnTo>
                    <a:pt x="223832" y="249306"/>
                  </a:lnTo>
                  <a:lnTo>
                    <a:pt x="22280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4598"/>
            <p:cNvSpPr/>
            <p:nvPr>
              <p:custDataLst>
                <p:tags r:id="rId70"/>
              </p:custDataLst>
            </p:nvPr>
          </p:nvSpPr>
          <p:spPr>
            <a:xfrm>
              <a:off x="6675174" y="4996771"/>
              <a:ext cx="202540" cy="197530"/>
            </a:xfrm>
            <a:custGeom>
              <a:avLst/>
              <a:gdLst/>
              <a:ahLst/>
              <a:cxnLst/>
              <a:rect l="0" t="0" r="0" b="0"/>
              <a:pathLst>
                <a:path w="202540" h="197530">
                  <a:moveTo>
                    <a:pt x="5026" y="26079"/>
                  </a:moveTo>
                  <a:lnTo>
                    <a:pt x="5026" y="26079"/>
                  </a:lnTo>
                  <a:lnTo>
                    <a:pt x="0" y="72549"/>
                  </a:lnTo>
                  <a:lnTo>
                    <a:pt x="949" y="111109"/>
                  </a:lnTo>
                  <a:lnTo>
                    <a:pt x="4221" y="158273"/>
                  </a:lnTo>
                  <a:lnTo>
                    <a:pt x="8158" y="175863"/>
                  </a:lnTo>
                  <a:lnTo>
                    <a:pt x="9937" y="177441"/>
                  </a:lnTo>
                  <a:lnTo>
                    <a:pt x="11827" y="177081"/>
                  </a:lnTo>
                  <a:lnTo>
                    <a:pt x="13793" y="175430"/>
                  </a:lnTo>
                  <a:lnTo>
                    <a:pt x="19931" y="162994"/>
                  </a:lnTo>
                  <a:lnTo>
                    <a:pt x="22847" y="129049"/>
                  </a:lnTo>
                  <a:lnTo>
                    <a:pt x="23712" y="83243"/>
                  </a:lnTo>
                  <a:lnTo>
                    <a:pt x="34081" y="44035"/>
                  </a:lnTo>
                  <a:lnTo>
                    <a:pt x="48513" y="24888"/>
                  </a:lnTo>
                  <a:lnTo>
                    <a:pt x="66687" y="10733"/>
                  </a:lnTo>
                  <a:lnTo>
                    <a:pt x="86523" y="2089"/>
                  </a:lnTo>
                  <a:lnTo>
                    <a:pt x="120895" y="0"/>
                  </a:lnTo>
                  <a:lnTo>
                    <a:pt x="145424" y="9784"/>
                  </a:lnTo>
                  <a:lnTo>
                    <a:pt x="168319" y="27304"/>
                  </a:lnTo>
                  <a:lnTo>
                    <a:pt x="185551" y="51553"/>
                  </a:lnTo>
                  <a:lnTo>
                    <a:pt x="200409" y="92972"/>
                  </a:lnTo>
                  <a:lnTo>
                    <a:pt x="202539" y="133153"/>
                  </a:lnTo>
                  <a:lnTo>
                    <a:pt x="202006" y="180422"/>
                  </a:lnTo>
                  <a:lnTo>
                    <a:pt x="201876" y="197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4599"/>
            <p:cNvSpPr/>
            <p:nvPr>
              <p:custDataLst>
                <p:tags r:id="rId71"/>
              </p:custDataLst>
            </p:nvPr>
          </p:nvSpPr>
          <p:spPr>
            <a:xfrm>
              <a:off x="5619750" y="4696453"/>
              <a:ext cx="2139951" cy="97798"/>
            </a:xfrm>
            <a:custGeom>
              <a:avLst/>
              <a:gdLst/>
              <a:ahLst/>
              <a:cxnLst/>
              <a:rect l="0" t="0" r="0" b="0"/>
              <a:pathLst>
                <a:path w="2139951" h="97798">
                  <a:moveTo>
                    <a:pt x="0" y="27947"/>
                  </a:moveTo>
                  <a:lnTo>
                    <a:pt x="0" y="27947"/>
                  </a:lnTo>
                  <a:lnTo>
                    <a:pt x="46201" y="14149"/>
                  </a:lnTo>
                  <a:lnTo>
                    <a:pt x="70312" y="10988"/>
                  </a:lnTo>
                  <a:lnTo>
                    <a:pt x="97675" y="8174"/>
                  </a:lnTo>
                  <a:lnTo>
                    <a:pt x="135672" y="5593"/>
                  </a:lnTo>
                  <a:lnTo>
                    <a:pt x="180760" y="3166"/>
                  </a:lnTo>
                  <a:lnTo>
                    <a:pt x="230574" y="843"/>
                  </a:lnTo>
                  <a:lnTo>
                    <a:pt x="290593" y="0"/>
                  </a:lnTo>
                  <a:lnTo>
                    <a:pt x="357418" y="143"/>
                  </a:lnTo>
                  <a:lnTo>
                    <a:pt x="428778" y="944"/>
                  </a:lnTo>
                  <a:lnTo>
                    <a:pt x="513747" y="2184"/>
                  </a:lnTo>
                  <a:lnTo>
                    <a:pt x="607787" y="3716"/>
                  </a:lnTo>
                  <a:lnTo>
                    <a:pt x="707875" y="5443"/>
                  </a:lnTo>
                  <a:lnTo>
                    <a:pt x="814110" y="8711"/>
                  </a:lnTo>
                  <a:lnTo>
                    <a:pt x="924446" y="13007"/>
                  </a:lnTo>
                  <a:lnTo>
                    <a:pt x="1037513" y="17987"/>
                  </a:lnTo>
                  <a:lnTo>
                    <a:pt x="1149581" y="24129"/>
                  </a:lnTo>
                  <a:lnTo>
                    <a:pt x="1260981" y="31046"/>
                  </a:lnTo>
                  <a:lnTo>
                    <a:pt x="1371937" y="38480"/>
                  </a:lnTo>
                  <a:lnTo>
                    <a:pt x="1481186" y="46258"/>
                  </a:lnTo>
                  <a:lnTo>
                    <a:pt x="1589296" y="54266"/>
                  </a:lnTo>
                  <a:lnTo>
                    <a:pt x="1696648" y="62426"/>
                  </a:lnTo>
                  <a:lnTo>
                    <a:pt x="1793616" y="69983"/>
                  </a:lnTo>
                  <a:lnTo>
                    <a:pt x="1883659" y="77137"/>
                  </a:lnTo>
                  <a:lnTo>
                    <a:pt x="1969089" y="84023"/>
                  </a:lnTo>
                  <a:lnTo>
                    <a:pt x="2026043" y="88615"/>
                  </a:lnTo>
                  <a:lnTo>
                    <a:pt x="2139950" y="97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4600"/>
            <p:cNvSpPr/>
            <p:nvPr>
              <p:custDataLst>
                <p:tags r:id="rId72"/>
              </p:custDataLst>
            </p:nvPr>
          </p:nvSpPr>
          <p:spPr>
            <a:xfrm>
              <a:off x="8204200" y="4150932"/>
              <a:ext cx="114254" cy="414719"/>
            </a:xfrm>
            <a:custGeom>
              <a:avLst/>
              <a:gdLst/>
              <a:ahLst/>
              <a:cxnLst/>
              <a:rect l="0" t="0" r="0" b="0"/>
              <a:pathLst>
                <a:path w="114254" h="414719">
                  <a:moveTo>
                    <a:pt x="6350" y="21018"/>
                  </a:moveTo>
                  <a:lnTo>
                    <a:pt x="6350" y="21018"/>
                  </a:lnTo>
                  <a:lnTo>
                    <a:pt x="29494" y="1245"/>
                  </a:lnTo>
                  <a:lnTo>
                    <a:pt x="39919" y="0"/>
                  </a:lnTo>
                  <a:lnTo>
                    <a:pt x="45662" y="656"/>
                  </a:lnTo>
                  <a:lnTo>
                    <a:pt x="61451" y="14555"/>
                  </a:lnTo>
                  <a:lnTo>
                    <a:pt x="70601" y="25176"/>
                  </a:lnTo>
                  <a:lnTo>
                    <a:pt x="86412" y="59555"/>
                  </a:lnTo>
                  <a:lnTo>
                    <a:pt x="99788" y="102351"/>
                  </a:lnTo>
                  <a:lnTo>
                    <a:pt x="110437" y="147242"/>
                  </a:lnTo>
                  <a:lnTo>
                    <a:pt x="113136" y="170784"/>
                  </a:lnTo>
                  <a:lnTo>
                    <a:pt x="114229" y="194945"/>
                  </a:lnTo>
                  <a:lnTo>
                    <a:pt x="114253" y="219519"/>
                  </a:lnTo>
                  <a:lnTo>
                    <a:pt x="106753" y="265639"/>
                  </a:lnTo>
                  <a:lnTo>
                    <a:pt x="94012" y="306833"/>
                  </a:lnTo>
                  <a:lnTo>
                    <a:pt x="70972" y="353119"/>
                  </a:lnTo>
                  <a:lnTo>
                    <a:pt x="54591" y="377933"/>
                  </a:lnTo>
                  <a:lnTo>
                    <a:pt x="34141" y="395076"/>
                  </a:lnTo>
                  <a:lnTo>
                    <a:pt x="0" y="414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4601"/>
            <p:cNvSpPr/>
            <p:nvPr>
              <p:custDataLst>
                <p:tags r:id="rId73"/>
              </p:custDataLst>
            </p:nvPr>
          </p:nvSpPr>
          <p:spPr>
            <a:xfrm>
              <a:off x="7906914" y="4268606"/>
              <a:ext cx="201514" cy="155156"/>
            </a:xfrm>
            <a:custGeom>
              <a:avLst/>
              <a:gdLst/>
              <a:ahLst/>
              <a:cxnLst/>
              <a:rect l="0" t="0" r="0" b="0"/>
              <a:pathLst>
                <a:path w="201514" h="155156">
                  <a:moveTo>
                    <a:pt x="189336" y="17644"/>
                  </a:moveTo>
                  <a:lnTo>
                    <a:pt x="189336" y="17644"/>
                  </a:lnTo>
                  <a:lnTo>
                    <a:pt x="198063" y="8210"/>
                  </a:lnTo>
                  <a:lnTo>
                    <a:pt x="201513" y="0"/>
                  </a:lnTo>
                  <a:lnTo>
                    <a:pt x="200980" y="237"/>
                  </a:lnTo>
                  <a:lnTo>
                    <a:pt x="157210" y="40072"/>
                  </a:lnTo>
                  <a:lnTo>
                    <a:pt x="111807" y="76585"/>
                  </a:lnTo>
                  <a:lnTo>
                    <a:pt x="65837" y="101881"/>
                  </a:lnTo>
                  <a:lnTo>
                    <a:pt x="47664" y="107294"/>
                  </a:lnTo>
                  <a:lnTo>
                    <a:pt x="32532" y="107347"/>
                  </a:lnTo>
                  <a:lnTo>
                    <a:pt x="12112" y="100040"/>
                  </a:lnTo>
                  <a:lnTo>
                    <a:pt x="7687" y="96563"/>
                  </a:lnTo>
                  <a:lnTo>
                    <a:pt x="2769" y="88938"/>
                  </a:lnTo>
                  <a:lnTo>
                    <a:pt x="0" y="69969"/>
                  </a:lnTo>
                  <a:lnTo>
                    <a:pt x="1024" y="64522"/>
                  </a:lnTo>
                  <a:lnTo>
                    <a:pt x="5923" y="56588"/>
                  </a:lnTo>
                  <a:lnTo>
                    <a:pt x="16567" y="52591"/>
                  </a:lnTo>
                  <a:lnTo>
                    <a:pt x="23357" y="51526"/>
                  </a:lnTo>
                  <a:lnTo>
                    <a:pt x="38427" y="55986"/>
                  </a:lnTo>
                  <a:lnTo>
                    <a:pt x="77837" y="82838"/>
                  </a:lnTo>
                  <a:lnTo>
                    <a:pt x="121327" y="128683"/>
                  </a:lnTo>
                  <a:lnTo>
                    <a:pt x="137200" y="146264"/>
                  </a:lnTo>
                  <a:lnTo>
                    <a:pt x="146408" y="152419"/>
                  </a:lnTo>
                  <a:lnTo>
                    <a:pt x="155206" y="155155"/>
                  </a:lnTo>
                  <a:lnTo>
                    <a:pt x="163818" y="154490"/>
                  </a:lnTo>
                  <a:lnTo>
                    <a:pt x="176636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4602"/>
            <p:cNvSpPr/>
            <p:nvPr>
              <p:custDataLst>
                <p:tags r:id="rId74"/>
              </p:custDataLst>
            </p:nvPr>
          </p:nvSpPr>
          <p:spPr>
            <a:xfrm>
              <a:off x="6465078" y="4184650"/>
              <a:ext cx="18273" cy="299496"/>
            </a:xfrm>
            <a:custGeom>
              <a:avLst/>
              <a:gdLst/>
              <a:ahLst/>
              <a:cxnLst/>
              <a:rect l="0" t="0" r="0" b="0"/>
              <a:pathLst>
                <a:path w="18273" h="299496">
                  <a:moveTo>
                    <a:pt x="18272" y="0"/>
                  </a:moveTo>
                  <a:lnTo>
                    <a:pt x="18272" y="0"/>
                  </a:lnTo>
                  <a:lnTo>
                    <a:pt x="14901" y="34532"/>
                  </a:lnTo>
                  <a:lnTo>
                    <a:pt x="13246" y="65911"/>
                  </a:lnTo>
                  <a:lnTo>
                    <a:pt x="11805" y="103378"/>
                  </a:lnTo>
                  <a:lnTo>
                    <a:pt x="8812" y="143547"/>
                  </a:lnTo>
                  <a:lnTo>
                    <a:pt x="5131" y="184919"/>
                  </a:lnTo>
                  <a:lnTo>
                    <a:pt x="1849" y="224003"/>
                  </a:lnTo>
                  <a:lnTo>
                    <a:pt x="0" y="267689"/>
                  </a:lnTo>
                  <a:lnTo>
                    <a:pt x="158" y="292864"/>
                  </a:lnTo>
                  <a:lnTo>
                    <a:pt x="1258" y="296842"/>
                  </a:lnTo>
                  <a:lnTo>
                    <a:pt x="2695" y="299495"/>
                  </a:lnTo>
                  <a:lnTo>
                    <a:pt x="3654" y="297030"/>
                  </a:lnTo>
                  <a:lnTo>
                    <a:pt x="557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4603"/>
            <p:cNvSpPr/>
            <p:nvPr>
              <p:custDataLst>
                <p:tags r:id="rId75"/>
              </p:custDataLst>
            </p:nvPr>
          </p:nvSpPr>
          <p:spPr>
            <a:xfrm>
              <a:off x="6340470" y="4174772"/>
              <a:ext cx="276231" cy="79729"/>
            </a:xfrm>
            <a:custGeom>
              <a:avLst/>
              <a:gdLst/>
              <a:ahLst/>
              <a:cxnLst/>
              <a:rect l="0" t="0" r="0" b="0"/>
              <a:pathLst>
                <a:path w="276231" h="79729">
                  <a:moveTo>
                    <a:pt x="41280" y="79728"/>
                  </a:moveTo>
                  <a:lnTo>
                    <a:pt x="41280" y="79728"/>
                  </a:lnTo>
                  <a:lnTo>
                    <a:pt x="2372" y="60905"/>
                  </a:lnTo>
                  <a:lnTo>
                    <a:pt x="524" y="58713"/>
                  </a:lnTo>
                  <a:lnTo>
                    <a:pt x="0" y="56545"/>
                  </a:lnTo>
                  <a:lnTo>
                    <a:pt x="354" y="54395"/>
                  </a:lnTo>
                  <a:lnTo>
                    <a:pt x="1296" y="52256"/>
                  </a:lnTo>
                  <a:lnTo>
                    <a:pt x="9868" y="47998"/>
                  </a:lnTo>
                  <a:lnTo>
                    <a:pt x="55222" y="36144"/>
                  </a:lnTo>
                  <a:lnTo>
                    <a:pt x="94748" y="24609"/>
                  </a:lnTo>
                  <a:lnTo>
                    <a:pt x="139833" y="12191"/>
                  </a:lnTo>
                  <a:lnTo>
                    <a:pt x="185740" y="4321"/>
                  </a:lnTo>
                  <a:lnTo>
                    <a:pt x="220725" y="353"/>
                  </a:lnTo>
                  <a:lnTo>
                    <a:pt x="254610" y="0"/>
                  </a:lnTo>
                  <a:lnTo>
                    <a:pt x="276230" y="3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4604"/>
            <p:cNvSpPr/>
            <p:nvPr>
              <p:custDataLst>
                <p:tags r:id="rId76"/>
              </p:custDataLst>
            </p:nvPr>
          </p:nvSpPr>
          <p:spPr>
            <a:xfrm>
              <a:off x="6325661" y="4457700"/>
              <a:ext cx="329140" cy="44451"/>
            </a:xfrm>
            <a:custGeom>
              <a:avLst/>
              <a:gdLst/>
              <a:ahLst/>
              <a:cxnLst/>
              <a:rect l="0" t="0" r="0" b="0"/>
              <a:pathLst>
                <a:path w="329140" h="44451">
                  <a:moveTo>
                    <a:pt x="24339" y="44450"/>
                  </a:moveTo>
                  <a:lnTo>
                    <a:pt x="24339" y="44450"/>
                  </a:lnTo>
                  <a:lnTo>
                    <a:pt x="0" y="44450"/>
                  </a:lnTo>
                  <a:lnTo>
                    <a:pt x="2624" y="44450"/>
                  </a:lnTo>
                  <a:lnTo>
                    <a:pt x="39587" y="35611"/>
                  </a:lnTo>
                  <a:lnTo>
                    <a:pt x="74861" y="31585"/>
                  </a:lnTo>
                  <a:lnTo>
                    <a:pt x="119463" y="27443"/>
                  </a:lnTo>
                  <a:lnTo>
                    <a:pt x="144201" y="25352"/>
                  </a:lnTo>
                  <a:lnTo>
                    <a:pt x="169864" y="23251"/>
                  </a:lnTo>
                  <a:lnTo>
                    <a:pt x="217193" y="19035"/>
                  </a:lnTo>
                  <a:lnTo>
                    <a:pt x="259630" y="14105"/>
                  </a:lnTo>
                  <a:lnTo>
                    <a:pt x="306348" y="4807"/>
                  </a:lnTo>
                  <a:lnTo>
                    <a:pt x="329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4605"/>
            <p:cNvSpPr/>
            <p:nvPr>
              <p:custDataLst>
                <p:tags r:id="rId77"/>
              </p:custDataLst>
            </p:nvPr>
          </p:nvSpPr>
          <p:spPr>
            <a:xfrm>
              <a:off x="7067550" y="4203700"/>
              <a:ext cx="215901" cy="292101"/>
            </a:xfrm>
            <a:custGeom>
              <a:avLst/>
              <a:gdLst/>
              <a:ahLst/>
              <a:cxnLst/>
              <a:rect l="0" t="0" r="0" b="0"/>
              <a:pathLst>
                <a:path w="215901" h="292101">
                  <a:moveTo>
                    <a:pt x="0" y="0"/>
                  </a:moveTo>
                  <a:lnTo>
                    <a:pt x="0" y="0"/>
                  </a:lnTo>
                  <a:lnTo>
                    <a:pt x="33212" y="44057"/>
                  </a:lnTo>
                  <a:lnTo>
                    <a:pt x="54273" y="75319"/>
                  </a:lnTo>
                  <a:lnTo>
                    <a:pt x="77743" y="110381"/>
                  </a:lnTo>
                  <a:lnTo>
                    <a:pt x="101580" y="146425"/>
                  </a:lnTo>
                  <a:lnTo>
                    <a:pt x="123934" y="181259"/>
                  </a:lnTo>
                  <a:lnTo>
                    <a:pt x="145628" y="213675"/>
                  </a:lnTo>
                  <a:lnTo>
                    <a:pt x="177674" y="254046"/>
                  </a:lnTo>
                  <a:lnTo>
                    <a:pt x="2159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4606"/>
            <p:cNvSpPr/>
            <p:nvPr>
              <p:custDataLst>
                <p:tags r:id="rId78"/>
              </p:custDataLst>
            </p:nvPr>
          </p:nvSpPr>
          <p:spPr>
            <a:xfrm>
              <a:off x="6743732" y="4115683"/>
              <a:ext cx="241269" cy="399168"/>
            </a:xfrm>
            <a:custGeom>
              <a:avLst/>
              <a:gdLst/>
              <a:ahLst/>
              <a:cxnLst/>
              <a:rect l="0" t="0" r="0" b="0"/>
              <a:pathLst>
                <a:path w="241269" h="399168">
                  <a:moveTo>
                    <a:pt x="241268" y="5467"/>
                  </a:moveTo>
                  <a:lnTo>
                    <a:pt x="241268" y="5467"/>
                  </a:lnTo>
                  <a:lnTo>
                    <a:pt x="234526" y="2096"/>
                  </a:lnTo>
                  <a:lnTo>
                    <a:pt x="213478" y="0"/>
                  </a:lnTo>
                  <a:lnTo>
                    <a:pt x="181528" y="6120"/>
                  </a:lnTo>
                  <a:lnTo>
                    <a:pt x="141879" y="23613"/>
                  </a:lnTo>
                  <a:lnTo>
                    <a:pt x="98852" y="60154"/>
                  </a:lnTo>
                  <a:lnTo>
                    <a:pt x="67670" y="100093"/>
                  </a:lnTo>
                  <a:lnTo>
                    <a:pt x="37113" y="147711"/>
                  </a:lnTo>
                  <a:lnTo>
                    <a:pt x="24025" y="172263"/>
                  </a:lnTo>
                  <a:lnTo>
                    <a:pt x="11773" y="197098"/>
                  </a:lnTo>
                  <a:lnTo>
                    <a:pt x="40" y="243507"/>
                  </a:lnTo>
                  <a:lnTo>
                    <a:pt x="0" y="286240"/>
                  </a:lnTo>
                  <a:lnTo>
                    <a:pt x="11742" y="324048"/>
                  </a:lnTo>
                  <a:lnTo>
                    <a:pt x="36245" y="354021"/>
                  </a:lnTo>
                  <a:lnTo>
                    <a:pt x="69713" y="376985"/>
                  </a:lnTo>
                  <a:lnTo>
                    <a:pt x="110458" y="391895"/>
                  </a:lnTo>
                  <a:lnTo>
                    <a:pt x="150675" y="397581"/>
                  </a:lnTo>
                  <a:lnTo>
                    <a:pt x="209518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4607"/>
            <p:cNvSpPr/>
            <p:nvPr>
              <p:custDataLst>
                <p:tags r:id="rId79"/>
              </p:custDataLst>
            </p:nvPr>
          </p:nvSpPr>
          <p:spPr>
            <a:xfrm>
              <a:off x="7128782" y="4130479"/>
              <a:ext cx="192769" cy="376348"/>
            </a:xfrm>
            <a:custGeom>
              <a:avLst/>
              <a:gdLst/>
              <a:ahLst/>
              <a:cxnLst/>
              <a:rect l="0" t="0" r="0" b="0"/>
              <a:pathLst>
                <a:path w="192769" h="376348">
                  <a:moveTo>
                    <a:pt x="192768" y="3371"/>
                  </a:moveTo>
                  <a:lnTo>
                    <a:pt x="192768" y="3371"/>
                  </a:lnTo>
                  <a:lnTo>
                    <a:pt x="192768" y="0"/>
                  </a:lnTo>
                  <a:lnTo>
                    <a:pt x="182655" y="11388"/>
                  </a:lnTo>
                  <a:lnTo>
                    <a:pt x="159510" y="49491"/>
                  </a:lnTo>
                  <a:lnTo>
                    <a:pt x="140357" y="85017"/>
                  </a:lnTo>
                  <a:lnTo>
                    <a:pt x="119380" y="126441"/>
                  </a:lnTo>
                  <a:lnTo>
                    <a:pt x="107859" y="150329"/>
                  </a:lnTo>
                  <a:lnTo>
                    <a:pt x="95945" y="175426"/>
                  </a:lnTo>
                  <a:lnTo>
                    <a:pt x="83769" y="200624"/>
                  </a:lnTo>
                  <a:lnTo>
                    <a:pt x="71419" y="225890"/>
                  </a:lnTo>
                  <a:lnTo>
                    <a:pt x="58951" y="251200"/>
                  </a:lnTo>
                  <a:lnTo>
                    <a:pt x="39455" y="294375"/>
                  </a:lnTo>
                  <a:lnTo>
                    <a:pt x="23735" y="329556"/>
                  </a:lnTo>
                  <a:lnTo>
                    <a:pt x="0" y="374452"/>
                  </a:lnTo>
                  <a:lnTo>
                    <a:pt x="755" y="376347"/>
                  </a:lnTo>
                  <a:lnTo>
                    <a:pt x="3376" y="376199"/>
                  </a:lnTo>
                  <a:lnTo>
                    <a:pt x="14968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9" name="SMARTInkShape-4608"/>
          <p:cNvSpPr/>
          <p:nvPr>
            <p:custDataLst>
              <p:tags r:id="rId3"/>
            </p:custDataLst>
          </p:nvPr>
        </p:nvSpPr>
        <p:spPr>
          <a:xfrm>
            <a:off x="5568749" y="4172473"/>
            <a:ext cx="501852" cy="323328"/>
          </a:xfrm>
          <a:custGeom>
            <a:avLst/>
            <a:gdLst/>
            <a:ahLst/>
            <a:cxnLst/>
            <a:rect l="0" t="0" r="0" b="0"/>
            <a:pathLst>
              <a:path w="501852" h="323328">
                <a:moveTo>
                  <a:pt x="317701" y="12177"/>
                </a:moveTo>
                <a:lnTo>
                  <a:pt x="317701" y="12177"/>
                </a:lnTo>
                <a:lnTo>
                  <a:pt x="329878" y="0"/>
                </a:lnTo>
                <a:lnTo>
                  <a:pt x="285622" y="16113"/>
                </a:lnTo>
                <a:lnTo>
                  <a:pt x="240383" y="32393"/>
                </a:lnTo>
                <a:lnTo>
                  <a:pt x="200317" y="44445"/>
                </a:lnTo>
                <a:lnTo>
                  <a:pt x="158521" y="60620"/>
                </a:lnTo>
                <a:lnTo>
                  <a:pt x="118543" y="78157"/>
                </a:lnTo>
                <a:lnTo>
                  <a:pt x="71092" y="99225"/>
                </a:lnTo>
                <a:lnTo>
                  <a:pt x="44489" y="114718"/>
                </a:lnTo>
                <a:lnTo>
                  <a:pt x="37523" y="123838"/>
                </a:lnTo>
                <a:lnTo>
                  <a:pt x="39899" y="128245"/>
                </a:lnTo>
                <a:lnTo>
                  <a:pt x="53828" y="136905"/>
                </a:lnTo>
                <a:lnTo>
                  <a:pt x="98953" y="149715"/>
                </a:lnTo>
                <a:lnTo>
                  <a:pt x="136989" y="158207"/>
                </a:lnTo>
                <a:lnTo>
                  <a:pt x="174590" y="167390"/>
                </a:lnTo>
                <a:lnTo>
                  <a:pt x="216031" y="184460"/>
                </a:lnTo>
                <a:lnTo>
                  <a:pt x="229711" y="196697"/>
                </a:lnTo>
                <a:lnTo>
                  <a:pt x="230818" y="202924"/>
                </a:lnTo>
                <a:lnTo>
                  <a:pt x="228735" y="209192"/>
                </a:lnTo>
                <a:lnTo>
                  <a:pt x="224524" y="215487"/>
                </a:lnTo>
                <a:lnTo>
                  <a:pt x="178144" y="237831"/>
                </a:lnTo>
                <a:lnTo>
                  <a:pt x="136202" y="252167"/>
                </a:lnTo>
                <a:lnTo>
                  <a:pt x="93102" y="265595"/>
                </a:lnTo>
                <a:lnTo>
                  <a:pt x="52779" y="278618"/>
                </a:lnTo>
                <a:lnTo>
                  <a:pt x="7686" y="294087"/>
                </a:lnTo>
                <a:lnTo>
                  <a:pt x="0" y="299278"/>
                </a:lnTo>
                <a:lnTo>
                  <a:pt x="773" y="301649"/>
                </a:lnTo>
                <a:lnTo>
                  <a:pt x="9157" y="306166"/>
                </a:lnTo>
                <a:lnTo>
                  <a:pt x="56712" y="312676"/>
                </a:lnTo>
                <a:lnTo>
                  <a:pt x="81619" y="314110"/>
                </a:lnTo>
                <a:lnTo>
                  <a:pt x="110218" y="315065"/>
                </a:lnTo>
                <a:lnTo>
                  <a:pt x="141279" y="315703"/>
                </a:lnTo>
                <a:lnTo>
                  <a:pt x="174686" y="316127"/>
                </a:lnTo>
                <a:lnTo>
                  <a:pt x="209658" y="316410"/>
                </a:lnTo>
                <a:lnTo>
                  <a:pt x="245672" y="316600"/>
                </a:lnTo>
                <a:lnTo>
                  <a:pt x="280971" y="317431"/>
                </a:lnTo>
                <a:lnTo>
                  <a:pt x="315793" y="318690"/>
                </a:lnTo>
                <a:lnTo>
                  <a:pt x="350296" y="320236"/>
                </a:lnTo>
                <a:lnTo>
                  <a:pt x="382469" y="321266"/>
                </a:lnTo>
                <a:lnTo>
                  <a:pt x="413090" y="321953"/>
                </a:lnTo>
                <a:lnTo>
                  <a:pt x="442677" y="322411"/>
                </a:lnTo>
                <a:lnTo>
                  <a:pt x="501851" y="3233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2" name="SMARTInkShape-Group894"/>
          <p:cNvGrpSpPr/>
          <p:nvPr/>
        </p:nvGrpSpPr>
        <p:grpSpPr>
          <a:xfrm>
            <a:off x="4714348" y="4616450"/>
            <a:ext cx="295803" cy="131911"/>
            <a:chOff x="4714348" y="4616450"/>
            <a:chExt cx="295803" cy="131911"/>
          </a:xfrm>
        </p:grpSpPr>
        <p:sp>
          <p:nvSpPr>
            <p:cNvPr id="670" name="SMARTInkShape-4609"/>
            <p:cNvSpPr/>
            <p:nvPr>
              <p:custDataLst>
                <p:tags r:id="rId65"/>
              </p:custDataLst>
            </p:nvPr>
          </p:nvSpPr>
          <p:spPr>
            <a:xfrm>
              <a:off x="4714348" y="4616450"/>
              <a:ext cx="270403" cy="6351"/>
            </a:xfrm>
            <a:custGeom>
              <a:avLst/>
              <a:gdLst/>
              <a:ahLst/>
              <a:cxnLst/>
              <a:rect l="0" t="0" r="0" b="0"/>
              <a:pathLst>
                <a:path w="270403" h="6351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36619" y="0"/>
                  </a:lnTo>
                  <a:lnTo>
                    <a:pt x="75482" y="0"/>
                  </a:lnTo>
                  <a:lnTo>
                    <a:pt x="101650" y="0"/>
                  </a:lnTo>
                  <a:lnTo>
                    <a:pt x="130384" y="0"/>
                  </a:lnTo>
                  <a:lnTo>
                    <a:pt x="158712" y="705"/>
                  </a:lnTo>
                  <a:lnTo>
                    <a:pt x="186770" y="1881"/>
                  </a:lnTo>
                  <a:lnTo>
                    <a:pt x="233232" y="4364"/>
                  </a:lnTo>
                  <a:lnTo>
                    <a:pt x="27040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4610"/>
            <p:cNvSpPr/>
            <p:nvPr>
              <p:custDataLst>
                <p:tags r:id="rId66"/>
              </p:custDataLst>
            </p:nvPr>
          </p:nvSpPr>
          <p:spPr>
            <a:xfrm>
              <a:off x="4826883" y="4737100"/>
              <a:ext cx="183268" cy="11261"/>
            </a:xfrm>
            <a:custGeom>
              <a:avLst/>
              <a:gdLst/>
              <a:ahLst/>
              <a:cxnLst/>
              <a:rect l="0" t="0" r="0" b="0"/>
              <a:pathLst>
                <a:path w="183268" h="1126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12862" y="9459"/>
                  </a:lnTo>
                  <a:lnTo>
                    <a:pt x="41916" y="11260"/>
                  </a:lnTo>
                  <a:lnTo>
                    <a:pt x="83755" y="10649"/>
                  </a:lnTo>
                  <a:lnTo>
                    <a:pt x="107753" y="8510"/>
                  </a:lnTo>
                  <a:lnTo>
                    <a:pt x="149705" y="3782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6" name="SMARTInkShape-Group895"/>
          <p:cNvGrpSpPr/>
          <p:nvPr/>
        </p:nvGrpSpPr>
        <p:grpSpPr>
          <a:xfrm>
            <a:off x="3662966" y="4368303"/>
            <a:ext cx="525873" cy="449452"/>
            <a:chOff x="3662966" y="4368303"/>
            <a:chExt cx="525873" cy="449452"/>
          </a:xfrm>
        </p:grpSpPr>
        <p:sp>
          <p:nvSpPr>
            <p:cNvPr id="673" name="SMARTInkShape-4611"/>
            <p:cNvSpPr/>
            <p:nvPr>
              <p:custDataLst>
                <p:tags r:id="rId62"/>
              </p:custDataLst>
            </p:nvPr>
          </p:nvSpPr>
          <p:spPr>
            <a:xfrm>
              <a:off x="3662966" y="4452911"/>
              <a:ext cx="108935" cy="364844"/>
            </a:xfrm>
            <a:custGeom>
              <a:avLst/>
              <a:gdLst/>
              <a:ahLst/>
              <a:cxnLst/>
              <a:rect l="0" t="0" r="0" b="0"/>
              <a:pathLst>
                <a:path w="108935" h="364844">
                  <a:moveTo>
                    <a:pt x="102584" y="30189"/>
                  </a:moveTo>
                  <a:lnTo>
                    <a:pt x="102584" y="30189"/>
                  </a:lnTo>
                  <a:lnTo>
                    <a:pt x="101878" y="9232"/>
                  </a:lnTo>
                  <a:lnTo>
                    <a:pt x="99213" y="3706"/>
                  </a:lnTo>
                  <a:lnTo>
                    <a:pt x="96809" y="1950"/>
                  </a:lnTo>
                  <a:lnTo>
                    <a:pt x="90375" y="0"/>
                  </a:lnTo>
                  <a:lnTo>
                    <a:pt x="75448" y="2272"/>
                  </a:lnTo>
                  <a:lnTo>
                    <a:pt x="63712" y="13078"/>
                  </a:lnTo>
                  <a:lnTo>
                    <a:pt x="43324" y="46521"/>
                  </a:lnTo>
                  <a:lnTo>
                    <a:pt x="28268" y="80486"/>
                  </a:lnTo>
                  <a:lnTo>
                    <a:pt x="14521" y="121453"/>
                  </a:lnTo>
                  <a:lnTo>
                    <a:pt x="5119" y="165530"/>
                  </a:lnTo>
                  <a:lnTo>
                    <a:pt x="0" y="210285"/>
                  </a:lnTo>
                  <a:lnTo>
                    <a:pt x="76" y="253694"/>
                  </a:lnTo>
                  <a:lnTo>
                    <a:pt x="6225" y="288981"/>
                  </a:lnTo>
                  <a:lnTo>
                    <a:pt x="17424" y="318068"/>
                  </a:lnTo>
                  <a:lnTo>
                    <a:pt x="34161" y="342756"/>
                  </a:lnTo>
                  <a:lnTo>
                    <a:pt x="51478" y="357961"/>
                  </a:lnTo>
                  <a:lnTo>
                    <a:pt x="60046" y="363004"/>
                  </a:lnTo>
                  <a:lnTo>
                    <a:pt x="78975" y="364843"/>
                  </a:lnTo>
                  <a:lnTo>
                    <a:pt x="108934" y="36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4612"/>
            <p:cNvSpPr/>
            <p:nvPr>
              <p:custDataLst>
                <p:tags r:id="rId63"/>
              </p:custDataLst>
            </p:nvPr>
          </p:nvSpPr>
          <p:spPr>
            <a:xfrm>
              <a:off x="3860114" y="4503033"/>
              <a:ext cx="172137" cy="215018"/>
            </a:xfrm>
            <a:custGeom>
              <a:avLst/>
              <a:gdLst/>
              <a:ahLst/>
              <a:cxnLst/>
              <a:rect l="0" t="0" r="0" b="0"/>
              <a:pathLst>
                <a:path w="172137" h="215018">
                  <a:moveTo>
                    <a:pt x="153086" y="5467"/>
                  </a:moveTo>
                  <a:lnTo>
                    <a:pt x="153086" y="5467"/>
                  </a:lnTo>
                  <a:lnTo>
                    <a:pt x="158553" y="0"/>
                  </a:lnTo>
                  <a:lnTo>
                    <a:pt x="159174" y="9492"/>
                  </a:lnTo>
                  <a:lnTo>
                    <a:pt x="148539" y="57010"/>
                  </a:lnTo>
                  <a:lnTo>
                    <a:pt x="131277" y="104308"/>
                  </a:lnTo>
                  <a:lnTo>
                    <a:pt x="105153" y="151248"/>
                  </a:lnTo>
                  <a:lnTo>
                    <a:pt x="79225" y="182168"/>
                  </a:lnTo>
                  <a:lnTo>
                    <a:pt x="62168" y="192892"/>
                  </a:lnTo>
                  <a:lnTo>
                    <a:pt x="54374" y="194623"/>
                  </a:lnTo>
                  <a:lnTo>
                    <a:pt x="40070" y="192782"/>
                  </a:lnTo>
                  <a:lnTo>
                    <a:pt x="16745" y="177071"/>
                  </a:lnTo>
                  <a:lnTo>
                    <a:pt x="5942" y="160523"/>
                  </a:lnTo>
                  <a:lnTo>
                    <a:pt x="200" y="144231"/>
                  </a:lnTo>
                  <a:lnTo>
                    <a:pt x="0" y="134639"/>
                  </a:lnTo>
                  <a:lnTo>
                    <a:pt x="1639" y="131798"/>
                  </a:lnTo>
                  <a:lnTo>
                    <a:pt x="4144" y="129904"/>
                  </a:lnTo>
                  <a:lnTo>
                    <a:pt x="7224" y="128642"/>
                  </a:lnTo>
                  <a:lnTo>
                    <a:pt x="28415" y="133607"/>
                  </a:lnTo>
                  <a:lnTo>
                    <a:pt x="63779" y="147386"/>
                  </a:lnTo>
                  <a:lnTo>
                    <a:pt x="102165" y="168245"/>
                  </a:lnTo>
                  <a:lnTo>
                    <a:pt x="145047" y="195103"/>
                  </a:lnTo>
                  <a:lnTo>
                    <a:pt x="172136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4613"/>
            <p:cNvSpPr/>
            <p:nvPr>
              <p:custDataLst>
                <p:tags r:id="rId64"/>
              </p:custDataLst>
            </p:nvPr>
          </p:nvSpPr>
          <p:spPr>
            <a:xfrm>
              <a:off x="4133850" y="4368303"/>
              <a:ext cx="54989" cy="387848"/>
            </a:xfrm>
            <a:custGeom>
              <a:avLst/>
              <a:gdLst/>
              <a:ahLst/>
              <a:cxnLst/>
              <a:rect l="0" t="0" r="0" b="0"/>
              <a:pathLst>
                <a:path w="54989" h="387848">
                  <a:moveTo>
                    <a:pt x="0" y="13197"/>
                  </a:moveTo>
                  <a:lnTo>
                    <a:pt x="0" y="13197"/>
                  </a:lnTo>
                  <a:lnTo>
                    <a:pt x="3371" y="3084"/>
                  </a:lnTo>
                  <a:lnTo>
                    <a:pt x="6479" y="810"/>
                  </a:lnTo>
                  <a:lnTo>
                    <a:pt x="10670" y="0"/>
                  </a:lnTo>
                  <a:lnTo>
                    <a:pt x="15580" y="166"/>
                  </a:lnTo>
                  <a:lnTo>
                    <a:pt x="28561" y="13520"/>
                  </a:lnTo>
                  <a:lnTo>
                    <a:pt x="35974" y="23996"/>
                  </a:lnTo>
                  <a:lnTo>
                    <a:pt x="46092" y="56332"/>
                  </a:lnTo>
                  <a:lnTo>
                    <a:pt x="52235" y="98691"/>
                  </a:lnTo>
                  <a:lnTo>
                    <a:pt x="53873" y="123815"/>
                  </a:lnTo>
                  <a:lnTo>
                    <a:pt x="54966" y="150442"/>
                  </a:lnTo>
                  <a:lnTo>
                    <a:pt x="54988" y="177366"/>
                  </a:lnTo>
                  <a:lnTo>
                    <a:pt x="54298" y="204488"/>
                  </a:lnTo>
                  <a:lnTo>
                    <a:pt x="53132" y="231741"/>
                  </a:lnTo>
                  <a:lnTo>
                    <a:pt x="46191" y="278955"/>
                  </a:lnTo>
                  <a:lnTo>
                    <a:pt x="36052" y="317578"/>
                  </a:lnTo>
                  <a:lnTo>
                    <a:pt x="16058" y="363488"/>
                  </a:lnTo>
                  <a:lnTo>
                    <a:pt x="6350" y="387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3" name="SMARTInkShape-Group896"/>
          <p:cNvGrpSpPr/>
          <p:nvPr/>
        </p:nvGrpSpPr>
        <p:grpSpPr>
          <a:xfrm>
            <a:off x="3035300" y="4202574"/>
            <a:ext cx="381001" cy="864727"/>
            <a:chOff x="3035300" y="4202574"/>
            <a:chExt cx="381001" cy="864727"/>
          </a:xfrm>
        </p:grpSpPr>
        <p:sp>
          <p:nvSpPr>
            <p:cNvPr id="677" name="SMARTInkShape-4614"/>
            <p:cNvSpPr/>
            <p:nvPr>
              <p:custDataLst>
                <p:tags r:id="rId56"/>
              </p:custDataLst>
            </p:nvPr>
          </p:nvSpPr>
          <p:spPr>
            <a:xfrm>
              <a:off x="3194050" y="4889500"/>
              <a:ext cx="139701" cy="127001"/>
            </a:xfrm>
            <a:custGeom>
              <a:avLst/>
              <a:gdLst/>
              <a:ahLst/>
              <a:cxnLst/>
              <a:rect l="0" t="0" r="0" b="0"/>
              <a:pathLst>
                <a:path w="139701" h="127001">
                  <a:moveTo>
                    <a:pt x="0" y="0"/>
                  </a:moveTo>
                  <a:lnTo>
                    <a:pt x="0" y="0"/>
                  </a:lnTo>
                  <a:lnTo>
                    <a:pt x="27790" y="18952"/>
                  </a:lnTo>
                  <a:lnTo>
                    <a:pt x="69886" y="59576"/>
                  </a:lnTo>
                  <a:lnTo>
                    <a:pt x="111482" y="103906"/>
                  </a:lnTo>
                  <a:lnTo>
                    <a:pt x="139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4615"/>
            <p:cNvSpPr/>
            <p:nvPr>
              <p:custDataLst>
                <p:tags r:id="rId57"/>
              </p:custDataLst>
            </p:nvPr>
          </p:nvSpPr>
          <p:spPr>
            <a:xfrm>
              <a:off x="3232150" y="4857750"/>
              <a:ext cx="95251" cy="209551"/>
            </a:xfrm>
            <a:custGeom>
              <a:avLst/>
              <a:gdLst/>
              <a:ahLst/>
              <a:cxnLst/>
              <a:rect l="0" t="0" r="0" b="0"/>
              <a:pathLst>
                <a:path w="95251" h="209551">
                  <a:moveTo>
                    <a:pt x="95250" y="0"/>
                  </a:moveTo>
                  <a:lnTo>
                    <a:pt x="95250" y="0"/>
                  </a:lnTo>
                  <a:lnTo>
                    <a:pt x="88769" y="705"/>
                  </a:lnTo>
                  <a:lnTo>
                    <a:pt x="79670" y="3371"/>
                  </a:lnTo>
                  <a:lnTo>
                    <a:pt x="70452" y="12552"/>
                  </a:lnTo>
                  <a:lnTo>
                    <a:pt x="61651" y="28156"/>
                  </a:lnTo>
                  <a:lnTo>
                    <a:pt x="48763" y="64708"/>
                  </a:lnTo>
                  <a:lnTo>
                    <a:pt x="36006" y="106818"/>
                  </a:lnTo>
                  <a:lnTo>
                    <a:pt x="23290" y="149164"/>
                  </a:lnTo>
                  <a:lnTo>
                    <a:pt x="5489" y="19661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4616"/>
            <p:cNvSpPr/>
            <p:nvPr>
              <p:custDataLst>
                <p:tags r:id="rId58"/>
              </p:custDataLst>
            </p:nvPr>
          </p:nvSpPr>
          <p:spPr>
            <a:xfrm>
              <a:off x="3273761" y="4202574"/>
              <a:ext cx="142540" cy="159877"/>
            </a:xfrm>
            <a:custGeom>
              <a:avLst/>
              <a:gdLst/>
              <a:ahLst/>
              <a:cxnLst/>
              <a:rect l="0" t="0" r="0" b="0"/>
              <a:pathLst>
                <a:path w="142540" h="159877">
                  <a:moveTo>
                    <a:pt x="28239" y="77326"/>
                  </a:moveTo>
                  <a:lnTo>
                    <a:pt x="28239" y="77326"/>
                  </a:lnTo>
                  <a:lnTo>
                    <a:pt x="24868" y="73955"/>
                  </a:lnTo>
                  <a:lnTo>
                    <a:pt x="23213" y="70419"/>
                  </a:lnTo>
                  <a:lnTo>
                    <a:pt x="22772" y="68488"/>
                  </a:lnTo>
                  <a:lnTo>
                    <a:pt x="21772" y="67200"/>
                  </a:lnTo>
                  <a:lnTo>
                    <a:pt x="18779" y="65770"/>
                  </a:lnTo>
                  <a:lnTo>
                    <a:pt x="16994" y="66095"/>
                  </a:lnTo>
                  <a:lnTo>
                    <a:pt x="13128" y="68336"/>
                  </a:lnTo>
                  <a:lnTo>
                    <a:pt x="6985" y="80306"/>
                  </a:lnTo>
                  <a:lnTo>
                    <a:pt x="0" y="106973"/>
                  </a:lnTo>
                  <a:lnTo>
                    <a:pt x="2325" y="125061"/>
                  </a:lnTo>
                  <a:lnTo>
                    <a:pt x="3202" y="125377"/>
                  </a:lnTo>
                  <a:lnTo>
                    <a:pt x="6058" y="123847"/>
                  </a:lnTo>
                  <a:lnTo>
                    <a:pt x="38800" y="83233"/>
                  </a:lnTo>
                  <a:lnTo>
                    <a:pt x="59355" y="43171"/>
                  </a:lnTo>
                  <a:lnTo>
                    <a:pt x="83853" y="6531"/>
                  </a:lnTo>
                  <a:lnTo>
                    <a:pt x="91291" y="0"/>
                  </a:lnTo>
                  <a:lnTo>
                    <a:pt x="94262" y="375"/>
                  </a:lnTo>
                  <a:lnTo>
                    <a:pt x="96949" y="2742"/>
                  </a:lnTo>
                  <a:lnTo>
                    <a:pt x="105983" y="21831"/>
                  </a:lnTo>
                  <a:lnTo>
                    <a:pt x="121677" y="66207"/>
                  </a:lnTo>
                  <a:lnTo>
                    <a:pt x="130792" y="103195"/>
                  </a:lnTo>
                  <a:lnTo>
                    <a:pt x="142539" y="159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4617"/>
            <p:cNvSpPr/>
            <p:nvPr>
              <p:custDataLst>
                <p:tags r:id="rId59"/>
              </p:custDataLst>
            </p:nvPr>
          </p:nvSpPr>
          <p:spPr>
            <a:xfrm>
              <a:off x="3086361" y="4629150"/>
              <a:ext cx="291840" cy="50539"/>
            </a:xfrm>
            <a:custGeom>
              <a:avLst/>
              <a:gdLst/>
              <a:ahLst/>
              <a:cxnLst/>
              <a:rect l="0" t="0" r="0" b="0"/>
              <a:pathLst>
                <a:path w="291840" h="50539">
                  <a:moveTo>
                    <a:pt x="6089" y="44450"/>
                  </a:moveTo>
                  <a:lnTo>
                    <a:pt x="6089" y="44450"/>
                  </a:lnTo>
                  <a:lnTo>
                    <a:pt x="0" y="50538"/>
                  </a:lnTo>
                  <a:lnTo>
                    <a:pt x="39761" y="47406"/>
                  </a:lnTo>
                  <a:lnTo>
                    <a:pt x="73501" y="42001"/>
                  </a:lnTo>
                  <a:lnTo>
                    <a:pt x="114366" y="34894"/>
                  </a:lnTo>
                  <a:lnTo>
                    <a:pt x="158399" y="27033"/>
                  </a:lnTo>
                  <a:lnTo>
                    <a:pt x="198195" y="18835"/>
                  </a:lnTo>
                  <a:lnTo>
                    <a:pt x="233286" y="11193"/>
                  </a:lnTo>
                  <a:lnTo>
                    <a:pt x="291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4618"/>
            <p:cNvSpPr/>
            <p:nvPr>
              <p:custDataLst>
                <p:tags r:id="rId60"/>
              </p:custDataLst>
            </p:nvPr>
          </p:nvSpPr>
          <p:spPr>
            <a:xfrm>
              <a:off x="3060700" y="4465593"/>
              <a:ext cx="273051" cy="49258"/>
            </a:xfrm>
            <a:custGeom>
              <a:avLst/>
              <a:gdLst/>
              <a:ahLst/>
              <a:cxnLst/>
              <a:rect l="0" t="0" r="0" b="0"/>
              <a:pathLst>
                <a:path w="273051" h="49258">
                  <a:moveTo>
                    <a:pt x="0" y="49257"/>
                  </a:moveTo>
                  <a:lnTo>
                    <a:pt x="0" y="49257"/>
                  </a:lnTo>
                  <a:lnTo>
                    <a:pt x="17677" y="31580"/>
                  </a:lnTo>
                  <a:lnTo>
                    <a:pt x="36595" y="22774"/>
                  </a:lnTo>
                  <a:lnTo>
                    <a:pt x="70188" y="12326"/>
                  </a:lnTo>
                  <a:lnTo>
                    <a:pt x="101045" y="6267"/>
                  </a:lnTo>
                  <a:lnTo>
                    <a:pt x="135926" y="1928"/>
                  </a:lnTo>
                  <a:lnTo>
                    <a:pt x="172595" y="0"/>
                  </a:lnTo>
                  <a:lnTo>
                    <a:pt x="206296" y="2906"/>
                  </a:lnTo>
                  <a:lnTo>
                    <a:pt x="245510" y="12475"/>
                  </a:lnTo>
                  <a:lnTo>
                    <a:pt x="273050" y="23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4619"/>
            <p:cNvSpPr/>
            <p:nvPr>
              <p:custDataLst>
                <p:tags r:id="rId61"/>
              </p:custDataLst>
            </p:nvPr>
          </p:nvSpPr>
          <p:spPr>
            <a:xfrm>
              <a:off x="3035300" y="4483100"/>
              <a:ext cx="107951" cy="374651"/>
            </a:xfrm>
            <a:custGeom>
              <a:avLst/>
              <a:gdLst/>
              <a:ahLst/>
              <a:cxnLst/>
              <a:rect l="0" t="0" r="0" b="0"/>
              <a:pathLst>
                <a:path w="107951" h="374651">
                  <a:moveTo>
                    <a:pt x="107950" y="0"/>
                  </a:moveTo>
                  <a:lnTo>
                    <a:pt x="107950" y="0"/>
                  </a:lnTo>
                  <a:lnTo>
                    <a:pt x="90372" y="42063"/>
                  </a:lnTo>
                  <a:lnTo>
                    <a:pt x="77559" y="77255"/>
                  </a:lnTo>
                  <a:lnTo>
                    <a:pt x="67161" y="123471"/>
                  </a:lnTo>
                  <a:lnTo>
                    <a:pt x="55955" y="170822"/>
                  </a:lnTo>
                  <a:lnTo>
                    <a:pt x="43919" y="217737"/>
                  </a:lnTo>
                  <a:lnTo>
                    <a:pt x="31514" y="264459"/>
                  </a:lnTo>
                  <a:lnTo>
                    <a:pt x="18945" y="309213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SMARTInkShape-Group897"/>
          <p:cNvGrpSpPr/>
          <p:nvPr/>
        </p:nvGrpSpPr>
        <p:grpSpPr>
          <a:xfrm>
            <a:off x="1290753" y="4476750"/>
            <a:ext cx="1039698" cy="349251"/>
            <a:chOff x="1290753" y="4476750"/>
            <a:chExt cx="1039698" cy="349251"/>
          </a:xfrm>
        </p:grpSpPr>
        <p:sp>
          <p:nvSpPr>
            <p:cNvPr id="684" name="SMARTInkShape-4620"/>
            <p:cNvSpPr/>
            <p:nvPr>
              <p:custDataLst>
                <p:tags r:id="rId49"/>
              </p:custDataLst>
            </p:nvPr>
          </p:nvSpPr>
          <p:spPr>
            <a:xfrm>
              <a:off x="2292350" y="480695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0"/>
                  </a:moveTo>
                  <a:lnTo>
                    <a:pt x="381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4621"/>
            <p:cNvSpPr/>
            <p:nvPr>
              <p:custDataLst>
                <p:tags r:id="rId50"/>
              </p:custDataLst>
            </p:nvPr>
          </p:nvSpPr>
          <p:spPr>
            <a:xfrm>
              <a:off x="2022994" y="4635500"/>
              <a:ext cx="218557" cy="31334"/>
            </a:xfrm>
            <a:custGeom>
              <a:avLst/>
              <a:gdLst/>
              <a:ahLst/>
              <a:cxnLst/>
              <a:rect l="0" t="0" r="0" b="0"/>
              <a:pathLst>
                <a:path w="218557" h="31334">
                  <a:moveTo>
                    <a:pt x="40756" y="12700"/>
                  </a:moveTo>
                  <a:lnTo>
                    <a:pt x="40756" y="12700"/>
                  </a:lnTo>
                  <a:lnTo>
                    <a:pt x="0" y="30344"/>
                  </a:lnTo>
                  <a:lnTo>
                    <a:pt x="180" y="30812"/>
                  </a:lnTo>
                  <a:lnTo>
                    <a:pt x="4143" y="31333"/>
                  </a:lnTo>
                  <a:lnTo>
                    <a:pt x="44943" y="25892"/>
                  </a:lnTo>
                  <a:lnTo>
                    <a:pt x="77189" y="19504"/>
                  </a:lnTo>
                  <a:lnTo>
                    <a:pt x="112687" y="13843"/>
                  </a:lnTo>
                  <a:lnTo>
                    <a:pt x="148926" y="8975"/>
                  </a:lnTo>
                  <a:lnTo>
                    <a:pt x="195416" y="2973"/>
                  </a:lnTo>
                  <a:lnTo>
                    <a:pt x="218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4622"/>
            <p:cNvSpPr/>
            <p:nvPr>
              <p:custDataLst>
                <p:tags r:id="rId51"/>
              </p:custDataLst>
            </p:nvPr>
          </p:nvSpPr>
          <p:spPr>
            <a:xfrm>
              <a:off x="2012950" y="4476750"/>
              <a:ext cx="222251" cy="82551"/>
            </a:xfrm>
            <a:custGeom>
              <a:avLst/>
              <a:gdLst/>
              <a:ahLst/>
              <a:cxnLst/>
              <a:rect l="0" t="0" r="0" b="0"/>
              <a:pathLst>
                <a:path w="222251" h="82551">
                  <a:moveTo>
                    <a:pt x="0" y="82550"/>
                  </a:moveTo>
                  <a:lnTo>
                    <a:pt x="0" y="82550"/>
                  </a:lnTo>
                  <a:lnTo>
                    <a:pt x="3371" y="72437"/>
                  </a:lnTo>
                  <a:lnTo>
                    <a:pt x="18951" y="56035"/>
                  </a:lnTo>
                  <a:lnTo>
                    <a:pt x="61756" y="35894"/>
                  </a:lnTo>
                  <a:lnTo>
                    <a:pt x="93769" y="24419"/>
                  </a:lnTo>
                  <a:lnTo>
                    <a:pt x="129164" y="14146"/>
                  </a:lnTo>
                  <a:lnTo>
                    <a:pt x="163945" y="628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4623"/>
            <p:cNvSpPr/>
            <p:nvPr>
              <p:custDataLst>
                <p:tags r:id="rId52"/>
              </p:custDataLst>
            </p:nvPr>
          </p:nvSpPr>
          <p:spPr>
            <a:xfrm>
              <a:off x="2008278" y="4502150"/>
              <a:ext cx="61823" cy="254001"/>
            </a:xfrm>
            <a:custGeom>
              <a:avLst/>
              <a:gdLst/>
              <a:ahLst/>
              <a:cxnLst/>
              <a:rect l="0" t="0" r="0" b="0"/>
              <a:pathLst>
                <a:path w="61823" h="254001">
                  <a:moveTo>
                    <a:pt x="61822" y="0"/>
                  </a:moveTo>
                  <a:lnTo>
                    <a:pt x="61822" y="0"/>
                  </a:lnTo>
                  <a:lnTo>
                    <a:pt x="55080" y="6742"/>
                  </a:lnTo>
                  <a:lnTo>
                    <a:pt x="35090" y="48421"/>
                  </a:lnTo>
                  <a:lnTo>
                    <a:pt x="23130" y="80787"/>
                  </a:lnTo>
                  <a:lnTo>
                    <a:pt x="14522" y="118220"/>
                  </a:lnTo>
                  <a:lnTo>
                    <a:pt x="8344" y="157670"/>
                  </a:lnTo>
                  <a:lnTo>
                    <a:pt x="3247" y="196371"/>
                  </a:lnTo>
                  <a:lnTo>
                    <a:pt x="0" y="240421"/>
                  </a:lnTo>
                  <a:lnTo>
                    <a:pt x="467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4624"/>
            <p:cNvSpPr/>
            <p:nvPr>
              <p:custDataLst>
                <p:tags r:id="rId53"/>
              </p:custDataLst>
            </p:nvPr>
          </p:nvSpPr>
          <p:spPr>
            <a:xfrm>
              <a:off x="1290753" y="4533460"/>
              <a:ext cx="133957" cy="199895"/>
            </a:xfrm>
            <a:custGeom>
              <a:avLst/>
              <a:gdLst/>
              <a:ahLst/>
              <a:cxnLst/>
              <a:rect l="0" t="0" r="0" b="0"/>
              <a:pathLst>
                <a:path w="133957" h="199895">
                  <a:moveTo>
                    <a:pt x="23697" y="57590"/>
                  </a:moveTo>
                  <a:lnTo>
                    <a:pt x="23697" y="57590"/>
                  </a:lnTo>
                  <a:lnTo>
                    <a:pt x="20326" y="60961"/>
                  </a:lnTo>
                  <a:lnTo>
                    <a:pt x="20039" y="63365"/>
                  </a:lnTo>
                  <a:lnTo>
                    <a:pt x="23005" y="73491"/>
                  </a:lnTo>
                  <a:lnTo>
                    <a:pt x="29764" y="86134"/>
                  </a:lnTo>
                  <a:lnTo>
                    <a:pt x="39093" y="97087"/>
                  </a:lnTo>
                  <a:lnTo>
                    <a:pt x="52177" y="105248"/>
                  </a:lnTo>
                  <a:lnTo>
                    <a:pt x="59617" y="108412"/>
                  </a:lnTo>
                  <a:lnTo>
                    <a:pt x="66694" y="109110"/>
                  </a:lnTo>
                  <a:lnTo>
                    <a:pt x="80201" y="106123"/>
                  </a:lnTo>
                  <a:lnTo>
                    <a:pt x="103077" y="96508"/>
                  </a:lnTo>
                  <a:lnTo>
                    <a:pt x="124358" y="77979"/>
                  </a:lnTo>
                  <a:lnTo>
                    <a:pt x="131935" y="60772"/>
                  </a:lnTo>
                  <a:lnTo>
                    <a:pt x="133956" y="51245"/>
                  </a:lnTo>
                  <a:lnTo>
                    <a:pt x="130556" y="31251"/>
                  </a:lnTo>
                  <a:lnTo>
                    <a:pt x="121990" y="13428"/>
                  </a:lnTo>
                  <a:lnTo>
                    <a:pt x="111127" y="3155"/>
                  </a:lnTo>
                  <a:lnTo>
                    <a:pt x="95481" y="0"/>
                  </a:lnTo>
                  <a:lnTo>
                    <a:pt x="86370" y="147"/>
                  </a:lnTo>
                  <a:lnTo>
                    <a:pt x="64957" y="9717"/>
                  </a:lnTo>
                  <a:lnTo>
                    <a:pt x="42740" y="27846"/>
                  </a:lnTo>
                  <a:lnTo>
                    <a:pt x="15777" y="69082"/>
                  </a:lnTo>
                  <a:lnTo>
                    <a:pt x="341" y="112187"/>
                  </a:lnTo>
                  <a:lnTo>
                    <a:pt x="0" y="150672"/>
                  </a:lnTo>
                  <a:lnTo>
                    <a:pt x="5169" y="171163"/>
                  </a:lnTo>
                  <a:lnTo>
                    <a:pt x="17814" y="185912"/>
                  </a:lnTo>
                  <a:lnTo>
                    <a:pt x="26125" y="191821"/>
                  </a:lnTo>
                  <a:lnTo>
                    <a:pt x="48530" y="198386"/>
                  </a:lnTo>
                  <a:lnTo>
                    <a:pt x="74245" y="199894"/>
                  </a:lnTo>
                  <a:lnTo>
                    <a:pt x="125297" y="190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4625"/>
            <p:cNvSpPr/>
            <p:nvPr>
              <p:custDataLst>
                <p:tags r:id="rId54"/>
              </p:custDataLst>
            </p:nvPr>
          </p:nvSpPr>
          <p:spPr>
            <a:xfrm>
              <a:off x="1568273" y="4510061"/>
              <a:ext cx="146228" cy="225144"/>
            </a:xfrm>
            <a:custGeom>
              <a:avLst/>
              <a:gdLst/>
              <a:ahLst/>
              <a:cxnLst/>
              <a:rect l="0" t="0" r="0" b="0"/>
              <a:pathLst>
                <a:path w="146228" h="225144">
                  <a:moveTo>
                    <a:pt x="146227" y="30189"/>
                  </a:moveTo>
                  <a:lnTo>
                    <a:pt x="146227" y="30189"/>
                  </a:lnTo>
                  <a:lnTo>
                    <a:pt x="145521" y="20050"/>
                  </a:lnTo>
                  <a:lnTo>
                    <a:pt x="142856" y="12512"/>
                  </a:lnTo>
                  <a:lnTo>
                    <a:pt x="137438" y="6340"/>
                  </a:lnTo>
                  <a:lnTo>
                    <a:pt x="134017" y="3706"/>
                  </a:lnTo>
                  <a:lnTo>
                    <a:pt x="115720" y="0"/>
                  </a:lnTo>
                  <a:lnTo>
                    <a:pt x="89053" y="5643"/>
                  </a:lnTo>
                  <a:lnTo>
                    <a:pt x="55438" y="26366"/>
                  </a:lnTo>
                  <a:lnTo>
                    <a:pt x="22038" y="68332"/>
                  </a:lnTo>
                  <a:lnTo>
                    <a:pt x="8012" y="100998"/>
                  </a:lnTo>
                  <a:lnTo>
                    <a:pt x="837" y="133626"/>
                  </a:lnTo>
                  <a:lnTo>
                    <a:pt x="0" y="164591"/>
                  </a:lnTo>
                  <a:lnTo>
                    <a:pt x="9506" y="191052"/>
                  </a:lnTo>
                  <a:lnTo>
                    <a:pt x="16979" y="203048"/>
                  </a:lnTo>
                  <a:lnTo>
                    <a:pt x="38454" y="218257"/>
                  </a:lnTo>
                  <a:lnTo>
                    <a:pt x="51095" y="223301"/>
                  </a:lnTo>
                  <a:lnTo>
                    <a:pt x="76429" y="225143"/>
                  </a:lnTo>
                  <a:lnTo>
                    <a:pt x="114477" y="220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4626"/>
            <p:cNvSpPr/>
            <p:nvPr>
              <p:custDataLst>
                <p:tags r:id="rId55"/>
              </p:custDataLst>
            </p:nvPr>
          </p:nvSpPr>
          <p:spPr>
            <a:xfrm>
              <a:off x="1772736" y="4507254"/>
              <a:ext cx="133648" cy="238301"/>
            </a:xfrm>
            <a:custGeom>
              <a:avLst/>
              <a:gdLst/>
              <a:ahLst/>
              <a:cxnLst/>
              <a:rect l="0" t="0" r="0" b="0"/>
              <a:pathLst>
                <a:path w="133648" h="238301">
                  <a:moveTo>
                    <a:pt x="37014" y="32996"/>
                  </a:moveTo>
                  <a:lnTo>
                    <a:pt x="37014" y="32996"/>
                  </a:lnTo>
                  <a:lnTo>
                    <a:pt x="23199" y="71296"/>
                  </a:lnTo>
                  <a:lnTo>
                    <a:pt x="11284" y="111137"/>
                  </a:lnTo>
                  <a:lnTo>
                    <a:pt x="2579" y="154221"/>
                  </a:lnTo>
                  <a:lnTo>
                    <a:pt x="0" y="194503"/>
                  </a:lnTo>
                  <a:lnTo>
                    <a:pt x="1117" y="219374"/>
                  </a:lnTo>
                  <a:lnTo>
                    <a:pt x="4445" y="227778"/>
                  </a:lnTo>
                  <a:lnTo>
                    <a:pt x="13945" y="187509"/>
                  </a:lnTo>
                  <a:lnTo>
                    <a:pt x="21822" y="152469"/>
                  </a:lnTo>
                  <a:lnTo>
                    <a:pt x="32379" y="106321"/>
                  </a:lnTo>
                  <a:lnTo>
                    <a:pt x="47889" y="64644"/>
                  </a:lnTo>
                  <a:lnTo>
                    <a:pt x="70810" y="20736"/>
                  </a:lnTo>
                  <a:lnTo>
                    <a:pt x="81668" y="6381"/>
                  </a:lnTo>
                  <a:lnTo>
                    <a:pt x="91197" y="0"/>
                  </a:lnTo>
                  <a:lnTo>
                    <a:pt x="95714" y="415"/>
                  </a:lnTo>
                  <a:lnTo>
                    <a:pt x="104495" y="6521"/>
                  </a:lnTo>
                  <a:lnTo>
                    <a:pt x="120744" y="38714"/>
                  </a:lnTo>
                  <a:lnTo>
                    <a:pt x="129025" y="70110"/>
                  </a:lnTo>
                  <a:lnTo>
                    <a:pt x="133647" y="105230"/>
                  </a:lnTo>
                  <a:lnTo>
                    <a:pt x="133349" y="142006"/>
                  </a:lnTo>
                  <a:lnTo>
                    <a:pt x="123339" y="171991"/>
                  </a:lnTo>
                  <a:lnTo>
                    <a:pt x="107130" y="195666"/>
                  </a:lnTo>
                  <a:lnTo>
                    <a:pt x="88167" y="213244"/>
                  </a:lnTo>
                  <a:lnTo>
                    <a:pt x="57658" y="228298"/>
                  </a:lnTo>
                  <a:lnTo>
                    <a:pt x="23636" y="238294"/>
                  </a:lnTo>
                  <a:lnTo>
                    <a:pt x="19628" y="238300"/>
                  </a:lnTo>
                  <a:lnTo>
                    <a:pt x="11614" y="236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9" name="SMARTInkShape-Group898"/>
          <p:cNvGrpSpPr/>
          <p:nvPr/>
        </p:nvGrpSpPr>
        <p:grpSpPr>
          <a:xfrm>
            <a:off x="2861052" y="2813050"/>
            <a:ext cx="1008748" cy="869951"/>
            <a:chOff x="2861052" y="2813050"/>
            <a:chExt cx="1008748" cy="869951"/>
          </a:xfrm>
        </p:grpSpPr>
        <p:sp>
          <p:nvSpPr>
            <p:cNvPr id="692" name="SMARTInkShape-4627"/>
            <p:cNvSpPr/>
            <p:nvPr>
              <p:custDataLst>
                <p:tags r:id="rId42"/>
              </p:custDataLst>
            </p:nvPr>
          </p:nvSpPr>
          <p:spPr>
            <a:xfrm>
              <a:off x="2971800" y="3308350"/>
              <a:ext cx="806451" cy="12439"/>
            </a:xfrm>
            <a:custGeom>
              <a:avLst/>
              <a:gdLst/>
              <a:ahLst/>
              <a:cxnLst/>
              <a:rect l="0" t="0" r="0" b="0"/>
              <a:pathLst>
                <a:path w="806451" h="12439">
                  <a:moveTo>
                    <a:pt x="0" y="6350"/>
                  </a:moveTo>
                  <a:lnTo>
                    <a:pt x="0" y="6350"/>
                  </a:lnTo>
                  <a:lnTo>
                    <a:pt x="35356" y="10714"/>
                  </a:lnTo>
                  <a:lnTo>
                    <a:pt x="76627" y="11817"/>
                  </a:lnTo>
                  <a:lnTo>
                    <a:pt x="106118" y="12111"/>
                  </a:lnTo>
                  <a:lnTo>
                    <a:pt x="140595" y="12308"/>
                  </a:lnTo>
                  <a:lnTo>
                    <a:pt x="178397" y="12438"/>
                  </a:lnTo>
                  <a:lnTo>
                    <a:pt x="221237" y="11114"/>
                  </a:lnTo>
                  <a:lnTo>
                    <a:pt x="267436" y="8821"/>
                  </a:lnTo>
                  <a:lnTo>
                    <a:pt x="315874" y="5880"/>
                  </a:lnTo>
                  <a:lnTo>
                    <a:pt x="367921" y="3920"/>
                  </a:lnTo>
                  <a:lnTo>
                    <a:pt x="422375" y="2613"/>
                  </a:lnTo>
                  <a:lnTo>
                    <a:pt x="478434" y="1742"/>
                  </a:lnTo>
                  <a:lnTo>
                    <a:pt x="530622" y="1161"/>
                  </a:lnTo>
                  <a:lnTo>
                    <a:pt x="580230" y="774"/>
                  </a:lnTo>
                  <a:lnTo>
                    <a:pt x="628121" y="516"/>
                  </a:lnTo>
                  <a:lnTo>
                    <a:pt x="669219" y="344"/>
                  </a:lnTo>
                  <a:lnTo>
                    <a:pt x="705791" y="229"/>
                  </a:lnTo>
                  <a:lnTo>
                    <a:pt x="739343" y="153"/>
                  </a:lnTo>
                  <a:lnTo>
                    <a:pt x="806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4628"/>
            <p:cNvSpPr/>
            <p:nvPr>
              <p:custDataLst>
                <p:tags r:id="rId43"/>
              </p:custDataLst>
            </p:nvPr>
          </p:nvSpPr>
          <p:spPr>
            <a:xfrm>
              <a:off x="3808190" y="2895600"/>
              <a:ext cx="61610" cy="91231"/>
            </a:xfrm>
            <a:custGeom>
              <a:avLst/>
              <a:gdLst/>
              <a:ahLst/>
              <a:cxnLst/>
              <a:rect l="0" t="0" r="0" b="0"/>
              <a:pathLst>
                <a:path w="61610" h="91231">
                  <a:moveTo>
                    <a:pt x="33560" y="25400"/>
                  </a:moveTo>
                  <a:lnTo>
                    <a:pt x="33560" y="25400"/>
                  </a:lnTo>
                  <a:lnTo>
                    <a:pt x="26818" y="22029"/>
                  </a:lnTo>
                  <a:lnTo>
                    <a:pt x="19745" y="22256"/>
                  </a:lnTo>
                  <a:lnTo>
                    <a:pt x="15883" y="23304"/>
                  </a:lnTo>
                  <a:lnTo>
                    <a:pt x="12603" y="26825"/>
                  </a:lnTo>
                  <a:lnTo>
                    <a:pt x="2269" y="52754"/>
                  </a:lnTo>
                  <a:lnTo>
                    <a:pt x="0" y="60569"/>
                  </a:lnTo>
                  <a:lnTo>
                    <a:pt x="1241" y="74897"/>
                  </a:lnTo>
                  <a:lnTo>
                    <a:pt x="3547" y="81681"/>
                  </a:lnTo>
                  <a:lnTo>
                    <a:pt x="7201" y="86204"/>
                  </a:lnTo>
                  <a:lnTo>
                    <a:pt x="16906" y="91230"/>
                  </a:lnTo>
                  <a:lnTo>
                    <a:pt x="22458" y="91159"/>
                  </a:lnTo>
                  <a:lnTo>
                    <a:pt x="34270" y="87317"/>
                  </a:lnTo>
                  <a:lnTo>
                    <a:pt x="52820" y="70478"/>
                  </a:lnTo>
                  <a:lnTo>
                    <a:pt x="59759" y="55548"/>
                  </a:lnTo>
                  <a:lnTo>
                    <a:pt x="61609" y="47615"/>
                  </a:lnTo>
                  <a:lnTo>
                    <a:pt x="61432" y="40916"/>
                  </a:lnTo>
                  <a:lnTo>
                    <a:pt x="57472" y="29709"/>
                  </a:lnTo>
                  <a:lnTo>
                    <a:pt x="399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4629"/>
            <p:cNvSpPr/>
            <p:nvPr>
              <p:custDataLst>
                <p:tags r:id="rId44"/>
              </p:custDataLst>
            </p:nvPr>
          </p:nvSpPr>
          <p:spPr>
            <a:xfrm>
              <a:off x="3835400" y="30607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4630"/>
            <p:cNvSpPr/>
            <p:nvPr>
              <p:custDataLst>
                <p:tags r:id="rId45"/>
              </p:custDataLst>
            </p:nvPr>
          </p:nvSpPr>
          <p:spPr>
            <a:xfrm>
              <a:off x="3378200" y="2838450"/>
              <a:ext cx="304801" cy="298451"/>
            </a:xfrm>
            <a:custGeom>
              <a:avLst/>
              <a:gdLst/>
              <a:ahLst/>
              <a:cxnLst/>
              <a:rect l="0" t="0" r="0" b="0"/>
              <a:pathLst>
                <a:path w="304801" h="298451">
                  <a:moveTo>
                    <a:pt x="304800" y="0"/>
                  </a:moveTo>
                  <a:lnTo>
                    <a:pt x="304800" y="0"/>
                  </a:lnTo>
                  <a:lnTo>
                    <a:pt x="298058" y="0"/>
                  </a:lnTo>
                  <a:lnTo>
                    <a:pt x="252703" y="24485"/>
                  </a:lnTo>
                  <a:lnTo>
                    <a:pt x="221673" y="45454"/>
                  </a:lnTo>
                  <a:lnTo>
                    <a:pt x="184364" y="75941"/>
                  </a:lnTo>
                  <a:lnTo>
                    <a:pt x="146145" y="112538"/>
                  </a:lnTo>
                  <a:lnTo>
                    <a:pt x="107992" y="153734"/>
                  </a:lnTo>
                  <a:lnTo>
                    <a:pt x="69869" y="200265"/>
                  </a:lnTo>
                  <a:lnTo>
                    <a:pt x="39284" y="24164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4631"/>
            <p:cNvSpPr/>
            <p:nvPr>
              <p:custDataLst>
                <p:tags r:id="rId46"/>
              </p:custDataLst>
            </p:nvPr>
          </p:nvSpPr>
          <p:spPr>
            <a:xfrm>
              <a:off x="3414479" y="2857500"/>
              <a:ext cx="249472" cy="241301"/>
            </a:xfrm>
            <a:custGeom>
              <a:avLst/>
              <a:gdLst/>
              <a:ahLst/>
              <a:cxnLst/>
              <a:rect l="0" t="0" r="0" b="0"/>
              <a:pathLst>
                <a:path w="249472" h="24130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9" y="705"/>
                  </a:lnTo>
                  <a:lnTo>
                    <a:pt x="0" y="1881"/>
                  </a:lnTo>
                  <a:lnTo>
                    <a:pt x="607" y="3371"/>
                  </a:lnTo>
                  <a:lnTo>
                    <a:pt x="36817" y="36087"/>
                  </a:lnTo>
                  <a:lnTo>
                    <a:pt x="66764" y="64722"/>
                  </a:lnTo>
                  <a:lnTo>
                    <a:pt x="103592" y="98615"/>
                  </a:lnTo>
                  <a:lnTo>
                    <a:pt x="143478" y="134845"/>
                  </a:lnTo>
                  <a:lnTo>
                    <a:pt x="182607" y="171409"/>
                  </a:lnTo>
                  <a:lnTo>
                    <a:pt x="227465" y="218083"/>
                  </a:lnTo>
                  <a:lnTo>
                    <a:pt x="249471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4632"/>
            <p:cNvSpPr/>
            <p:nvPr>
              <p:custDataLst>
                <p:tags r:id="rId47"/>
              </p:custDataLst>
            </p:nvPr>
          </p:nvSpPr>
          <p:spPr>
            <a:xfrm>
              <a:off x="2861052" y="2813050"/>
              <a:ext cx="371099" cy="318558"/>
            </a:xfrm>
            <a:custGeom>
              <a:avLst/>
              <a:gdLst/>
              <a:ahLst/>
              <a:cxnLst/>
              <a:rect l="0" t="0" r="0" b="0"/>
              <a:pathLst>
                <a:path w="371099" h="318558">
                  <a:moveTo>
                    <a:pt x="371098" y="0"/>
                  </a:moveTo>
                  <a:lnTo>
                    <a:pt x="371098" y="0"/>
                  </a:lnTo>
                  <a:lnTo>
                    <a:pt x="344731" y="12552"/>
                  </a:lnTo>
                  <a:lnTo>
                    <a:pt x="302373" y="35469"/>
                  </a:lnTo>
                  <a:lnTo>
                    <a:pt x="261531" y="54569"/>
                  </a:lnTo>
                  <a:lnTo>
                    <a:pt x="215157" y="74818"/>
                  </a:lnTo>
                  <a:lnTo>
                    <a:pt x="173850" y="91814"/>
                  </a:lnTo>
                  <a:lnTo>
                    <a:pt x="130150" y="109519"/>
                  </a:lnTo>
                  <a:lnTo>
                    <a:pt x="117960" y="115703"/>
                  </a:lnTo>
                  <a:lnTo>
                    <a:pt x="117673" y="117352"/>
                  </a:lnTo>
                  <a:lnTo>
                    <a:pt x="119598" y="118451"/>
                  </a:lnTo>
                  <a:lnTo>
                    <a:pt x="156017" y="119998"/>
                  </a:lnTo>
                  <a:lnTo>
                    <a:pt x="192016" y="122242"/>
                  </a:lnTo>
                  <a:lnTo>
                    <a:pt x="230123" y="126296"/>
                  </a:lnTo>
                  <a:lnTo>
                    <a:pt x="265874" y="132802"/>
                  </a:lnTo>
                  <a:lnTo>
                    <a:pt x="289289" y="142279"/>
                  </a:lnTo>
                  <a:lnTo>
                    <a:pt x="297509" y="147769"/>
                  </a:lnTo>
                  <a:lnTo>
                    <a:pt x="298755" y="154252"/>
                  </a:lnTo>
                  <a:lnTo>
                    <a:pt x="295353" y="161396"/>
                  </a:lnTo>
                  <a:lnTo>
                    <a:pt x="288851" y="168981"/>
                  </a:lnTo>
                  <a:lnTo>
                    <a:pt x="259049" y="186816"/>
                  </a:lnTo>
                  <a:lnTo>
                    <a:pt x="215465" y="207207"/>
                  </a:lnTo>
                  <a:lnTo>
                    <a:pt x="189026" y="218571"/>
                  </a:lnTo>
                  <a:lnTo>
                    <a:pt x="160817" y="230381"/>
                  </a:lnTo>
                  <a:lnTo>
                    <a:pt x="133544" y="242487"/>
                  </a:lnTo>
                  <a:lnTo>
                    <a:pt x="106895" y="254791"/>
                  </a:lnTo>
                  <a:lnTo>
                    <a:pt x="80663" y="267228"/>
                  </a:lnTo>
                  <a:lnTo>
                    <a:pt x="40227" y="286690"/>
                  </a:lnTo>
                  <a:lnTo>
                    <a:pt x="0" y="309689"/>
                  </a:lnTo>
                  <a:lnTo>
                    <a:pt x="227" y="312998"/>
                  </a:lnTo>
                  <a:lnTo>
                    <a:pt x="3906" y="315910"/>
                  </a:lnTo>
                  <a:lnTo>
                    <a:pt x="9887" y="318557"/>
                  </a:lnTo>
                  <a:lnTo>
                    <a:pt x="39110" y="317735"/>
                  </a:lnTo>
                  <a:lnTo>
                    <a:pt x="83142" y="312665"/>
                  </a:lnTo>
                  <a:lnTo>
                    <a:pt x="110689" y="309338"/>
                  </a:lnTo>
                  <a:lnTo>
                    <a:pt x="140342" y="305709"/>
                  </a:lnTo>
                  <a:lnTo>
                    <a:pt x="199648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4633"/>
            <p:cNvSpPr/>
            <p:nvPr>
              <p:custDataLst>
                <p:tags r:id="rId48"/>
              </p:custDataLst>
            </p:nvPr>
          </p:nvSpPr>
          <p:spPr>
            <a:xfrm>
              <a:off x="3409950" y="3495177"/>
              <a:ext cx="234951" cy="187824"/>
            </a:xfrm>
            <a:custGeom>
              <a:avLst/>
              <a:gdLst/>
              <a:ahLst/>
              <a:cxnLst/>
              <a:rect l="0" t="0" r="0" b="0"/>
              <a:pathLst>
                <a:path w="234951" h="187824">
                  <a:moveTo>
                    <a:pt x="0" y="35423"/>
                  </a:moveTo>
                  <a:lnTo>
                    <a:pt x="0" y="35423"/>
                  </a:lnTo>
                  <a:lnTo>
                    <a:pt x="6742" y="42165"/>
                  </a:lnTo>
                  <a:lnTo>
                    <a:pt x="14305" y="59842"/>
                  </a:lnTo>
                  <a:lnTo>
                    <a:pt x="17644" y="82953"/>
                  </a:lnTo>
                  <a:lnTo>
                    <a:pt x="13703" y="113929"/>
                  </a:lnTo>
                  <a:lnTo>
                    <a:pt x="10088" y="122761"/>
                  </a:lnTo>
                  <a:lnTo>
                    <a:pt x="8842" y="124693"/>
                  </a:lnTo>
                  <a:lnTo>
                    <a:pt x="8012" y="125275"/>
                  </a:lnTo>
                  <a:lnTo>
                    <a:pt x="7458" y="124957"/>
                  </a:lnTo>
                  <a:lnTo>
                    <a:pt x="6447" y="96589"/>
                  </a:lnTo>
                  <a:lnTo>
                    <a:pt x="13121" y="57858"/>
                  </a:lnTo>
                  <a:lnTo>
                    <a:pt x="25822" y="34340"/>
                  </a:lnTo>
                  <a:lnTo>
                    <a:pt x="34148" y="24117"/>
                  </a:lnTo>
                  <a:lnTo>
                    <a:pt x="54688" y="10878"/>
                  </a:lnTo>
                  <a:lnTo>
                    <a:pt x="88170" y="1339"/>
                  </a:lnTo>
                  <a:lnTo>
                    <a:pt x="98997" y="0"/>
                  </a:lnTo>
                  <a:lnTo>
                    <a:pt x="134460" y="8229"/>
                  </a:lnTo>
                  <a:lnTo>
                    <a:pt x="155480" y="25924"/>
                  </a:lnTo>
                  <a:lnTo>
                    <a:pt x="183181" y="67416"/>
                  </a:lnTo>
                  <a:lnTo>
                    <a:pt x="203618" y="114282"/>
                  </a:lnTo>
                  <a:lnTo>
                    <a:pt x="217905" y="153098"/>
                  </a:lnTo>
                  <a:lnTo>
                    <a:pt x="234950" y="187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SMARTInkShape-Group899"/>
          <p:cNvGrpSpPr/>
          <p:nvPr/>
        </p:nvGrpSpPr>
        <p:grpSpPr>
          <a:xfrm>
            <a:off x="1987550" y="3187700"/>
            <a:ext cx="209551" cy="119506"/>
            <a:chOff x="1987550" y="3187700"/>
            <a:chExt cx="209551" cy="119506"/>
          </a:xfrm>
        </p:grpSpPr>
        <p:sp>
          <p:nvSpPr>
            <p:cNvPr id="700" name="SMARTInkShape-4634"/>
            <p:cNvSpPr/>
            <p:nvPr>
              <p:custDataLst>
                <p:tags r:id="rId40"/>
              </p:custDataLst>
            </p:nvPr>
          </p:nvSpPr>
          <p:spPr>
            <a:xfrm>
              <a:off x="1996592" y="3282950"/>
              <a:ext cx="200509" cy="24256"/>
            </a:xfrm>
            <a:custGeom>
              <a:avLst/>
              <a:gdLst/>
              <a:ahLst/>
              <a:cxnLst/>
              <a:rect l="0" t="0" r="0" b="0"/>
              <a:pathLst>
                <a:path w="200509" h="24256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769"/>
                  </a:lnTo>
                  <a:lnTo>
                    <a:pt x="513" y="19607"/>
                  </a:lnTo>
                  <a:lnTo>
                    <a:pt x="1562" y="21538"/>
                  </a:lnTo>
                  <a:lnTo>
                    <a:pt x="26634" y="24255"/>
                  </a:lnTo>
                  <a:lnTo>
                    <a:pt x="61142" y="21129"/>
                  </a:lnTo>
                  <a:lnTo>
                    <a:pt x="104701" y="15035"/>
                  </a:lnTo>
                  <a:lnTo>
                    <a:pt x="152282" y="7623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4635"/>
            <p:cNvSpPr/>
            <p:nvPr>
              <p:custDataLst>
                <p:tags r:id="rId41"/>
              </p:custDataLst>
            </p:nvPr>
          </p:nvSpPr>
          <p:spPr>
            <a:xfrm>
              <a:off x="1987550" y="318770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0"/>
                  </a:moveTo>
                  <a:lnTo>
                    <a:pt x="0" y="0"/>
                  </a:lnTo>
                  <a:lnTo>
                    <a:pt x="43351" y="0"/>
                  </a:lnTo>
                  <a:lnTo>
                    <a:pt x="88182" y="0"/>
                  </a:lnTo>
                  <a:lnTo>
                    <a:pt x="123153" y="0"/>
                  </a:lnTo>
                  <a:lnTo>
                    <a:pt x="168429" y="3371"/>
                  </a:lnTo>
                  <a:lnTo>
                    <a:pt x="196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6" name="SMARTInkShape-Group900"/>
          <p:cNvGrpSpPr/>
          <p:nvPr/>
        </p:nvGrpSpPr>
        <p:grpSpPr>
          <a:xfrm>
            <a:off x="952500" y="2851150"/>
            <a:ext cx="514351" cy="558801"/>
            <a:chOff x="952500" y="2851150"/>
            <a:chExt cx="514351" cy="558801"/>
          </a:xfrm>
        </p:grpSpPr>
        <p:sp>
          <p:nvSpPr>
            <p:cNvPr id="703" name="SMARTInkShape-4636"/>
            <p:cNvSpPr/>
            <p:nvPr>
              <p:custDataLst>
                <p:tags r:id="rId37"/>
              </p:custDataLst>
            </p:nvPr>
          </p:nvSpPr>
          <p:spPr>
            <a:xfrm>
              <a:off x="1082192" y="3055233"/>
              <a:ext cx="283059" cy="278518"/>
            </a:xfrm>
            <a:custGeom>
              <a:avLst/>
              <a:gdLst/>
              <a:ahLst/>
              <a:cxnLst/>
              <a:rect l="0" t="0" r="0" b="0"/>
              <a:pathLst>
                <a:path w="283059" h="2785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2260" y="411"/>
                  </a:lnTo>
                  <a:lnTo>
                    <a:pt x="10216" y="14775"/>
                  </a:lnTo>
                  <a:lnTo>
                    <a:pt x="41198" y="50057"/>
                  </a:lnTo>
                  <a:lnTo>
                    <a:pt x="76635" y="93311"/>
                  </a:lnTo>
                  <a:lnTo>
                    <a:pt x="106412" y="125412"/>
                  </a:lnTo>
                  <a:lnTo>
                    <a:pt x="138462" y="160376"/>
                  </a:lnTo>
                  <a:lnTo>
                    <a:pt x="170815" y="195671"/>
                  </a:lnTo>
                  <a:lnTo>
                    <a:pt x="215385" y="239781"/>
                  </a:lnTo>
                  <a:lnTo>
                    <a:pt x="259003" y="267233"/>
                  </a:lnTo>
                  <a:lnTo>
                    <a:pt x="283058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4637"/>
            <p:cNvSpPr/>
            <p:nvPr>
              <p:custDataLst>
                <p:tags r:id="rId38"/>
              </p:custDataLst>
            </p:nvPr>
          </p:nvSpPr>
          <p:spPr>
            <a:xfrm>
              <a:off x="952500" y="2851150"/>
              <a:ext cx="514351" cy="88901"/>
            </a:xfrm>
            <a:custGeom>
              <a:avLst/>
              <a:gdLst/>
              <a:ahLst/>
              <a:cxnLst/>
              <a:rect l="0" t="0" r="0" b="0"/>
              <a:pathLst>
                <a:path w="514351" h="88901">
                  <a:moveTo>
                    <a:pt x="0" y="88900"/>
                  </a:moveTo>
                  <a:lnTo>
                    <a:pt x="0" y="88900"/>
                  </a:lnTo>
                  <a:lnTo>
                    <a:pt x="6742" y="82158"/>
                  </a:lnTo>
                  <a:lnTo>
                    <a:pt x="48015" y="67852"/>
                  </a:lnTo>
                  <a:lnTo>
                    <a:pt x="95424" y="56262"/>
                  </a:lnTo>
                  <a:lnTo>
                    <a:pt x="122882" y="50208"/>
                  </a:lnTo>
                  <a:lnTo>
                    <a:pt x="155299" y="44761"/>
                  </a:lnTo>
                  <a:lnTo>
                    <a:pt x="191022" y="39719"/>
                  </a:lnTo>
                  <a:lnTo>
                    <a:pt x="228948" y="34946"/>
                  </a:lnTo>
                  <a:lnTo>
                    <a:pt x="266932" y="30353"/>
                  </a:lnTo>
                  <a:lnTo>
                    <a:pt x="304955" y="25880"/>
                  </a:lnTo>
                  <a:lnTo>
                    <a:pt x="343003" y="21486"/>
                  </a:lnTo>
                  <a:lnTo>
                    <a:pt x="378952" y="17146"/>
                  </a:lnTo>
                  <a:lnTo>
                    <a:pt x="413501" y="12842"/>
                  </a:lnTo>
                  <a:lnTo>
                    <a:pt x="447118" y="8561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4638"/>
            <p:cNvSpPr/>
            <p:nvPr>
              <p:custDataLst>
                <p:tags r:id="rId39"/>
              </p:custDataLst>
            </p:nvPr>
          </p:nvSpPr>
          <p:spPr>
            <a:xfrm>
              <a:off x="1028700" y="3012973"/>
              <a:ext cx="311151" cy="396978"/>
            </a:xfrm>
            <a:custGeom>
              <a:avLst/>
              <a:gdLst/>
              <a:ahLst/>
              <a:cxnLst/>
              <a:rect l="0" t="0" r="0" b="0"/>
              <a:pathLst>
                <a:path w="311151" h="396978">
                  <a:moveTo>
                    <a:pt x="311150" y="41377"/>
                  </a:moveTo>
                  <a:lnTo>
                    <a:pt x="311150" y="41377"/>
                  </a:lnTo>
                  <a:lnTo>
                    <a:pt x="310444" y="3841"/>
                  </a:lnTo>
                  <a:lnTo>
                    <a:pt x="309268" y="1536"/>
                  </a:lnTo>
                  <a:lnTo>
                    <a:pt x="307779" y="0"/>
                  </a:lnTo>
                  <a:lnTo>
                    <a:pt x="304669" y="1798"/>
                  </a:lnTo>
                  <a:lnTo>
                    <a:pt x="261636" y="49028"/>
                  </a:lnTo>
                  <a:lnTo>
                    <a:pt x="239049" y="82407"/>
                  </a:lnTo>
                  <a:lnTo>
                    <a:pt x="211137" y="122642"/>
                  </a:lnTo>
                  <a:lnTo>
                    <a:pt x="179211" y="168511"/>
                  </a:lnTo>
                  <a:lnTo>
                    <a:pt x="161807" y="194572"/>
                  </a:lnTo>
                  <a:lnTo>
                    <a:pt x="143855" y="221824"/>
                  </a:lnTo>
                  <a:lnTo>
                    <a:pt x="126242" y="247047"/>
                  </a:lnTo>
                  <a:lnTo>
                    <a:pt x="91621" y="293888"/>
                  </a:lnTo>
                  <a:lnTo>
                    <a:pt x="61181" y="330698"/>
                  </a:lnTo>
                  <a:lnTo>
                    <a:pt x="25889" y="369578"/>
                  </a:lnTo>
                  <a:lnTo>
                    <a:pt x="0" y="396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SMARTInkShape-Group901"/>
          <p:cNvGrpSpPr/>
          <p:nvPr/>
        </p:nvGrpSpPr>
        <p:grpSpPr>
          <a:xfrm>
            <a:off x="4286512" y="1390650"/>
            <a:ext cx="1650739" cy="488951"/>
            <a:chOff x="4286512" y="1390650"/>
            <a:chExt cx="1650739" cy="488951"/>
          </a:xfrm>
        </p:grpSpPr>
        <p:sp>
          <p:nvSpPr>
            <p:cNvPr id="707" name="SMARTInkShape-4639"/>
            <p:cNvSpPr/>
            <p:nvPr>
              <p:custDataLst>
                <p:tags r:id="rId35"/>
              </p:custDataLst>
            </p:nvPr>
          </p:nvSpPr>
          <p:spPr>
            <a:xfrm>
              <a:off x="5239805" y="1657058"/>
              <a:ext cx="272134" cy="222543"/>
            </a:xfrm>
            <a:custGeom>
              <a:avLst/>
              <a:gdLst/>
              <a:ahLst/>
              <a:cxnLst/>
              <a:rect l="0" t="0" r="0" b="0"/>
              <a:pathLst>
                <a:path w="272134" h="222543">
                  <a:moveTo>
                    <a:pt x="30695" y="44742"/>
                  </a:moveTo>
                  <a:lnTo>
                    <a:pt x="30695" y="44742"/>
                  </a:lnTo>
                  <a:lnTo>
                    <a:pt x="35721" y="86169"/>
                  </a:lnTo>
                  <a:lnTo>
                    <a:pt x="33413" y="129203"/>
                  </a:lnTo>
                  <a:lnTo>
                    <a:pt x="21093" y="171283"/>
                  </a:lnTo>
                  <a:lnTo>
                    <a:pt x="9898" y="188853"/>
                  </a:lnTo>
                  <a:lnTo>
                    <a:pt x="4283" y="193458"/>
                  </a:lnTo>
                  <a:lnTo>
                    <a:pt x="2504" y="193275"/>
                  </a:lnTo>
                  <a:lnTo>
                    <a:pt x="1317" y="191742"/>
                  </a:lnTo>
                  <a:lnTo>
                    <a:pt x="0" y="184158"/>
                  </a:lnTo>
                  <a:lnTo>
                    <a:pt x="1036" y="144901"/>
                  </a:lnTo>
                  <a:lnTo>
                    <a:pt x="9677" y="97702"/>
                  </a:lnTo>
                  <a:lnTo>
                    <a:pt x="22059" y="64752"/>
                  </a:lnTo>
                  <a:lnTo>
                    <a:pt x="41673" y="38348"/>
                  </a:lnTo>
                  <a:lnTo>
                    <a:pt x="66384" y="20498"/>
                  </a:lnTo>
                  <a:lnTo>
                    <a:pt x="111825" y="4398"/>
                  </a:lnTo>
                  <a:lnTo>
                    <a:pt x="145069" y="0"/>
                  </a:lnTo>
                  <a:lnTo>
                    <a:pt x="173956" y="2749"/>
                  </a:lnTo>
                  <a:lnTo>
                    <a:pt x="200906" y="16201"/>
                  </a:lnTo>
                  <a:lnTo>
                    <a:pt x="214018" y="25714"/>
                  </a:lnTo>
                  <a:lnTo>
                    <a:pt x="234233" y="53219"/>
                  </a:lnTo>
                  <a:lnTo>
                    <a:pt x="249567" y="85904"/>
                  </a:lnTo>
                  <a:lnTo>
                    <a:pt x="261086" y="119245"/>
                  </a:lnTo>
                  <a:lnTo>
                    <a:pt x="272133" y="166379"/>
                  </a:lnTo>
                  <a:lnTo>
                    <a:pt x="271995" y="222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4640"/>
            <p:cNvSpPr/>
            <p:nvPr>
              <p:custDataLst>
                <p:tags r:id="rId36"/>
              </p:custDataLst>
            </p:nvPr>
          </p:nvSpPr>
          <p:spPr>
            <a:xfrm>
              <a:off x="4286512" y="1390650"/>
              <a:ext cx="1650739" cy="63239"/>
            </a:xfrm>
            <a:custGeom>
              <a:avLst/>
              <a:gdLst/>
              <a:ahLst/>
              <a:cxnLst/>
              <a:rect l="0" t="0" r="0" b="0"/>
              <a:pathLst>
                <a:path w="1650739" h="63239">
                  <a:moveTo>
                    <a:pt x="6088" y="57150"/>
                  </a:moveTo>
                  <a:lnTo>
                    <a:pt x="6088" y="57150"/>
                  </a:lnTo>
                  <a:lnTo>
                    <a:pt x="621" y="57150"/>
                  </a:lnTo>
                  <a:lnTo>
                    <a:pt x="326" y="57856"/>
                  </a:lnTo>
                  <a:lnTo>
                    <a:pt x="0" y="60521"/>
                  </a:lnTo>
                  <a:lnTo>
                    <a:pt x="7380" y="62176"/>
                  </a:lnTo>
                  <a:lnTo>
                    <a:pt x="45227" y="63238"/>
                  </a:lnTo>
                  <a:lnTo>
                    <a:pt x="88866" y="61502"/>
                  </a:lnTo>
                  <a:lnTo>
                    <a:pt x="116306" y="60051"/>
                  </a:lnTo>
                  <a:lnTo>
                    <a:pt x="152945" y="58379"/>
                  </a:lnTo>
                  <a:lnTo>
                    <a:pt x="195714" y="56558"/>
                  </a:lnTo>
                  <a:lnTo>
                    <a:pt x="242572" y="54639"/>
                  </a:lnTo>
                  <a:lnTo>
                    <a:pt x="300622" y="51948"/>
                  </a:lnTo>
                  <a:lnTo>
                    <a:pt x="366133" y="48743"/>
                  </a:lnTo>
                  <a:lnTo>
                    <a:pt x="436618" y="45195"/>
                  </a:lnTo>
                  <a:lnTo>
                    <a:pt x="515358" y="41419"/>
                  </a:lnTo>
                  <a:lnTo>
                    <a:pt x="599601" y="37491"/>
                  </a:lnTo>
                  <a:lnTo>
                    <a:pt x="687513" y="33460"/>
                  </a:lnTo>
                  <a:lnTo>
                    <a:pt x="775755" y="29363"/>
                  </a:lnTo>
                  <a:lnTo>
                    <a:pt x="864217" y="25219"/>
                  </a:lnTo>
                  <a:lnTo>
                    <a:pt x="952823" y="21046"/>
                  </a:lnTo>
                  <a:lnTo>
                    <a:pt x="1039412" y="17559"/>
                  </a:lnTo>
                  <a:lnTo>
                    <a:pt x="1124653" y="14528"/>
                  </a:lnTo>
                  <a:lnTo>
                    <a:pt x="1208998" y="11802"/>
                  </a:lnTo>
                  <a:lnTo>
                    <a:pt x="1284984" y="9279"/>
                  </a:lnTo>
                  <a:lnTo>
                    <a:pt x="1355396" y="6892"/>
                  </a:lnTo>
                  <a:lnTo>
                    <a:pt x="1422093" y="4594"/>
                  </a:lnTo>
                  <a:lnTo>
                    <a:pt x="1477142" y="3063"/>
                  </a:lnTo>
                  <a:lnTo>
                    <a:pt x="1524424" y="2042"/>
                  </a:lnTo>
                  <a:lnTo>
                    <a:pt x="1566529" y="1361"/>
                  </a:lnTo>
                  <a:lnTo>
                    <a:pt x="165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4" name="SMARTInkShape-Group902"/>
          <p:cNvGrpSpPr/>
          <p:nvPr/>
        </p:nvGrpSpPr>
        <p:grpSpPr>
          <a:xfrm>
            <a:off x="5791200" y="723900"/>
            <a:ext cx="820993" cy="444501"/>
            <a:chOff x="5791200" y="723900"/>
            <a:chExt cx="820993" cy="444501"/>
          </a:xfrm>
        </p:grpSpPr>
        <p:sp>
          <p:nvSpPr>
            <p:cNvPr id="710" name="SMARTInkShape-4641"/>
            <p:cNvSpPr/>
            <p:nvPr>
              <p:custDataLst>
                <p:tags r:id="rId31"/>
              </p:custDataLst>
            </p:nvPr>
          </p:nvSpPr>
          <p:spPr>
            <a:xfrm>
              <a:off x="6483350" y="723900"/>
              <a:ext cx="128843" cy="444501"/>
            </a:xfrm>
            <a:custGeom>
              <a:avLst/>
              <a:gdLst/>
              <a:ahLst/>
              <a:cxnLst/>
              <a:rect l="0" t="0" r="0" b="0"/>
              <a:pathLst>
                <a:path w="128843" h="444501">
                  <a:moveTo>
                    <a:pt x="101600" y="0"/>
                  </a:moveTo>
                  <a:lnTo>
                    <a:pt x="101600" y="0"/>
                  </a:lnTo>
                  <a:lnTo>
                    <a:pt x="111713" y="13484"/>
                  </a:lnTo>
                  <a:lnTo>
                    <a:pt x="121373" y="55579"/>
                  </a:lnTo>
                  <a:lnTo>
                    <a:pt x="126381" y="98550"/>
                  </a:lnTo>
                  <a:lnTo>
                    <a:pt x="128704" y="122850"/>
                  </a:lnTo>
                  <a:lnTo>
                    <a:pt x="128842" y="148928"/>
                  </a:lnTo>
                  <a:lnTo>
                    <a:pt x="127522" y="176191"/>
                  </a:lnTo>
                  <a:lnTo>
                    <a:pt x="125231" y="204244"/>
                  </a:lnTo>
                  <a:lnTo>
                    <a:pt x="120176" y="231413"/>
                  </a:lnTo>
                  <a:lnTo>
                    <a:pt x="113278" y="257992"/>
                  </a:lnTo>
                  <a:lnTo>
                    <a:pt x="105152" y="284178"/>
                  </a:lnTo>
                  <a:lnTo>
                    <a:pt x="95502" y="308691"/>
                  </a:lnTo>
                  <a:lnTo>
                    <a:pt x="73489" y="354742"/>
                  </a:lnTo>
                  <a:lnTo>
                    <a:pt x="53358" y="389321"/>
                  </a:lnTo>
                  <a:lnTo>
                    <a:pt x="26158" y="422976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4642"/>
            <p:cNvSpPr/>
            <p:nvPr>
              <p:custDataLst>
                <p:tags r:id="rId32"/>
              </p:custDataLst>
            </p:nvPr>
          </p:nvSpPr>
          <p:spPr>
            <a:xfrm>
              <a:off x="6203679" y="873452"/>
              <a:ext cx="219242" cy="150237"/>
            </a:xfrm>
            <a:custGeom>
              <a:avLst/>
              <a:gdLst/>
              <a:ahLst/>
              <a:cxnLst/>
              <a:rect l="0" t="0" r="0" b="0"/>
              <a:pathLst>
                <a:path w="219242" h="150237">
                  <a:moveTo>
                    <a:pt x="209821" y="15548"/>
                  </a:moveTo>
                  <a:lnTo>
                    <a:pt x="209821" y="15548"/>
                  </a:lnTo>
                  <a:lnTo>
                    <a:pt x="213192" y="8806"/>
                  </a:lnTo>
                  <a:lnTo>
                    <a:pt x="214890" y="6820"/>
                  </a:lnTo>
                  <a:lnTo>
                    <a:pt x="218660" y="4613"/>
                  </a:lnTo>
                  <a:lnTo>
                    <a:pt x="219241" y="3319"/>
                  </a:lnTo>
                  <a:lnTo>
                    <a:pt x="218923" y="1751"/>
                  </a:lnTo>
                  <a:lnTo>
                    <a:pt x="218006" y="0"/>
                  </a:lnTo>
                  <a:lnTo>
                    <a:pt x="216688" y="244"/>
                  </a:lnTo>
                  <a:lnTo>
                    <a:pt x="185800" y="39943"/>
                  </a:lnTo>
                  <a:lnTo>
                    <a:pt x="144084" y="86454"/>
                  </a:lnTo>
                  <a:lnTo>
                    <a:pt x="100818" y="120440"/>
                  </a:lnTo>
                  <a:lnTo>
                    <a:pt x="55619" y="142739"/>
                  </a:lnTo>
                  <a:lnTo>
                    <a:pt x="31455" y="147807"/>
                  </a:lnTo>
                  <a:lnTo>
                    <a:pt x="21060" y="148171"/>
                  </a:lnTo>
                  <a:lnTo>
                    <a:pt x="13424" y="146297"/>
                  </a:lnTo>
                  <a:lnTo>
                    <a:pt x="7629" y="142930"/>
                  </a:lnTo>
                  <a:lnTo>
                    <a:pt x="3060" y="138570"/>
                  </a:lnTo>
                  <a:lnTo>
                    <a:pt x="719" y="132135"/>
                  </a:lnTo>
                  <a:lnTo>
                    <a:pt x="0" y="115577"/>
                  </a:lnTo>
                  <a:lnTo>
                    <a:pt x="5795" y="98341"/>
                  </a:lnTo>
                  <a:lnTo>
                    <a:pt x="16132" y="82684"/>
                  </a:lnTo>
                  <a:lnTo>
                    <a:pt x="30133" y="71021"/>
                  </a:lnTo>
                  <a:lnTo>
                    <a:pt x="49526" y="64897"/>
                  </a:lnTo>
                  <a:lnTo>
                    <a:pt x="60625" y="63264"/>
                  </a:lnTo>
                  <a:lnTo>
                    <a:pt x="82364" y="67094"/>
                  </a:lnTo>
                  <a:lnTo>
                    <a:pt x="128435" y="90171"/>
                  </a:lnTo>
                  <a:lnTo>
                    <a:pt x="173346" y="128316"/>
                  </a:lnTo>
                  <a:lnTo>
                    <a:pt x="185607" y="144681"/>
                  </a:lnTo>
                  <a:lnTo>
                    <a:pt x="187329" y="148203"/>
                  </a:lnTo>
                  <a:lnTo>
                    <a:pt x="189887" y="149846"/>
                  </a:lnTo>
                  <a:lnTo>
                    <a:pt x="193004" y="150236"/>
                  </a:lnTo>
                  <a:lnTo>
                    <a:pt x="203471" y="148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4643"/>
            <p:cNvSpPr/>
            <p:nvPr>
              <p:custDataLst>
                <p:tags r:id="rId33"/>
              </p:custDataLst>
            </p:nvPr>
          </p:nvSpPr>
          <p:spPr>
            <a:xfrm>
              <a:off x="5791200" y="1028700"/>
              <a:ext cx="222251" cy="24077"/>
            </a:xfrm>
            <a:custGeom>
              <a:avLst/>
              <a:gdLst/>
              <a:ahLst/>
              <a:cxnLst/>
              <a:rect l="0" t="0" r="0" b="0"/>
              <a:pathLst>
                <a:path w="222251" h="24077">
                  <a:moveTo>
                    <a:pt x="0" y="19050"/>
                  </a:moveTo>
                  <a:lnTo>
                    <a:pt x="0" y="19050"/>
                  </a:lnTo>
                  <a:lnTo>
                    <a:pt x="35156" y="24076"/>
                  </a:lnTo>
                  <a:lnTo>
                    <a:pt x="80972" y="23126"/>
                  </a:lnTo>
                  <a:lnTo>
                    <a:pt x="115715" y="20156"/>
                  </a:lnTo>
                  <a:lnTo>
                    <a:pt x="149971" y="16484"/>
                  </a:lnTo>
                  <a:lnTo>
                    <a:pt x="194249" y="707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4644"/>
            <p:cNvSpPr/>
            <p:nvPr>
              <p:custDataLst>
                <p:tags r:id="rId34"/>
              </p:custDataLst>
            </p:nvPr>
          </p:nvSpPr>
          <p:spPr>
            <a:xfrm>
              <a:off x="5844691" y="939800"/>
              <a:ext cx="162410" cy="6351"/>
            </a:xfrm>
            <a:custGeom>
              <a:avLst/>
              <a:gdLst/>
              <a:ahLst/>
              <a:cxnLst/>
              <a:rect l="0" t="0" r="0" b="0"/>
              <a:pathLst>
                <a:path w="162410" h="6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3565" y="0"/>
                  </a:lnTo>
                  <a:lnTo>
                    <a:pt x="88626" y="0"/>
                  </a:lnTo>
                  <a:lnTo>
                    <a:pt x="1624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" name="SMARTInkShape-Group903"/>
          <p:cNvGrpSpPr/>
          <p:nvPr/>
        </p:nvGrpSpPr>
        <p:grpSpPr>
          <a:xfrm>
            <a:off x="5257800" y="776183"/>
            <a:ext cx="292101" cy="360468"/>
            <a:chOff x="5257800" y="776183"/>
            <a:chExt cx="292101" cy="360468"/>
          </a:xfrm>
        </p:grpSpPr>
        <p:sp>
          <p:nvSpPr>
            <p:cNvPr id="715" name="SMARTInkShape-4645"/>
            <p:cNvSpPr/>
            <p:nvPr>
              <p:custDataLst>
                <p:tags r:id="rId28"/>
              </p:custDataLst>
            </p:nvPr>
          </p:nvSpPr>
          <p:spPr>
            <a:xfrm>
              <a:off x="5257800" y="776183"/>
              <a:ext cx="165101" cy="303318"/>
            </a:xfrm>
            <a:custGeom>
              <a:avLst/>
              <a:gdLst/>
              <a:ahLst/>
              <a:cxnLst/>
              <a:rect l="0" t="0" r="0" b="0"/>
              <a:pathLst>
                <a:path w="165101" h="303318">
                  <a:moveTo>
                    <a:pt x="165100" y="23917"/>
                  </a:moveTo>
                  <a:lnTo>
                    <a:pt x="165100" y="23917"/>
                  </a:lnTo>
                  <a:lnTo>
                    <a:pt x="165100" y="3523"/>
                  </a:lnTo>
                  <a:lnTo>
                    <a:pt x="164395" y="1854"/>
                  </a:lnTo>
                  <a:lnTo>
                    <a:pt x="163218" y="742"/>
                  </a:lnTo>
                  <a:lnTo>
                    <a:pt x="161729" y="0"/>
                  </a:lnTo>
                  <a:lnTo>
                    <a:pt x="160031" y="211"/>
                  </a:lnTo>
                  <a:lnTo>
                    <a:pt x="156261" y="2327"/>
                  </a:lnTo>
                  <a:lnTo>
                    <a:pt x="131691" y="46739"/>
                  </a:lnTo>
                  <a:lnTo>
                    <a:pt x="107066" y="88927"/>
                  </a:lnTo>
                  <a:lnTo>
                    <a:pt x="85685" y="122660"/>
                  </a:lnTo>
                  <a:lnTo>
                    <a:pt x="62777" y="158114"/>
                  </a:lnTo>
                  <a:lnTo>
                    <a:pt x="40836" y="192686"/>
                  </a:lnTo>
                  <a:lnTo>
                    <a:pt x="23089" y="224985"/>
                  </a:lnTo>
                  <a:lnTo>
                    <a:pt x="6841" y="265291"/>
                  </a:lnTo>
                  <a:lnTo>
                    <a:pt x="0" y="30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4646"/>
            <p:cNvSpPr/>
            <p:nvPr>
              <p:custDataLst>
                <p:tags r:id="rId29"/>
              </p:custDataLst>
            </p:nvPr>
          </p:nvSpPr>
          <p:spPr>
            <a:xfrm>
              <a:off x="5505450" y="10668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4123" y="3869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4647"/>
            <p:cNvSpPr/>
            <p:nvPr>
              <p:custDataLst>
                <p:tags r:id="rId30"/>
              </p:custDataLst>
            </p:nvPr>
          </p:nvSpPr>
          <p:spPr>
            <a:xfrm>
              <a:off x="5506360" y="895350"/>
              <a:ext cx="43541" cy="83940"/>
            </a:xfrm>
            <a:custGeom>
              <a:avLst/>
              <a:gdLst/>
              <a:ahLst/>
              <a:cxnLst/>
              <a:rect l="0" t="0" r="0" b="0"/>
              <a:pathLst>
                <a:path w="43541" h="83940">
                  <a:moveTo>
                    <a:pt x="43540" y="12700"/>
                  </a:moveTo>
                  <a:lnTo>
                    <a:pt x="43540" y="12700"/>
                  </a:lnTo>
                  <a:lnTo>
                    <a:pt x="26684" y="16071"/>
                  </a:lnTo>
                  <a:lnTo>
                    <a:pt x="14647" y="23370"/>
                  </a:lnTo>
                  <a:lnTo>
                    <a:pt x="9461" y="28280"/>
                  </a:lnTo>
                  <a:lnTo>
                    <a:pt x="3699" y="41262"/>
                  </a:lnTo>
                  <a:lnTo>
                    <a:pt x="0" y="69220"/>
                  </a:lnTo>
                  <a:lnTo>
                    <a:pt x="1108" y="74369"/>
                  </a:lnTo>
                  <a:lnTo>
                    <a:pt x="6102" y="81971"/>
                  </a:lnTo>
                  <a:lnTo>
                    <a:pt x="8703" y="83575"/>
                  </a:lnTo>
                  <a:lnTo>
                    <a:pt x="11143" y="83939"/>
                  </a:lnTo>
                  <a:lnTo>
                    <a:pt x="13475" y="83476"/>
                  </a:lnTo>
                  <a:lnTo>
                    <a:pt x="26870" y="72711"/>
                  </a:lnTo>
                  <a:lnTo>
                    <a:pt x="34486" y="58187"/>
                  </a:lnTo>
                  <a:lnTo>
                    <a:pt x="37503" y="49374"/>
                  </a:lnTo>
                  <a:lnTo>
                    <a:pt x="37095" y="32057"/>
                  </a:lnTo>
                  <a:lnTo>
                    <a:pt x="30811" y="12086"/>
                  </a:lnTo>
                  <a:lnTo>
                    <a:pt x="28704" y="8057"/>
                  </a:lnTo>
                  <a:lnTo>
                    <a:pt x="25888" y="5371"/>
                  </a:lnTo>
                  <a:lnTo>
                    <a:pt x="11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9" name="SMARTInkShape-4648"/>
          <p:cNvSpPr/>
          <p:nvPr>
            <p:custDataLst>
              <p:tags r:id="rId4"/>
            </p:custDataLst>
          </p:nvPr>
        </p:nvSpPr>
        <p:spPr>
          <a:xfrm>
            <a:off x="4876800" y="819150"/>
            <a:ext cx="62978" cy="272095"/>
          </a:xfrm>
          <a:custGeom>
            <a:avLst/>
            <a:gdLst/>
            <a:ahLst/>
            <a:cxnLst/>
            <a:rect l="0" t="0" r="0" b="0"/>
            <a:pathLst>
              <a:path w="62978" h="272095">
                <a:moveTo>
                  <a:pt x="50800" y="0"/>
                </a:moveTo>
                <a:lnTo>
                  <a:pt x="50800" y="0"/>
                </a:lnTo>
                <a:lnTo>
                  <a:pt x="59528" y="26759"/>
                </a:lnTo>
                <a:lnTo>
                  <a:pt x="62323" y="65000"/>
                </a:lnTo>
                <a:lnTo>
                  <a:pt x="62977" y="95682"/>
                </a:lnTo>
                <a:lnTo>
                  <a:pt x="59505" y="131896"/>
                </a:lnTo>
                <a:lnTo>
                  <a:pt x="51846" y="170804"/>
                </a:lnTo>
                <a:lnTo>
                  <a:pt x="39035" y="209263"/>
                </a:lnTo>
                <a:lnTo>
                  <a:pt x="26069" y="253131"/>
                </a:lnTo>
                <a:lnTo>
                  <a:pt x="18407" y="267725"/>
                </a:lnTo>
                <a:lnTo>
                  <a:pt x="14388" y="271617"/>
                </a:lnTo>
                <a:lnTo>
                  <a:pt x="11003" y="272094"/>
                </a:lnTo>
                <a:lnTo>
                  <a:pt x="8041" y="270296"/>
                </a:lnTo>
                <a:lnTo>
                  <a:pt x="0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6" name="SMARTInkShape-Group905"/>
          <p:cNvGrpSpPr/>
          <p:nvPr/>
        </p:nvGrpSpPr>
        <p:grpSpPr>
          <a:xfrm>
            <a:off x="4235957" y="788283"/>
            <a:ext cx="1178346" cy="346095"/>
            <a:chOff x="4235957" y="788283"/>
            <a:chExt cx="1178346" cy="346095"/>
          </a:xfrm>
        </p:grpSpPr>
        <p:sp>
          <p:nvSpPr>
            <p:cNvPr id="720" name="SMARTInkShape-4649"/>
            <p:cNvSpPr/>
            <p:nvPr>
              <p:custDataLst>
                <p:tags r:id="rId22"/>
              </p:custDataLst>
            </p:nvPr>
          </p:nvSpPr>
          <p:spPr>
            <a:xfrm>
              <a:off x="4807028" y="1073150"/>
              <a:ext cx="215823" cy="19051"/>
            </a:xfrm>
            <a:custGeom>
              <a:avLst/>
              <a:gdLst/>
              <a:ahLst/>
              <a:cxnLst/>
              <a:rect l="0" t="0" r="0" b="0"/>
              <a:pathLst>
                <a:path w="215823" h="19051">
                  <a:moveTo>
                    <a:pt x="6272" y="19050"/>
                  </a:moveTo>
                  <a:lnTo>
                    <a:pt x="6272" y="19050"/>
                  </a:lnTo>
                  <a:lnTo>
                    <a:pt x="0" y="19050"/>
                  </a:lnTo>
                  <a:lnTo>
                    <a:pt x="16557" y="14686"/>
                  </a:lnTo>
                  <a:lnTo>
                    <a:pt x="57979" y="13092"/>
                  </a:lnTo>
                  <a:lnTo>
                    <a:pt x="103672" y="10935"/>
                  </a:lnTo>
                  <a:lnTo>
                    <a:pt x="149195" y="5827"/>
                  </a:lnTo>
                  <a:lnTo>
                    <a:pt x="195762" y="1151"/>
                  </a:lnTo>
                  <a:lnTo>
                    <a:pt x="215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4650"/>
            <p:cNvSpPr/>
            <p:nvPr>
              <p:custDataLst>
                <p:tags r:id="rId23"/>
              </p:custDataLst>
            </p:nvPr>
          </p:nvSpPr>
          <p:spPr>
            <a:xfrm>
              <a:off x="5040765" y="797072"/>
              <a:ext cx="185286" cy="302602"/>
            </a:xfrm>
            <a:custGeom>
              <a:avLst/>
              <a:gdLst/>
              <a:ahLst/>
              <a:cxnLst/>
              <a:rect l="0" t="0" r="0" b="0"/>
              <a:pathLst>
                <a:path w="185286" h="302602">
                  <a:moveTo>
                    <a:pt x="185285" y="9378"/>
                  </a:moveTo>
                  <a:lnTo>
                    <a:pt x="185285" y="9378"/>
                  </a:lnTo>
                  <a:lnTo>
                    <a:pt x="181914" y="6007"/>
                  </a:lnTo>
                  <a:lnTo>
                    <a:pt x="176496" y="4352"/>
                  </a:lnTo>
                  <a:lnTo>
                    <a:pt x="144532" y="0"/>
                  </a:lnTo>
                  <a:lnTo>
                    <a:pt x="136950" y="1009"/>
                  </a:lnTo>
                  <a:lnTo>
                    <a:pt x="109423" y="15914"/>
                  </a:lnTo>
                  <a:lnTo>
                    <a:pt x="72183" y="44946"/>
                  </a:lnTo>
                  <a:lnTo>
                    <a:pt x="47999" y="75751"/>
                  </a:lnTo>
                  <a:lnTo>
                    <a:pt x="26902" y="112960"/>
                  </a:lnTo>
                  <a:lnTo>
                    <a:pt x="10470" y="153016"/>
                  </a:lnTo>
                  <a:lnTo>
                    <a:pt x="1756" y="192456"/>
                  </a:lnTo>
                  <a:lnTo>
                    <a:pt x="0" y="229035"/>
                  </a:lnTo>
                  <a:lnTo>
                    <a:pt x="6275" y="259403"/>
                  </a:lnTo>
                  <a:lnTo>
                    <a:pt x="23644" y="281367"/>
                  </a:lnTo>
                  <a:lnTo>
                    <a:pt x="47828" y="296068"/>
                  </a:lnTo>
                  <a:lnTo>
                    <a:pt x="75039" y="302601"/>
                  </a:lnTo>
                  <a:lnTo>
                    <a:pt x="99833" y="299860"/>
                  </a:lnTo>
                  <a:lnTo>
                    <a:pt x="119790" y="292292"/>
                  </a:lnTo>
                  <a:lnTo>
                    <a:pt x="140835" y="276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4651"/>
            <p:cNvSpPr/>
            <p:nvPr>
              <p:custDataLst>
                <p:tags r:id="rId24"/>
              </p:custDataLst>
            </p:nvPr>
          </p:nvSpPr>
          <p:spPr>
            <a:xfrm>
              <a:off x="4673600" y="1066800"/>
              <a:ext cx="260351" cy="57151"/>
            </a:xfrm>
            <a:custGeom>
              <a:avLst/>
              <a:gdLst/>
              <a:ahLst/>
              <a:cxnLst/>
              <a:rect l="0" t="0" r="0" b="0"/>
              <a:pathLst>
                <a:path w="2603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45207" y="49311"/>
                  </a:lnTo>
                  <a:lnTo>
                    <a:pt x="77948" y="45905"/>
                  </a:lnTo>
                  <a:lnTo>
                    <a:pt x="120721" y="42039"/>
                  </a:lnTo>
                  <a:lnTo>
                    <a:pt x="160429" y="36088"/>
                  </a:lnTo>
                  <a:lnTo>
                    <a:pt x="194774" y="29445"/>
                  </a:lnTo>
                  <a:lnTo>
                    <a:pt x="238042" y="19431"/>
                  </a:lnTo>
                  <a:lnTo>
                    <a:pt x="247614" y="14280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4652"/>
            <p:cNvSpPr/>
            <p:nvPr>
              <p:custDataLst>
                <p:tags r:id="rId25"/>
              </p:custDataLst>
            </p:nvPr>
          </p:nvSpPr>
          <p:spPr>
            <a:xfrm>
              <a:off x="4795394" y="824663"/>
              <a:ext cx="202057" cy="45288"/>
            </a:xfrm>
            <a:custGeom>
              <a:avLst/>
              <a:gdLst/>
              <a:ahLst/>
              <a:cxnLst/>
              <a:rect l="0" t="0" r="0" b="0"/>
              <a:pathLst>
                <a:path w="202057" h="45288">
                  <a:moveTo>
                    <a:pt x="11556" y="45287"/>
                  </a:moveTo>
                  <a:lnTo>
                    <a:pt x="11556" y="45287"/>
                  </a:lnTo>
                  <a:lnTo>
                    <a:pt x="1430" y="34456"/>
                  </a:lnTo>
                  <a:lnTo>
                    <a:pt x="0" y="30360"/>
                  </a:lnTo>
                  <a:lnTo>
                    <a:pt x="324" y="28280"/>
                  </a:lnTo>
                  <a:lnTo>
                    <a:pt x="2566" y="24088"/>
                  </a:lnTo>
                  <a:lnTo>
                    <a:pt x="14537" y="17761"/>
                  </a:lnTo>
                  <a:lnTo>
                    <a:pt x="54870" y="8596"/>
                  </a:lnTo>
                  <a:lnTo>
                    <a:pt x="102471" y="0"/>
                  </a:lnTo>
                  <a:lnTo>
                    <a:pt x="146366" y="276"/>
                  </a:lnTo>
                  <a:lnTo>
                    <a:pt x="183791" y="2608"/>
                  </a:lnTo>
                  <a:lnTo>
                    <a:pt x="202056" y="7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4653"/>
            <p:cNvSpPr/>
            <p:nvPr>
              <p:custDataLst>
                <p:tags r:id="rId26"/>
              </p:custDataLst>
            </p:nvPr>
          </p:nvSpPr>
          <p:spPr>
            <a:xfrm>
              <a:off x="4235957" y="788283"/>
              <a:ext cx="374144" cy="346095"/>
            </a:xfrm>
            <a:custGeom>
              <a:avLst/>
              <a:gdLst/>
              <a:ahLst/>
              <a:cxnLst/>
              <a:rect l="0" t="0" r="0" b="0"/>
              <a:pathLst>
                <a:path w="374144" h="346095">
                  <a:moveTo>
                    <a:pt x="374143" y="5467"/>
                  </a:moveTo>
                  <a:lnTo>
                    <a:pt x="374143" y="5467"/>
                  </a:lnTo>
                  <a:lnTo>
                    <a:pt x="374143" y="0"/>
                  </a:lnTo>
                  <a:lnTo>
                    <a:pt x="336793" y="20806"/>
                  </a:lnTo>
                  <a:lnTo>
                    <a:pt x="296990" y="39880"/>
                  </a:lnTo>
                  <a:lnTo>
                    <a:pt x="260831" y="55334"/>
                  </a:lnTo>
                  <a:lnTo>
                    <a:pt x="216538" y="71610"/>
                  </a:lnTo>
                  <a:lnTo>
                    <a:pt x="174274" y="90132"/>
                  </a:lnTo>
                  <a:lnTo>
                    <a:pt x="135029" y="109418"/>
                  </a:lnTo>
                  <a:lnTo>
                    <a:pt x="98772" y="127397"/>
                  </a:lnTo>
                  <a:lnTo>
                    <a:pt x="52627" y="154760"/>
                  </a:lnTo>
                  <a:lnTo>
                    <a:pt x="49732" y="157913"/>
                  </a:lnTo>
                  <a:lnTo>
                    <a:pt x="51330" y="160720"/>
                  </a:lnTo>
                  <a:lnTo>
                    <a:pt x="62513" y="165720"/>
                  </a:lnTo>
                  <a:lnTo>
                    <a:pt x="105498" y="169131"/>
                  </a:lnTo>
                  <a:lnTo>
                    <a:pt x="143032" y="171810"/>
                  </a:lnTo>
                  <a:lnTo>
                    <a:pt x="181115" y="175353"/>
                  </a:lnTo>
                  <a:lnTo>
                    <a:pt x="228207" y="181314"/>
                  </a:lnTo>
                  <a:lnTo>
                    <a:pt x="250956" y="185456"/>
                  </a:lnTo>
                  <a:lnTo>
                    <a:pt x="257446" y="188960"/>
                  </a:lnTo>
                  <a:lnTo>
                    <a:pt x="261067" y="193412"/>
                  </a:lnTo>
                  <a:lnTo>
                    <a:pt x="262775" y="198497"/>
                  </a:lnTo>
                  <a:lnTo>
                    <a:pt x="260387" y="204004"/>
                  </a:lnTo>
                  <a:lnTo>
                    <a:pt x="248325" y="215767"/>
                  </a:lnTo>
                  <a:lnTo>
                    <a:pt x="201476" y="241031"/>
                  </a:lnTo>
                  <a:lnTo>
                    <a:pt x="160289" y="260681"/>
                  </a:lnTo>
                  <a:lnTo>
                    <a:pt x="117525" y="280467"/>
                  </a:lnTo>
                  <a:lnTo>
                    <a:pt x="77351" y="298669"/>
                  </a:lnTo>
                  <a:lnTo>
                    <a:pt x="43974" y="314285"/>
                  </a:lnTo>
                  <a:lnTo>
                    <a:pt x="4908" y="334814"/>
                  </a:lnTo>
                  <a:lnTo>
                    <a:pt x="1692" y="337921"/>
                  </a:lnTo>
                  <a:lnTo>
                    <a:pt x="253" y="340697"/>
                  </a:lnTo>
                  <a:lnTo>
                    <a:pt x="0" y="343254"/>
                  </a:lnTo>
                  <a:lnTo>
                    <a:pt x="14770" y="346094"/>
                  </a:lnTo>
                  <a:lnTo>
                    <a:pt x="56701" y="345812"/>
                  </a:lnTo>
                  <a:lnTo>
                    <a:pt x="93357" y="342998"/>
                  </a:lnTo>
                  <a:lnTo>
                    <a:pt x="137871" y="339396"/>
                  </a:lnTo>
                  <a:lnTo>
                    <a:pt x="182116" y="337324"/>
                  </a:lnTo>
                  <a:lnTo>
                    <a:pt x="223886" y="335698"/>
                  </a:lnTo>
                  <a:lnTo>
                    <a:pt x="261266" y="332623"/>
                  </a:lnTo>
                  <a:lnTo>
                    <a:pt x="296694" y="325142"/>
                  </a:lnTo>
                  <a:lnTo>
                    <a:pt x="348743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4654"/>
            <p:cNvSpPr/>
            <p:nvPr>
              <p:custDataLst>
                <p:tags r:id="rId27"/>
              </p:custDataLst>
            </p:nvPr>
          </p:nvSpPr>
          <p:spPr>
            <a:xfrm>
              <a:off x="5247792" y="819150"/>
              <a:ext cx="166511" cy="242741"/>
            </a:xfrm>
            <a:custGeom>
              <a:avLst/>
              <a:gdLst/>
              <a:ahLst/>
              <a:cxnLst/>
              <a:rect l="0" t="0" r="0" b="0"/>
              <a:pathLst>
                <a:path w="166511" h="24274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6845" y="0"/>
                  </a:lnTo>
                  <a:lnTo>
                    <a:pt x="15813" y="6742"/>
                  </a:lnTo>
                  <a:lnTo>
                    <a:pt x="46521" y="45434"/>
                  </a:lnTo>
                  <a:lnTo>
                    <a:pt x="70059" y="81744"/>
                  </a:lnTo>
                  <a:lnTo>
                    <a:pt x="98277" y="123782"/>
                  </a:lnTo>
                  <a:lnTo>
                    <a:pt x="122240" y="167518"/>
                  </a:lnTo>
                  <a:lnTo>
                    <a:pt x="152252" y="214287"/>
                  </a:lnTo>
                  <a:lnTo>
                    <a:pt x="165289" y="237427"/>
                  </a:lnTo>
                  <a:lnTo>
                    <a:pt x="166445" y="240835"/>
                  </a:lnTo>
                  <a:lnTo>
                    <a:pt x="166510" y="242401"/>
                  </a:lnTo>
                  <a:lnTo>
                    <a:pt x="165848" y="242740"/>
                  </a:lnTo>
                  <a:lnTo>
                    <a:pt x="16240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7" name="SMARTInkShape-4655"/>
          <p:cNvSpPr/>
          <p:nvPr>
            <p:custDataLst>
              <p:tags r:id="rId5"/>
            </p:custDataLst>
          </p:nvPr>
        </p:nvSpPr>
        <p:spPr>
          <a:xfrm>
            <a:off x="3486150" y="1112544"/>
            <a:ext cx="234951" cy="5057"/>
          </a:xfrm>
          <a:custGeom>
            <a:avLst/>
            <a:gdLst/>
            <a:ahLst/>
            <a:cxnLst/>
            <a:rect l="0" t="0" r="0" b="0"/>
            <a:pathLst>
              <a:path w="234951" h="5057">
                <a:moveTo>
                  <a:pt x="0" y="5056"/>
                </a:moveTo>
                <a:lnTo>
                  <a:pt x="0" y="5056"/>
                </a:lnTo>
                <a:lnTo>
                  <a:pt x="36628" y="5056"/>
                </a:lnTo>
                <a:lnTo>
                  <a:pt x="78037" y="5056"/>
                </a:lnTo>
                <a:lnTo>
                  <a:pt x="113470" y="3174"/>
                </a:lnTo>
                <a:lnTo>
                  <a:pt x="150619" y="692"/>
                </a:lnTo>
                <a:lnTo>
                  <a:pt x="196479" y="0"/>
                </a:lnTo>
                <a:lnTo>
                  <a:pt x="234950" y="50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6" name="SMARTInkShape-Group907"/>
          <p:cNvGrpSpPr/>
          <p:nvPr/>
        </p:nvGrpSpPr>
        <p:grpSpPr>
          <a:xfrm>
            <a:off x="2534833" y="801714"/>
            <a:ext cx="1179918" cy="728142"/>
            <a:chOff x="2534833" y="801714"/>
            <a:chExt cx="1179918" cy="728142"/>
          </a:xfrm>
        </p:grpSpPr>
        <p:sp>
          <p:nvSpPr>
            <p:cNvPr id="728" name="SMARTInkShape-4656"/>
            <p:cNvSpPr/>
            <p:nvPr>
              <p:custDataLst>
                <p:tags r:id="rId14"/>
              </p:custDataLst>
            </p:nvPr>
          </p:nvSpPr>
          <p:spPr>
            <a:xfrm>
              <a:off x="2534833" y="1004210"/>
              <a:ext cx="150040" cy="525646"/>
            </a:xfrm>
            <a:custGeom>
              <a:avLst/>
              <a:gdLst/>
              <a:ahLst/>
              <a:cxnLst/>
              <a:rect l="0" t="0" r="0" b="0"/>
              <a:pathLst>
                <a:path w="150040" h="525646">
                  <a:moveTo>
                    <a:pt x="62317" y="164190"/>
                  </a:moveTo>
                  <a:lnTo>
                    <a:pt x="62317" y="164190"/>
                  </a:lnTo>
                  <a:lnTo>
                    <a:pt x="56850" y="158723"/>
                  </a:lnTo>
                  <a:lnTo>
                    <a:pt x="52857" y="164844"/>
                  </a:lnTo>
                  <a:lnTo>
                    <a:pt x="47206" y="182336"/>
                  </a:lnTo>
                  <a:lnTo>
                    <a:pt x="44434" y="218877"/>
                  </a:lnTo>
                  <a:lnTo>
                    <a:pt x="41904" y="251290"/>
                  </a:lnTo>
                  <a:lnTo>
                    <a:pt x="39133" y="288979"/>
                  </a:lnTo>
                  <a:lnTo>
                    <a:pt x="37902" y="333952"/>
                  </a:lnTo>
                  <a:lnTo>
                    <a:pt x="35473" y="380280"/>
                  </a:lnTo>
                  <a:lnTo>
                    <a:pt x="31337" y="425330"/>
                  </a:lnTo>
                  <a:lnTo>
                    <a:pt x="24794" y="466519"/>
                  </a:lnTo>
                  <a:lnTo>
                    <a:pt x="16548" y="508553"/>
                  </a:lnTo>
                  <a:lnTo>
                    <a:pt x="13008" y="525398"/>
                  </a:lnTo>
                  <a:lnTo>
                    <a:pt x="11805" y="525645"/>
                  </a:lnTo>
                  <a:lnTo>
                    <a:pt x="8588" y="520276"/>
                  </a:lnTo>
                  <a:lnTo>
                    <a:pt x="1479" y="474364"/>
                  </a:lnTo>
                  <a:lnTo>
                    <a:pt x="0" y="428575"/>
                  </a:lnTo>
                  <a:lnTo>
                    <a:pt x="311" y="396891"/>
                  </a:lnTo>
                  <a:lnTo>
                    <a:pt x="1224" y="360246"/>
                  </a:lnTo>
                  <a:lnTo>
                    <a:pt x="2538" y="320294"/>
                  </a:lnTo>
                  <a:lnTo>
                    <a:pt x="6237" y="280254"/>
                  </a:lnTo>
                  <a:lnTo>
                    <a:pt x="11525" y="240155"/>
                  </a:lnTo>
                  <a:lnTo>
                    <a:pt x="17872" y="200016"/>
                  </a:lnTo>
                  <a:lnTo>
                    <a:pt x="24926" y="166908"/>
                  </a:lnTo>
                  <a:lnTo>
                    <a:pt x="32451" y="138485"/>
                  </a:lnTo>
                  <a:lnTo>
                    <a:pt x="48338" y="91382"/>
                  </a:lnTo>
                  <a:lnTo>
                    <a:pt x="64806" y="53985"/>
                  </a:lnTo>
                  <a:lnTo>
                    <a:pt x="89944" y="18648"/>
                  </a:lnTo>
                  <a:lnTo>
                    <a:pt x="111895" y="1514"/>
                  </a:lnTo>
                  <a:lnTo>
                    <a:pt x="117947" y="0"/>
                  </a:lnTo>
                  <a:lnTo>
                    <a:pt x="123393" y="403"/>
                  </a:lnTo>
                  <a:lnTo>
                    <a:pt x="128434" y="2082"/>
                  </a:lnTo>
                  <a:lnTo>
                    <a:pt x="137799" y="15236"/>
                  </a:lnTo>
                  <a:lnTo>
                    <a:pt x="145253" y="38016"/>
                  </a:lnTo>
                  <a:lnTo>
                    <a:pt x="148567" y="71659"/>
                  </a:lnTo>
                  <a:lnTo>
                    <a:pt x="150039" y="110130"/>
                  </a:lnTo>
                  <a:lnTo>
                    <a:pt x="148577" y="149336"/>
                  </a:lnTo>
                  <a:lnTo>
                    <a:pt x="140871" y="185575"/>
                  </a:lnTo>
                  <a:lnTo>
                    <a:pt x="117891" y="230969"/>
                  </a:lnTo>
                  <a:lnTo>
                    <a:pt x="98776" y="250549"/>
                  </a:lnTo>
                  <a:lnTo>
                    <a:pt x="88740" y="257746"/>
                  </a:lnTo>
                  <a:lnTo>
                    <a:pt x="68181" y="263861"/>
                  </a:lnTo>
                  <a:lnTo>
                    <a:pt x="57760" y="264504"/>
                  </a:lnTo>
                  <a:lnTo>
                    <a:pt x="36773" y="253930"/>
                  </a:lnTo>
                  <a:lnTo>
                    <a:pt x="5167" y="22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4657"/>
            <p:cNvSpPr/>
            <p:nvPr>
              <p:custDataLst>
                <p:tags r:id="rId15"/>
              </p:custDataLst>
            </p:nvPr>
          </p:nvSpPr>
          <p:spPr>
            <a:xfrm>
              <a:off x="3448050" y="1212850"/>
              <a:ext cx="266701" cy="31751"/>
            </a:xfrm>
            <a:custGeom>
              <a:avLst/>
              <a:gdLst/>
              <a:ahLst/>
              <a:cxnLst/>
              <a:rect l="0" t="0" r="0" b="0"/>
              <a:pathLst>
                <a:path w="266701" h="31751">
                  <a:moveTo>
                    <a:pt x="0" y="31750"/>
                  </a:moveTo>
                  <a:lnTo>
                    <a:pt x="0" y="31750"/>
                  </a:lnTo>
                  <a:lnTo>
                    <a:pt x="45826" y="27987"/>
                  </a:lnTo>
                  <a:lnTo>
                    <a:pt x="87395" y="22316"/>
                  </a:lnTo>
                  <a:lnTo>
                    <a:pt x="113297" y="19816"/>
                  </a:lnTo>
                  <a:lnTo>
                    <a:pt x="141147" y="17444"/>
                  </a:lnTo>
                  <a:lnTo>
                    <a:pt x="167476" y="14452"/>
                  </a:lnTo>
                  <a:lnTo>
                    <a:pt x="192789" y="11046"/>
                  </a:lnTo>
                  <a:lnTo>
                    <a:pt x="233851" y="490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4658"/>
            <p:cNvSpPr/>
            <p:nvPr>
              <p:custDataLst>
                <p:tags r:id="rId16"/>
              </p:custDataLst>
            </p:nvPr>
          </p:nvSpPr>
          <p:spPr>
            <a:xfrm>
              <a:off x="3124200" y="939800"/>
              <a:ext cx="116153" cy="304801"/>
            </a:xfrm>
            <a:custGeom>
              <a:avLst/>
              <a:gdLst/>
              <a:ahLst/>
              <a:cxnLst/>
              <a:rect l="0" t="0" r="0" b="0"/>
              <a:pathLst>
                <a:path w="116153" h="304801">
                  <a:moveTo>
                    <a:pt x="88900" y="0"/>
                  </a:moveTo>
                  <a:lnTo>
                    <a:pt x="88900" y="0"/>
                  </a:lnTo>
                  <a:lnTo>
                    <a:pt x="92271" y="0"/>
                  </a:lnTo>
                  <a:lnTo>
                    <a:pt x="104480" y="13484"/>
                  </a:lnTo>
                  <a:lnTo>
                    <a:pt x="114762" y="48837"/>
                  </a:lnTo>
                  <a:lnTo>
                    <a:pt x="116152" y="84735"/>
                  </a:lnTo>
                  <a:lnTo>
                    <a:pt x="110889" y="127265"/>
                  </a:lnTo>
                  <a:lnTo>
                    <a:pt x="94440" y="174390"/>
                  </a:lnTo>
                  <a:lnTo>
                    <a:pt x="73018" y="216031"/>
                  </a:lnTo>
                  <a:lnTo>
                    <a:pt x="49385" y="25123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4659"/>
            <p:cNvSpPr/>
            <p:nvPr>
              <p:custDataLst>
                <p:tags r:id="rId17"/>
              </p:custDataLst>
            </p:nvPr>
          </p:nvSpPr>
          <p:spPr>
            <a:xfrm>
              <a:off x="2936537" y="1031392"/>
              <a:ext cx="200364" cy="181459"/>
            </a:xfrm>
            <a:custGeom>
              <a:avLst/>
              <a:gdLst/>
              <a:ahLst/>
              <a:cxnLst/>
              <a:rect l="0" t="0" r="0" b="0"/>
              <a:pathLst>
                <a:path w="200364" h="181459">
                  <a:moveTo>
                    <a:pt x="200363" y="3658"/>
                  </a:moveTo>
                  <a:lnTo>
                    <a:pt x="200363" y="3658"/>
                  </a:lnTo>
                  <a:lnTo>
                    <a:pt x="196992" y="287"/>
                  </a:lnTo>
                  <a:lnTo>
                    <a:pt x="195293" y="0"/>
                  </a:lnTo>
                  <a:lnTo>
                    <a:pt x="193456" y="513"/>
                  </a:lnTo>
                  <a:lnTo>
                    <a:pt x="188121" y="4377"/>
                  </a:lnTo>
                  <a:lnTo>
                    <a:pt x="173217" y="20569"/>
                  </a:lnTo>
                  <a:lnTo>
                    <a:pt x="145455" y="62894"/>
                  </a:lnTo>
                  <a:lnTo>
                    <a:pt x="116596" y="99526"/>
                  </a:lnTo>
                  <a:lnTo>
                    <a:pt x="85702" y="131547"/>
                  </a:lnTo>
                  <a:lnTo>
                    <a:pt x="64736" y="145870"/>
                  </a:lnTo>
                  <a:lnTo>
                    <a:pt x="43658" y="154587"/>
                  </a:lnTo>
                  <a:lnTo>
                    <a:pt x="35216" y="155783"/>
                  </a:lnTo>
                  <a:lnTo>
                    <a:pt x="22071" y="153349"/>
                  </a:lnTo>
                  <a:lnTo>
                    <a:pt x="11526" y="143800"/>
                  </a:lnTo>
                  <a:lnTo>
                    <a:pt x="3546" y="130149"/>
                  </a:lnTo>
                  <a:lnTo>
                    <a:pt x="0" y="114674"/>
                  </a:lnTo>
                  <a:lnTo>
                    <a:pt x="1171" y="108008"/>
                  </a:lnTo>
                  <a:lnTo>
                    <a:pt x="8117" y="96838"/>
                  </a:lnTo>
                  <a:lnTo>
                    <a:pt x="13637" y="94000"/>
                  </a:lnTo>
                  <a:lnTo>
                    <a:pt x="27298" y="92728"/>
                  </a:lnTo>
                  <a:lnTo>
                    <a:pt x="50855" y="99351"/>
                  </a:lnTo>
                  <a:lnTo>
                    <a:pt x="92828" y="128028"/>
                  </a:lnTo>
                  <a:lnTo>
                    <a:pt x="118798" y="149634"/>
                  </a:lnTo>
                  <a:lnTo>
                    <a:pt x="136863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4660"/>
            <p:cNvSpPr/>
            <p:nvPr>
              <p:custDataLst>
                <p:tags r:id="rId18"/>
              </p:custDataLst>
            </p:nvPr>
          </p:nvSpPr>
          <p:spPr>
            <a:xfrm>
              <a:off x="2798850" y="1042961"/>
              <a:ext cx="134851" cy="236198"/>
            </a:xfrm>
            <a:custGeom>
              <a:avLst/>
              <a:gdLst/>
              <a:ahLst/>
              <a:cxnLst/>
              <a:rect l="0" t="0" r="0" b="0"/>
              <a:pathLst>
                <a:path w="134851" h="236198">
                  <a:moveTo>
                    <a:pt x="134850" y="30189"/>
                  </a:moveTo>
                  <a:lnTo>
                    <a:pt x="134850" y="30189"/>
                  </a:lnTo>
                  <a:lnTo>
                    <a:pt x="126061" y="16374"/>
                  </a:lnTo>
                  <a:lnTo>
                    <a:pt x="115077" y="6340"/>
                  </a:lnTo>
                  <a:lnTo>
                    <a:pt x="104767" y="780"/>
                  </a:lnTo>
                  <a:lnTo>
                    <a:pt x="102095" y="0"/>
                  </a:lnTo>
                  <a:lnTo>
                    <a:pt x="84850" y="5643"/>
                  </a:lnTo>
                  <a:lnTo>
                    <a:pt x="61866" y="26366"/>
                  </a:lnTo>
                  <a:lnTo>
                    <a:pt x="37182" y="71703"/>
                  </a:lnTo>
                  <a:lnTo>
                    <a:pt x="20416" y="107906"/>
                  </a:lnTo>
                  <a:lnTo>
                    <a:pt x="6379" y="144458"/>
                  </a:lnTo>
                  <a:lnTo>
                    <a:pt x="141" y="179518"/>
                  </a:lnTo>
                  <a:lnTo>
                    <a:pt x="0" y="214134"/>
                  </a:lnTo>
                  <a:lnTo>
                    <a:pt x="6478" y="228595"/>
                  </a:lnTo>
                  <a:lnTo>
                    <a:pt x="11168" y="234426"/>
                  </a:lnTo>
                  <a:lnTo>
                    <a:pt x="18529" y="236197"/>
                  </a:lnTo>
                  <a:lnTo>
                    <a:pt x="58650" y="227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4661"/>
            <p:cNvSpPr/>
            <p:nvPr>
              <p:custDataLst>
                <p:tags r:id="rId19"/>
              </p:custDataLst>
            </p:nvPr>
          </p:nvSpPr>
          <p:spPr>
            <a:xfrm>
              <a:off x="2616200" y="1270000"/>
              <a:ext cx="127001" cy="139701"/>
            </a:xfrm>
            <a:custGeom>
              <a:avLst/>
              <a:gdLst/>
              <a:ahLst/>
              <a:cxnLst/>
              <a:rect l="0" t="0" r="0" b="0"/>
              <a:pathLst>
                <a:path w="127001" h="139701">
                  <a:moveTo>
                    <a:pt x="127000" y="0"/>
                  </a:moveTo>
                  <a:lnTo>
                    <a:pt x="127000" y="0"/>
                  </a:lnTo>
                  <a:lnTo>
                    <a:pt x="84642" y="36401"/>
                  </a:lnTo>
                  <a:lnTo>
                    <a:pt x="49097" y="75002"/>
                  </a:lnTo>
                  <a:lnTo>
                    <a:pt x="12049" y="121476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4662"/>
            <p:cNvSpPr/>
            <p:nvPr>
              <p:custDataLst>
                <p:tags r:id="rId20"/>
              </p:custDataLst>
            </p:nvPr>
          </p:nvSpPr>
          <p:spPr>
            <a:xfrm>
              <a:off x="2622550" y="130810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0507" y="15580"/>
                  </a:lnTo>
                  <a:lnTo>
                    <a:pt x="69660" y="62375"/>
                  </a:lnTo>
                  <a:lnTo>
                    <a:pt x="889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4663"/>
            <p:cNvSpPr/>
            <p:nvPr>
              <p:custDataLst>
                <p:tags r:id="rId21"/>
              </p:custDataLst>
            </p:nvPr>
          </p:nvSpPr>
          <p:spPr>
            <a:xfrm>
              <a:off x="2578444" y="801714"/>
              <a:ext cx="126657" cy="138087"/>
            </a:xfrm>
            <a:custGeom>
              <a:avLst/>
              <a:gdLst/>
              <a:ahLst/>
              <a:cxnLst/>
              <a:rect l="0" t="0" r="0" b="0"/>
              <a:pathLst>
                <a:path w="126657" h="138087">
                  <a:moveTo>
                    <a:pt x="6006" y="87286"/>
                  </a:moveTo>
                  <a:lnTo>
                    <a:pt x="6006" y="87286"/>
                  </a:lnTo>
                  <a:lnTo>
                    <a:pt x="7888" y="60606"/>
                  </a:lnTo>
                  <a:lnTo>
                    <a:pt x="13845" y="32463"/>
                  </a:lnTo>
                  <a:lnTo>
                    <a:pt x="15840" y="28348"/>
                  </a:lnTo>
                  <a:lnTo>
                    <a:pt x="15384" y="28238"/>
                  </a:lnTo>
                  <a:lnTo>
                    <a:pt x="14375" y="28871"/>
                  </a:lnTo>
                  <a:lnTo>
                    <a:pt x="5527" y="73708"/>
                  </a:lnTo>
                  <a:lnTo>
                    <a:pt x="0" y="92470"/>
                  </a:lnTo>
                  <a:lnTo>
                    <a:pt x="26408" y="54594"/>
                  </a:lnTo>
                  <a:lnTo>
                    <a:pt x="56984" y="7539"/>
                  </a:lnTo>
                  <a:lnTo>
                    <a:pt x="63274" y="3077"/>
                  </a:lnTo>
                  <a:lnTo>
                    <a:pt x="75909" y="0"/>
                  </a:lnTo>
                  <a:lnTo>
                    <a:pt x="80830" y="873"/>
                  </a:lnTo>
                  <a:lnTo>
                    <a:pt x="88179" y="5606"/>
                  </a:lnTo>
                  <a:lnTo>
                    <a:pt x="99352" y="41126"/>
                  </a:lnTo>
                  <a:lnTo>
                    <a:pt x="110413" y="80821"/>
                  </a:lnTo>
                  <a:lnTo>
                    <a:pt x="126656" y="138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5" name="SMARTInkShape-Group908"/>
          <p:cNvGrpSpPr/>
          <p:nvPr/>
        </p:nvGrpSpPr>
        <p:grpSpPr>
          <a:xfrm>
            <a:off x="1000495" y="978906"/>
            <a:ext cx="948956" cy="345360"/>
            <a:chOff x="1000495" y="978906"/>
            <a:chExt cx="948956" cy="345360"/>
          </a:xfrm>
        </p:grpSpPr>
        <p:sp>
          <p:nvSpPr>
            <p:cNvPr id="737" name="SMARTInkShape-4664"/>
            <p:cNvSpPr/>
            <p:nvPr>
              <p:custDataLst>
                <p:tags r:id="rId6"/>
              </p:custDataLst>
            </p:nvPr>
          </p:nvSpPr>
          <p:spPr>
            <a:xfrm>
              <a:off x="1000495" y="1117535"/>
              <a:ext cx="193306" cy="206731"/>
            </a:xfrm>
            <a:custGeom>
              <a:avLst/>
              <a:gdLst/>
              <a:ahLst/>
              <a:cxnLst/>
              <a:rect l="0" t="0" r="0" b="0"/>
              <a:pathLst>
                <a:path w="193306" h="206731">
                  <a:moveTo>
                    <a:pt x="66305" y="108015"/>
                  </a:moveTo>
                  <a:lnTo>
                    <a:pt x="66305" y="108015"/>
                  </a:lnTo>
                  <a:lnTo>
                    <a:pt x="78514" y="108015"/>
                  </a:lnTo>
                  <a:lnTo>
                    <a:pt x="81500" y="105898"/>
                  </a:lnTo>
                  <a:lnTo>
                    <a:pt x="108942" y="65331"/>
                  </a:lnTo>
                  <a:lnTo>
                    <a:pt x="111596" y="47887"/>
                  </a:lnTo>
                  <a:lnTo>
                    <a:pt x="107550" y="14685"/>
                  </a:lnTo>
                  <a:lnTo>
                    <a:pt x="102040" y="4681"/>
                  </a:lnTo>
                  <a:lnTo>
                    <a:pt x="98595" y="1026"/>
                  </a:lnTo>
                  <a:lnTo>
                    <a:pt x="94181" y="0"/>
                  </a:lnTo>
                  <a:lnTo>
                    <a:pt x="83633" y="2623"/>
                  </a:lnTo>
                  <a:lnTo>
                    <a:pt x="59053" y="22146"/>
                  </a:lnTo>
                  <a:lnTo>
                    <a:pt x="29427" y="57016"/>
                  </a:lnTo>
                  <a:lnTo>
                    <a:pt x="14402" y="88171"/>
                  </a:lnTo>
                  <a:lnTo>
                    <a:pt x="4431" y="121773"/>
                  </a:lnTo>
                  <a:lnTo>
                    <a:pt x="0" y="153170"/>
                  </a:lnTo>
                  <a:lnTo>
                    <a:pt x="5556" y="177943"/>
                  </a:lnTo>
                  <a:lnTo>
                    <a:pt x="10989" y="188500"/>
                  </a:lnTo>
                  <a:lnTo>
                    <a:pt x="19550" y="196244"/>
                  </a:lnTo>
                  <a:lnTo>
                    <a:pt x="42232" y="206730"/>
                  </a:lnTo>
                  <a:lnTo>
                    <a:pt x="68776" y="206216"/>
                  </a:lnTo>
                  <a:lnTo>
                    <a:pt x="113369" y="190263"/>
                  </a:lnTo>
                  <a:lnTo>
                    <a:pt x="156685" y="166957"/>
                  </a:lnTo>
                  <a:lnTo>
                    <a:pt x="193305" y="146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4665"/>
            <p:cNvSpPr/>
            <p:nvPr>
              <p:custDataLst>
                <p:tags r:id="rId7"/>
              </p:custDataLst>
            </p:nvPr>
          </p:nvSpPr>
          <p:spPr>
            <a:xfrm>
              <a:off x="1257300" y="999948"/>
              <a:ext cx="118939" cy="281369"/>
            </a:xfrm>
            <a:custGeom>
              <a:avLst/>
              <a:gdLst/>
              <a:ahLst/>
              <a:cxnLst/>
              <a:rect l="0" t="0" r="0" b="0"/>
              <a:pathLst>
                <a:path w="118939" h="281369">
                  <a:moveTo>
                    <a:pt x="44450" y="60502"/>
                  </a:moveTo>
                  <a:lnTo>
                    <a:pt x="44450" y="60502"/>
                  </a:lnTo>
                  <a:lnTo>
                    <a:pt x="38983" y="60502"/>
                  </a:lnTo>
                  <a:lnTo>
                    <a:pt x="34991" y="70615"/>
                  </a:lnTo>
                  <a:lnTo>
                    <a:pt x="32390" y="110321"/>
                  </a:lnTo>
                  <a:lnTo>
                    <a:pt x="32034" y="141910"/>
                  </a:lnTo>
                  <a:lnTo>
                    <a:pt x="29995" y="178998"/>
                  </a:lnTo>
                  <a:lnTo>
                    <a:pt x="26737" y="216178"/>
                  </a:lnTo>
                  <a:lnTo>
                    <a:pt x="21641" y="258087"/>
                  </a:lnTo>
                  <a:lnTo>
                    <a:pt x="19391" y="281368"/>
                  </a:lnTo>
                  <a:lnTo>
                    <a:pt x="15780" y="268858"/>
                  </a:lnTo>
                  <a:lnTo>
                    <a:pt x="16984" y="230422"/>
                  </a:lnTo>
                  <a:lnTo>
                    <a:pt x="18132" y="187293"/>
                  </a:lnTo>
                  <a:lnTo>
                    <a:pt x="18438" y="161962"/>
                  </a:lnTo>
                  <a:lnTo>
                    <a:pt x="22541" y="116884"/>
                  </a:lnTo>
                  <a:lnTo>
                    <a:pt x="29774" y="78505"/>
                  </a:lnTo>
                  <a:lnTo>
                    <a:pt x="45746" y="39182"/>
                  </a:lnTo>
                  <a:lnTo>
                    <a:pt x="73000" y="7121"/>
                  </a:lnTo>
                  <a:lnTo>
                    <a:pt x="83950" y="1499"/>
                  </a:lnTo>
                  <a:lnTo>
                    <a:pt x="89833" y="0"/>
                  </a:lnTo>
                  <a:lnTo>
                    <a:pt x="95167" y="412"/>
                  </a:lnTo>
                  <a:lnTo>
                    <a:pt x="104856" y="4632"/>
                  </a:lnTo>
                  <a:lnTo>
                    <a:pt x="111984" y="14975"/>
                  </a:lnTo>
                  <a:lnTo>
                    <a:pt x="116798" y="31095"/>
                  </a:lnTo>
                  <a:lnTo>
                    <a:pt x="118938" y="54723"/>
                  </a:lnTo>
                  <a:lnTo>
                    <a:pt x="110030" y="92421"/>
                  </a:lnTo>
                  <a:lnTo>
                    <a:pt x="87243" y="127031"/>
                  </a:lnTo>
                  <a:lnTo>
                    <a:pt x="53007" y="159486"/>
                  </a:lnTo>
                  <a:lnTo>
                    <a:pt x="36024" y="170582"/>
                  </a:lnTo>
                  <a:lnTo>
                    <a:pt x="28249" y="172694"/>
                  </a:lnTo>
                  <a:lnTo>
                    <a:pt x="0" y="168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4666"/>
            <p:cNvSpPr/>
            <p:nvPr>
              <p:custDataLst>
                <p:tags r:id="rId8"/>
              </p:custDataLst>
            </p:nvPr>
          </p:nvSpPr>
          <p:spPr>
            <a:xfrm>
              <a:off x="1397208" y="978906"/>
              <a:ext cx="174183" cy="316495"/>
            </a:xfrm>
            <a:custGeom>
              <a:avLst/>
              <a:gdLst/>
              <a:ahLst/>
              <a:cxnLst/>
              <a:rect l="0" t="0" r="0" b="0"/>
              <a:pathLst>
                <a:path w="174183" h="316495">
                  <a:moveTo>
                    <a:pt x="37892" y="119644"/>
                  </a:moveTo>
                  <a:lnTo>
                    <a:pt x="37892" y="119644"/>
                  </a:lnTo>
                  <a:lnTo>
                    <a:pt x="37892" y="108088"/>
                  </a:lnTo>
                  <a:lnTo>
                    <a:pt x="34521" y="114025"/>
                  </a:lnTo>
                  <a:lnTo>
                    <a:pt x="30053" y="157204"/>
                  </a:lnTo>
                  <a:lnTo>
                    <a:pt x="22869" y="199447"/>
                  </a:lnTo>
                  <a:lnTo>
                    <a:pt x="11804" y="240186"/>
                  </a:lnTo>
                  <a:lnTo>
                    <a:pt x="495" y="275647"/>
                  </a:lnTo>
                  <a:lnTo>
                    <a:pt x="0" y="264096"/>
                  </a:lnTo>
                  <a:lnTo>
                    <a:pt x="6596" y="229316"/>
                  </a:lnTo>
                  <a:lnTo>
                    <a:pt x="13634" y="191670"/>
                  </a:lnTo>
                  <a:lnTo>
                    <a:pt x="22172" y="146717"/>
                  </a:lnTo>
                  <a:lnTo>
                    <a:pt x="27412" y="122876"/>
                  </a:lnTo>
                  <a:lnTo>
                    <a:pt x="38879" y="80158"/>
                  </a:lnTo>
                  <a:lnTo>
                    <a:pt x="51030" y="54117"/>
                  </a:lnTo>
                  <a:lnTo>
                    <a:pt x="56529" y="47031"/>
                  </a:lnTo>
                  <a:lnTo>
                    <a:pt x="61605" y="43013"/>
                  </a:lnTo>
                  <a:lnTo>
                    <a:pt x="66401" y="41040"/>
                  </a:lnTo>
                  <a:lnTo>
                    <a:pt x="71009" y="41136"/>
                  </a:lnTo>
                  <a:lnTo>
                    <a:pt x="79892" y="45005"/>
                  </a:lnTo>
                  <a:lnTo>
                    <a:pt x="86662" y="58955"/>
                  </a:lnTo>
                  <a:lnTo>
                    <a:pt x="99008" y="102950"/>
                  </a:lnTo>
                  <a:lnTo>
                    <a:pt x="106453" y="126052"/>
                  </a:lnTo>
                  <a:lnTo>
                    <a:pt x="108293" y="126032"/>
                  </a:lnTo>
                  <a:lnTo>
                    <a:pt x="114102" y="120367"/>
                  </a:lnTo>
                  <a:lnTo>
                    <a:pt x="135303" y="80951"/>
                  </a:lnTo>
                  <a:lnTo>
                    <a:pt x="152833" y="43268"/>
                  </a:lnTo>
                  <a:lnTo>
                    <a:pt x="169523" y="2316"/>
                  </a:lnTo>
                  <a:lnTo>
                    <a:pt x="171507" y="503"/>
                  </a:lnTo>
                  <a:lnTo>
                    <a:pt x="173535" y="0"/>
                  </a:lnTo>
                  <a:lnTo>
                    <a:pt x="174182" y="3192"/>
                  </a:lnTo>
                  <a:lnTo>
                    <a:pt x="171768" y="50016"/>
                  </a:lnTo>
                  <a:lnTo>
                    <a:pt x="171476" y="82818"/>
                  </a:lnTo>
                  <a:lnTo>
                    <a:pt x="169935" y="123033"/>
                  </a:lnTo>
                  <a:lnTo>
                    <a:pt x="167548" y="146597"/>
                  </a:lnTo>
                  <a:lnTo>
                    <a:pt x="161134" y="193712"/>
                  </a:lnTo>
                  <a:lnTo>
                    <a:pt x="153579" y="233467"/>
                  </a:lnTo>
                  <a:lnTo>
                    <a:pt x="141392" y="280840"/>
                  </a:lnTo>
                  <a:lnTo>
                    <a:pt x="126792" y="316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4667"/>
            <p:cNvSpPr/>
            <p:nvPr>
              <p:custDataLst>
                <p:tags r:id="rId9"/>
              </p:custDataLst>
            </p:nvPr>
          </p:nvSpPr>
          <p:spPr>
            <a:xfrm>
              <a:off x="1619937" y="1073150"/>
              <a:ext cx="62814" cy="189514"/>
            </a:xfrm>
            <a:custGeom>
              <a:avLst/>
              <a:gdLst/>
              <a:ahLst/>
              <a:cxnLst/>
              <a:rect l="0" t="0" r="0" b="0"/>
              <a:pathLst>
                <a:path w="62814" h="189514">
                  <a:moveTo>
                    <a:pt x="62813" y="0"/>
                  </a:moveTo>
                  <a:lnTo>
                    <a:pt x="62813" y="0"/>
                  </a:lnTo>
                  <a:lnTo>
                    <a:pt x="56071" y="3371"/>
                  </a:lnTo>
                  <a:lnTo>
                    <a:pt x="45136" y="18951"/>
                  </a:lnTo>
                  <a:lnTo>
                    <a:pt x="25141" y="65414"/>
                  </a:lnTo>
                  <a:lnTo>
                    <a:pt x="14805" y="110477"/>
                  </a:lnTo>
                  <a:lnTo>
                    <a:pt x="4530" y="149856"/>
                  </a:lnTo>
                  <a:lnTo>
                    <a:pt x="0" y="187961"/>
                  </a:lnTo>
                  <a:lnTo>
                    <a:pt x="477" y="189513"/>
                  </a:lnTo>
                  <a:lnTo>
                    <a:pt x="1500" y="189136"/>
                  </a:lnTo>
                  <a:lnTo>
                    <a:pt x="2888" y="187474"/>
                  </a:lnTo>
                  <a:lnTo>
                    <a:pt x="1201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4668"/>
            <p:cNvSpPr/>
            <p:nvPr>
              <p:custDataLst>
                <p:tags r:id="rId10"/>
              </p:custDataLst>
            </p:nvPr>
          </p:nvSpPr>
          <p:spPr>
            <a:xfrm>
              <a:off x="1657350" y="996950"/>
              <a:ext cx="107951" cy="57151"/>
            </a:xfrm>
            <a:custGeom>
              <a:avLst/>
              <a:gdLst/>
              <a:ahLst/>
              <a:cxnLst/>
              <a:rect l="0" t="0" r="0" b="0"/>
              <a:pathLst>
                <a:path w="1079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3371" y="44941"/>
                  </a:lnTo>
                  <a:lnTo>
                    <a:pt x="18951" y="30014"/>
                  </a:lnTo>
                  <a:lnTo>
                    <a:pt x="49500" y="16146"/>
                  </a:lnTo>
                  <a:lnTo>
                    <a:pt x="96733" y="293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4669"/>
            <p:cNvSpPr/>
            <p:nvPr>
              <p:custDataLst>
                <p:tags r:id="rId11"/>
              </p:custDataLst>
            </p:nvPr>
          </p:nvSpPr>
          <p:spPr>
            <a:xfrm>
              <a:off x="1619250" y="1098550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882" y="50242"/>
                  </a:lnTo>
                  <a:lnTo>
                    <a:pt x="3371" y="48312"/>
                  </a:lnTo>
                  <a:lnTo>
                    <a:pt x="32520" y="30710"/>
                  </a:lnTo>
                  <a:lnTo>
                    <a:pt x="70470" y="17958"/>
                  </a:lnTo>
                  <a:lnTo>
                    <a:pt x="112994" y="939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4670"/>
            <p:cNvSpPr/>
            <p:nvPr>
              <p:custDataLst>
                <p:tags r:id="rId12"/>
              </p:custDataLst>
            </p:nvPr>
          </p:nvSpPr>
          <p:spPr>
            <a:xfrm>
              <a:off x="1949450" y="1088829"/>
              <a:ext cx="1" cy="9722"/>
            </a:xfrm>
            <a:custGeom>
              <a:avLst/>
              <a:gdLst/>
              <a:ahLst/>
              <a:cxnLst/>
              <a:rect l="0" t="0" r="0" b="0"/>
              <a:pathLst>
                <a:path w="1" h="9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4671"/>
            <p:cNvSpPr/>
            <p:nvPr>
              <p:custDataLst>
                <p:tags r:id="rId13"/>
              </p:custDataLst>
            </p:nvPr>
          </p:nvSpPr>
          <p:spPr>
            <a:xfrm>
              <a:off x="1866900" y="1231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644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SMARTInkShape-Group909"/>
          <p:cNvGrpSpPr/>
          <p:nvPr/>
        </p:nvGrpSpPr>
        <p:grpSpPr>
          <a:xfrm>
            <a:off x="558800" y="639546"/>
            <a:ext cx="571501" cy="410260"/>
            <a:chOff x="558800" y="639546"/>
            <a:chExt cx="571501" cy="410260"/>
          </a:xfrm>
        </p:grpSpPr>
        <p:sp>
          <p:nvSpPr>
            <p:cNvPr id="404" name="SMARTInkShape-4672"/>
            <p:cNvSpPr/>
            <p:nvPr>
              <p:custDataLst>
                <p:tags r:id="rId170"/>
              </p:custDataLst>
            </p:nvPr>
          </p:nvSpPr>
          <p:spPr>
            <a:xfrm>
              <a:off x="577850" y="639546"/>
              <a:ext cx="187210" cy="312955"/>
            </a:xfrm>
            <a:custGeom>
              <a:avLst/>
              <a:gdLst/>
              <a:ahLst/>
              <a:cxnLst/>
              <a:rect l="0" t="0" r="0" b="0"/>
              <a:pathLst>
                <a:path w="187210" h="312955">
                  <a:moveTo>
                    <a:pt x="0" y="46254"/>
                  </a:moveTo>
                  <a:lnTo>
                    <a:pt x="0" y="46254"/>
                  </a:lnTo>
                  <a:lnTo>
                    <a:pt x="33225" y="61181"/>
                  </a:lnTo>
                  <a:lnTo>
                    <a:pt x="57979" y="60711"/>
                  </a:lnTo>
                  <a:lnTo>
                    <a:pt x="97949" y="48456"/>
                  </a:lnTo>
                  <a:lnTo>
                    <a:pt x="141696" y="30148"/>
                  </a:lnTo>
                  <a:lnTo>
                    <a:pt x="170866" y="19845"/>
                  </a:lnTo>
                  <a:lnTo>
                    <a:pt x="181774" y="12644"/>
                  </a:lnTo>
                  <a:lnTo>
                    <a:pt x="186622" y="7092"/>
                  </a:lnTo>
                  <a:lnTo>
                    <a:pt x="187209" y="4624"/>
                  </a:lnTo>
                  <a:lnTo>
                    <a:pt x="186895" y="2273"/>
                  </a:lnTo>
                  <a:lnTo>
                    <a:pt x="185980" y="0"/>
                  </a:lnTo>
                  <a:lnTo>
                    <a:pt x="182548" y="601"/>
                  </a:lnTo>
                  <a:lnTo>
                    <a:pt x="135863" y="19485"/>
                  </a:lnTo>
                  <a:lnTo>
                    <a:pt x="96792" y="42769"/>
                  </a:lnTo>
                  <a:lnTo>
                    <a:pt x="81119" y="57405"/>
                  </a:lnTo>
                  <a:lnTo>
                    <a:pt x="71801" y="70966"/>
                  </a:lnTo>
                  <a:lnTo>
                    <a:pt x="71151" y="77545"/>
                  </a:lnTo>
                  <a:lnTo>
                    <a:pt x="76072" y="90500"/>
                  </a:lnTo>
                  <a:lnTo>
                    <a:pt x="89079" y="101432"/>
                  </a:lnTo>
                  <a:lnTo>
                    <a:pt x="129544" y="119948"/>
                  </a:lnTo>
                  <a:lnTo>
                    <a:pt x="164468" y="129519"/>
                  </a:lnTo>
                  <a:lnTo>
                    <a:pt x="166795" y="131397"/>
                  </a:lnTo>
                  <a:lnTo>
                    <a:pt x="166936" y="133355"/>
                  </a:lnTo>
                  <a:lnTo>
                    <a:pt x="165618" y="135366"/>
                  </a:lnTo>
                  <a:lnTo>
                    <a:pt x="163329" y="137412"/>
                  </a:lnTo>
                  <a:lnTo>
                    <a:pt x="122934" y="158543"/>
                  </a:lnTo>
                  <a:lnTo>
                    <a:pt x="85814" y="180890"/>
                  </a:lnTo>
                  <a:lnTo>
                    <a:pt x="47299" y="209148"/>
                  </a:lnTo>
                  <a:lnTo>
                    <a:pt x="12792" y="249881"/>
                  </a:lnTo>
                  <a:lnTo>
                    <a:pt x="7567" y="267753"/>
                  </a:lnTo>
                  <a:lnTo>
                    <a:pt x="7161" y="276470"/>
                  </a:lnTo>
                  <a:lnTo>
                    <a:pt x="9713" y="283692"/>
                  </a:lnTo>
                  <a:lnTo>
                    <a:pt x="20074" y="295480"/>
                  </a:lnTo>
                  <a:lnTo>
                    <a:pt x="51887" y="306679"/>
                  </a:lnTo>
                  <a:lnTo>
                    <a:pt x="95964" y="311095"/>
                  </a:lnTo>
                  <a:lnTo>
                    <a:pt x="127000" y="312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673"/>
            <p:cNvSpPr/>
            <p:nvPr>
              <p:custDataLst>
                <p:tags r:id="rId171"/>
              </p:custDataLst>
            </p:nvPr>
          </p:nvSpPr>
          <p:spPr>
            <a:xfrm>
              <a:off x="787400" y="824735"/>
              <a:ext cx="190501" cy="102366"/>
            </a:xfrm>
            <a:custGeom>
              <a:avLst/>
              <a:gdLst/>
              <a:ahLst/>
              <a:cxnLst/>
              <a:rect l="0" t="0" r="0" b="0"/>
              <a:pathLst>
                <a:path w="190501" h="102366">
                  <a:moveTo>
                    <a:pt x="0" y="26165"/>
                  </a:moveTo>
                  <a:lnTo>
                    <a:pt x="0" y="26165"/>
                  </a:lnTo>
                  <a:lnTo>
                    <a:pt x="13484" y="16052"/>
                  </a:lnTo>
                  <a:lnTo>
                    <a:pt x="31393" y="12969"/>
                  </a:lnTo>
                  <a:lnTo>
                    <a:pt x="42095" y="13134"/>
                  </a:lnTo>
                  <a:lnTo>
                    <a:pt x="49230" y="21005"/>
                  </a:lnTo>
                  <a:lnTo>
                    <a:pt x="57158" y="50448"/>
                  </a:lnTo>
                  <a:lnTo>
                    <a:pt x="56450" y="62815"/>
                  </a:lnTo>
                  <a:lnTo>
                    <a:pt x="53155" y="72470"/>
                  </a:lnTo>
                  <a:lnTo>
                    <a:pt x="48137" y="80318"/>
                  </a:lnTo>
                  <a:lnTo>
                    <a:pt x="91614" y="37724"/>
                  </a:lnTo>
                  <a:lnTo>
                    <a:pt x="133603" y="0"/>
                  </a:lnTo>
                  <a:lnTo>
                    <a:pt x="109604" y="28699"/>
                  </a:lnTo>
                  <a:lnTo>
                    <a:pt x="102100" y="52221"/>
                  </a:lnTo>
                  <a:lnTo>
                    <a:pt x="101933" y="62586"/>
                  </a:lnTo>
                  <a:lnTo>
                    <a:pt x="107392" y="79746"/>
                  </a:lnTo>
                  <a:lnTo>
                    <a:pt x="133808" y="90666"/>
                  </a:lnTo>
                  <a:lnTo>
                    <a:pt x="190500" y="102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674"/>
            <p:cNvSpPr/>
            <p:nvPr>
              <p:custDataLst>
                <p:tags r:id="rId172"/>
              </p:custDataLst>
            </p:nvPr>
          </p:nvSpPr>
          <p:spPr>
            <a:xfrm>
              <a:off x="558800" y="977994"/>
              <a:ext cx="389310" cy="71812"/>
            </a:xfrm>
            <a:custGeom>
              <a:avLst/>
              <a:gdLst/>
              <a:ahLst/>
              <a:cxnLst/>
              <a:rect l="0" t="0" r="0" b="0"/>
              <a:pathLst>
                <a:path w="389310" h="71812">
                  <a:moveTo>
                    <a:pt x="0" y="38006"/>
                  </a:moveTo>
                  <a:lnTo>
                    <a:pt x="0" y="38006"/>
                  </a:lnTo>
                  <a:lnTo>
                    <a:pt x="29058" y="34478"/>
                  </a:lnTo>
                  <a:lnTo>
                    <a:pt x="70878" y="28599"/>
                  </a:lnTo>
                  <a:lnTo>
                    <a:pt x="123452" y="21151"/>
                  </a:lnTo>
                  <a:lnTo>
                    <a:pt x="178257" y="14775"/>
                  </a:lnTo>
                  <a:lnTo>
                    <a:pt x="234549" y="9113"/>
                  </a:lnTo>
                  <a:lnTo>
                    <a:pt x="291833" y="3927"/>
                  </a:lnTo>
                  <a:lnTo>
                    <a:pt x="333550" y="1176"/>
                  </a:lnTo>
                  <a:lnTo>
                    <a:pt x="364889" y="47"/>
                  </a:lnTo>
                  <a:lnTo>
                    <a:pt x="389309" y="0"/>
                  </a:lnTo>
                  <a:lnTo>
                    <a:pt x="372428" y="10552"/>
                  </a:lnTo>
                  <a:lnTo>
                    <a:pt x="328013" y="28170"/>
                  </a:lnTo>
                  <a:lnTo>
                    <a:pt x="265242" y="50499"/>
                  </a:lnTo>
                  <a:lnTo>
                    <a:pt x="228334" y="63268"/>
                  </a:lnTo>
                  <a:lnTo>
                    <a:pt x="200495" y="71811"/>
                  </a:lnTo>
                  <a:lnTo>
                    <a:pt x="244110" y="62166"/>
                  </a:lnTo>
                  <a:lnTo>
                    <a:pt x="266700" y="57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675"/>
            <p:cNvSpPr/>
            <p:nvPr>
              <p:custDataLst>
                <p:tags r:id="rId173"/>
              </p:custDataLst>
            </p:nvPr>
          </p:nvSpPr>
          <p:spPr>
            <a:xfrm>
              <a:off x="1085850" y="789165"/>
              <a:ext cx="19051" cy="17286"/>
            </a:xfrm>
            <a:custGeom>
              <a:avLst/>
              <a:gdLst/>
              <a:ahLst/>
              <a:cxnLst/>
              <a:rect l="0" t="0" r="0" b="0"/>
              <a:pathLst>
                <a:path w="19051" h="172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70" y="2207"/>
                  </a:lnTo>
                  <a:lnTo>
                    <a:pt x="8838" y="0"/>
                  </a:lnTo>
                  <a:lnTo>
                    <a:pt x="10831" y="1529"/>
                  </a:lnTo>
                  <a:lnTo>
                    <a:pt x="19050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676"/>
            <p:cNvSpPr/>
            <p:nvPr>
              <p:custDataLst>
                <p:tags r:id="rId174"/>
              </p:custDataLst>
            </p:nvPr>
          </p:nvSpPr>
          <p:spPr>
            <a:xfrm>
              <a:off x="1123950" y="9080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0" y="25240"/>
                  </a:lnTo>
                  <a:lnTo>
                    <a:pt x="705" y="27410"/>
                  </a:lnTo>
                  <a:lnTo>
                    <a:pt x="1882" y="28857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" name="SMARTInkShape-4677"/>
          <p:cNvSpPr/>
          <p:nvPr>
            <p:custDataLst>
              <p:tags r:id="rId1"/>
            </p:custDataLst>
          </p:nvPr>
        </p:nvSpPr>
        <p:spPr>
          <a:xfrm>
            <a:off x="1717273" y="756556"/>
            <a:ext cx="149628" cy="227695"/>
          </a:xfrm>
          <a:custGeom>
            <a:avLst/>
            <a:gdLst/>
            <a:ahLst/>
            <a:cxnLst/>
            <a:rect l="0" t="0" r="0" b="0"/>
            <a:pathLst>
              <a:path w="149628" h="227695">
                <a:moveTo>
                  <a:pt x="73427" y="30844"/>
                </a:moveTo>
                <a:lnTo>
                  <a:pt x="73427" y="30844"/>
                </a:lnTo>
                <a:lnTo>
                  <a:pt x="83540" y="30844"/>
                </a:lnTo>
                <a:lnTo>
                  <a:pt x="86519" y="30138"/>
                </a:lnTo>
                <a:lnTo>
                  <a:pt x="88505" y="28963"/>
                </a:lnTo>
                <a:lnTo>
                  <a:pt x="92244" y="24755"/>
                </a:lnTo>
                <a:lnTo>
                  <a:pt x="92477" y="12677"/>
                </a:lnTo>
                <a:lnTo>
                  <a:pt x="91771" y="12383"/>
                </a:lnTo>
                <a:lnTo>
                  <a:pt x="86127" y="11794"/>
                </a:lnTo>
                <a:lnTo>
                  <a:pt x="76483" y="2150"/>
                </a:lnTo>
                <a:lnTo>
                  <a:pt x="64219" y="0"/>
                </a:lnTo>
                <a:lnTo>
                  <a:pt x="50551" y="2733"/>
                </a:lnTo>
                <a:lnTo>
                  <a:pt x="37565" y="11383"/>
                </a:lnTo>
                <a:lnTo>
                  <a:pt x="16170" y="32723"/>
                </a:lnTo>
                <a:lnTo>
                  <a:pt x="6587" y="47436"/>
                </a:lnTo>
                <a:lnTo>
                  <a:pt x="0" y="74958"/>
                </a:lnTo>
                <a:lnTo>
                  <a:pt x="1420" y="108826"/>
                </a:lnTo>
                <a:lnTo>
                  <a:pt x="13050" y="142301"/>
                </a:lnTo>
                <a:lnTo>
                  <a:pt x="41013" y="179442"/>
                </a:lnTo>
                <a:lnTo>
                  <a:pt x="82085" y="211122"/>
                </a:lnTo>
                <a:lnTo>
                  <a:pt x="115798" y="223689"/>
                </a:lnTo>
                <a:lnTo>
                  <a:pt x="149627" y="2276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5" name="SMARTInkShape-Group911"/>
          <p:cNvGrpSpPr/>
          <p:nvPr/>
        </p:nvGrpSpPr>
        <p:grpSpPr>
          <a:xfrm>
            <a:off x="1885950" y="692150"/>
            <a:ext cx="711454" cy="241301"/>
            <a:chOff x="1885950" y="692150"/>
            <a:chExt cx="711454" cy="241301"/>
          </a:xfrm>
        </p:grpSpPr>
        <p:sp>
          <p:nvSpPr>
            <p:cNvPr id="411" name="SMARTInkShape-4678"/>
            <p:cNvSpPr/>
            <p:nvPr>
              <p:custDataLst>
                <p:tags r:id="rId166"/>
              </p:custDataLst>
            </p:nvPr>
          </p:nvSpPr>
          <p:spPr>
            <a:xfrm>
              <a:off x="1885950" y="771630"/>
              <a:ext cx="31751" cy="161821"/>
            </a:xfrm>
            <a:custGeom>
              <a:avLst/>
              <a:gdLst/>
              <a:ahLst/>
              <a:cxnLst/>
              <a:rect l="0" t="0" r="0" b="0"/>
              <a:pathLst>
                <a:path w="31751" h="16182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45375"/>
                  </a:lnTo>
                  <a:lnTo>
                    <a:pt x="3371" y="92801"/>
                  </a:lnTo>
                  <a:lnTo>
                    <a:pt x="12865" y="139883"/>
                  </a:lnTo>
                  <a:lnTo>
                    <a:pt x="14927" y="147195"/>
                  </a:lnTo>
                  <a:lnTo>
                    <a:pt x="17712" y="152070"/>
                  </a:lnTo>
                  <a:lnTo>
                    <a:pt x="20981" y="155320"/>
                  </a:lnTo>
                  <a:lnTo>
                    <a:pt x="31750" y="16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4679"/>
            <p:cNvSpPr/>
            <p:nvPr>
              <p:custDataLst>
                <p:tags r:id="rId167"/>
              </p:custDataLst>
            </p:nvPr>
          </p:nvSpPr>
          <p:spPr>
            <a:xfrm>
              <a:off x="1981200" y="8636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7576" y="7630"/>
                  </a:lnTo>
                  <a:lnTo>
                    <a:pt x="83701" y="1716"/>
                  </a:lnTo>
                  <a:lnTo>
                    <a:pt x="120991" y="50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4680"/>
            <p:cNvSpPr/>
            <p:nvPr>
              <p:custDataLst>
                <p:tags r:id="rId168"/>
              </p:custDataLst>
            </p:nvPr>
          </p:nvSpPr>
          <p:spPr>
            <a:xfrm>
              <a:off x="2304498" y="749300"/>
              <a:ext cx="146603" cy="118214"/>
            </a:xfrm>
            <a:custGeom>
              <a:avLst/>
              <a:gdLst/>
              <a:ahLst/>
              <a:cxnLst/>
              <a:rect l="0" t="0" r="0" b="0"/>
              <a:pathLst>
                <a:path w="146603" h="118214">
                  <a:moveTo>
                    <a:pt x="146602" y="0"/>
                  </a:moveTo>
                  <a:lnTo>
                    <a:pt x="146602" y="0"/>
                  </a:lnTo>
                  <a:lnTo>
                    <a:pt x="143231" y="0"/>
                  </a:lnTo>
                  <a:lnTo>
                    <a:pt x="134393" y="3371"/>
                  </a:lnTo>
                  <a:lnTo>
                    <a:pt x="122837" y="18951"/>
                  </a:lnTo>
                  <a:lnTo>
                    <a:pt x="100207" y="59576"/>
                  </a:lnTo>
                  <a:lnTo>
                    <a:pt x="76368" y="96591"/>
                  </a:lnTo>
                  <a:lnTo>
                    <a:pt x="62000" y="108311"/>
                  </a:lnTo>
                  <a:lnTo>
                    <a:pt x="41807" y="116994"/>
                  </a:lnTo>
                  <a:lnTo>
                    <a:pt x="36522" y="118213"/>
                  </a:lnTo>
                  <a:lnTo>
                    <a:pt x="31587" y="117614"/>
                  </a:lnTo>
                  <a:lnTo>
                    <a:pt x="22342" y="113186"/>
                  </a:lnTo>
                  <a:lnTo>
                    <a:pt x="15410" y="102751"/>
                  </a:lnTo>
                  <a:lnTo>
                    <a:pt x="0" y="61274"/>
                  </a:lnTo>
                  <a:lnTo>
                    <a:pt x="340" y="36056"/>
                  </a:lnTo>
                  <a:lnTo>
                    <a:pt x="1822" y="34621"/>
                  </a:lnTo>
                  <a:lnTo>
                    <a:pt x="7231" y="33026"/>
                  </a:lnTo>
                  <a:lnTo>
                    <a:pt x="16220" y="37961"/>
                  </a:lnTo>
                  <a:lnTo>
                    <a:pt x="63546" y="70395"/>
                  </a:lnTo>
                  <a:lnTo>
                    <a:pt x="111045" y="99209"/>
                  </a:lnTo>
                  <a:lnTo>
                    <a:pt x="116547" y="102123"/>
                  </a:lnTo>
                  <a:lnTo>
                    <a:pt x="122332" y="102654"/>
                  </a:lnTo>
                  <a:lnTo>
                    <a:pt x="14660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681"/>
            <p:cNvSpPr/>
            <p:nvPr>
              <p:custDataLst>
                <p:tags r:id="rId169"/>
              </p:custDataLst>
            </p:nvPr>
          </p:nvSpPr>
          <p:spPr>
            <a:xfrm>
              <a:off x="2514600" y="692150"/>
              <a:ext cx="82804" cy="228601"/>
            </a:xfrm>
            <a:custGeom>
              <a:avLst/>
              <a:gdLst/>
              <a:ahLst/>
              <a:cxnLst/>
              <a:rect l="0" t="0" r="0" b="0"/>
              <a:pathLst>
                <a:path w="82804" h="22860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31802" y="28862"/>
                  </a:lnTo>
                  <a:lnTo>
                    <a:pt x="54970" y="69073"/>
                  </a:lnTo>
                  <a:lnTo>
                    <a:pt x="74143" y="112580"/>
                  </a:lnTo>
                  <a:lnTo>
                    <a:pt x="82803" y="155340"/>
                  </a:lnTo>
                  <a:lnTo>
                    <a:pt x="80075" y="179577"/>
                  </a:lnTo>
                  <a:lnTo>
                    <a:pt x="72278" y="198345"/>
                  </a:lnTo>
                  <a:lnTo>
                    <a:pt x="61757" y="212331"/>
                  </a:lnTo>
                  <a:lnTo>
                    <a:pt x="381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912"/>
          <p:cNvGrpSpPr/>
          <p:nvPr/>
        </p:nvGrpSpPr>
        <p:grpSpPr>
          <a:xfrm>
            <a:off x="2956729" y="711901"/>
            <a:ext cx="421472" cy="221550"/>
            <a:chOff x="2956729" y="711901"/>
            <a:chExt cx="421472" cy="221550"/>
          </a:xfrm>
        </p:grpSpPr>
        <p:sp>
          <p:nvSpPr>
            <p:cNvPr id="416" name="SMARTInkShape-4682"/>
            <p:cNvSpPr/>
            <p:nvPr>
              <p:custDataLst>
                <p:tags r:id="rId162"/>
              </p:custDataLst>
            </p:nvPr>
          </p:nvSpPr>
          <p:spPr>
            <a:xfrm>
              <a:off x="2956729" y="711901"/>
              <a:ext cx="161122" cy="206707"/>
            </a:xfrm>
            <a:custGeom>
              <a:avLst/>
              <a:gdLst/>
              <a:ahLst/>
              <a:cxnLst/>
              <a:rect l="0" t="0" r="0" b="0"/>
              <a:pathLst>
                <a:path w="161122" h="206707">
                  <a:moveTo>
                    <a:pt x="129371" y="31049"/>
                  </a:moveTo>
                  <a:lnTo>
                    <a:pt x="129371" y="31049"/>
                  </a:lnTo>
                  <a:lnTo>
                    <a:pt x="129371" y="27678"/>
                  </a:lnTo>
                  <a:lnTo>
                    <a:pt x="119232" y="15148"/>
                  </a:lnTo>
                  <a:lnTo>
                    <a:pt x="111694" y="7284"/>
                  </a:lnTo>
                  <a:lnTo>
                    <a:pt x="101759" y="2848"/>
                  </a:lnTo>
                  <a:lnTo>
                    <a:pt x="78134" y="0"/>
                  </a:lnTo>
                  <a:lnTo>
                    <a:pt x="56021" y="2878"/>
                  </a:lnTo>
                  <a:lnTo>
                    <a:pt x="41737" y="11943"/>
                  </a:lnTo>
                  <a:lnTo>
                    <a:pt x="11950" y="47501"/>
                  </a:lnTo>
                  <a:lnTo>
                    <a:pt x="3101" y="72698"/>
                  </a:lnTo>
                  <a:lnTo>
                    <a:pt x="0" y="112769"/>
                  </a:lnTo>
                  <a:lnTo>
                    <a:pt x="4139" y="137925"/>
                  </a:lnTo>
                  <a:lnTo>
                    <a:pt x="15386" y="160864"/>
                  </a:lnTo>
                  <a:lnTo>
                    <a:pt x="47698" y="190241"/>
                  </a:lnTo>
                  <a:lnTo>
                    <a:pt x="88552" y="206706"/>
                  </a:lnTo>
                  <a:lnTo>
                    <a:pt x="117344" y="205780"/>
                  </a:lnTo>
                  <a:lnTo>
                    <a:pt x="161121" y="196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683"/>
            <p:cNvSpPr/>
            <p:nvPr>
              <p:custDataLst>
                <p:tags r:id="rId163"/>
              </p:custDataLst>
            </p:nvPr>
          </p:nvSpPr>
          <p:spPr>
            <a:xfrm>
              <a:off x="3210307" y="736600"/>
              <a:ext cx="59944" cy="196851"/>
            </a:xfrm>
            <a:custGeom>
              <a:avLst/>
              <a:gdLst/>
              <a:ahLst/>
              <a:cxnLst/>
              <a:rect l="0" t="0" r="0" b="0"/>
              <a:pathLst>
                <a:path w="59944" h="196851">
                  <a:moveTo>
                    <a:pt x="28193" y="0"/>
                  </a:moveTo>
                  <a:lnTo>
                    <a:pt x="28193" y="0"/>
                  </a:lnTo>
                  <a:lnTo>
                    <a:pt x="21451" y="0"/>
                  </a:lnTo>
                  <a:lnTo>
                    <a:pt x="16260" y="1881"/>
                  </a:lnTo>
                  <a:lnTo>
                    <a:pt x="13888" y="3371"/>
                  </a:lnTo>
                  <a:lnTo>
                    <a:pt x="7178" y="15580"/>
                  </a:lnTo>
                  <a:lnTo>
                    <a:pt x="0" y="54583"/>
                  </a:lnTo>
                  <a:lnTo>
                    <a:pt x="3063" y="94881"/>
                  </a:lnTo>
                  <a:lnTo>
                    <a:pt x="12594" y="136690"/>
                  </a:lnTo>
                  <a:lnTo>
                    <a:pt x="25061" y="170637"/>
                  </a:lnTo>
                  <a:lnTo>
                    <a:pt x="35973" y="187316"/>
                  </a:lnTo>
                  <a:lnTo>
                    <a:pt x="41141" y="191905"/>
                  </a:lnTo>
                  <a:lnTo>
                    <a:pt x="45997" y="194259"/>
                  </a:lnTo>
                  <a:lnTo>
                    <a:pt x="5994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684"/>
            <p:cNvSpPr/>
            <p:nvPr>
              <p:custDataLst>
                <p:tags r:id="rId164"/>
              </p:custDataLst>
            </p:nvPr>
          </p:nvSpPr>
          <p:spPr>
            <a:xfrm>
              <a:off x="3128069" y="716675"/>
              <a:ext cx="224732" cy="38976"/>
            </a:xfrm>
            <a:custGeom>
              <a:avLst/>
              <a:gdLst/>
              <a:ahLst/>
              <a:cxnLst/>
              <a:rect l="0" t="0" r="0" b="0"/>
              <a:pathLst>
                <a:path w="224732" h="38976">
                  <a:moveTo>
                    <a:pt x="15181" y="38975"/>
                  </a:moveTo>
                  <a:lnTo>
                    <a:pt x="15181" y="38975"/>
                  </a:lnTo>
                  <a:lnTo>
                    <a:pt x="8439" y="38975"/>
                  </a:lnTo>
                  <a:lnTo>
                    <a:pt x="3248" y="37094"/>
                  </a:lnTo>
                  <a:lnTo>
                    <a:pt x="876" y="35604"/>
                  </a:lnTo>
                  <a:lnTo>
                    <a:pt x="0" y="33905"/>
                  </a:lnTo>
                  <a:lnTo>
                    <a:pt x="121" y="32067"/>
                  </a:lnTo>
                  <a:lnTo>
                    <a:pt x="908" y="30137"/>
                  </a:lnTo>
                  <a:lnTo>
                    <a:pt x="5545" y="26110"/>
                  </a:lnTo>
                  <a:lnTo>
                    <a:pt x="33503" y="14405"/>
                  </a:lnTo>
                  <a:lnTo>
                    <a:pt x="74389" y="2610"/>
                  </a:lnTo>
                  <a:lnTo>
                    <a:pt x="107818" y="0"/>
                  </a:lnTo>
                  <a:lnTo>
                    <a:pt x="142431" y="1192"/>
                  </a:lnTo>
                  <a:lnTo>
                    <a:pt x="186862" y="6535"/>
                  </a:lnTo>
                  <a:lnTo>
                    <a:pt x="224731" y="19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685"/>
            <p:cNvSpPr/>
            <p:nvPr>
              <p:custDataLst>
                <p:tags r:id="rId165"/>
              </p:custDataLst>
            </p:nvPr>
          </p:nvSpPr>
          <p:spPr>
            <a:xfrm>
              <a:off x="3169435" y="914400"/>
              <a:ext cx="208766" cy="19028"/>
            </a:xfrm>
            <a:custGeom>
              <a:avLst/>
              <a:gdLst/>
              <a:ahLst/>
              <a:cxnLst/>
              <a:rect l="0" t="0" r="0" b="0"/>
              <a:pathLst>
                <a:path w="208766" h="19028">
                  <a:moveTo>
                    <a:pt x="18265" y="12700"/>
                  </a:moveTo>
                  <a:lnTo>
                    <a:pt x="18265" y="12700"/>
                  </a:lnTo>
                  <a:lnTo>
                    <a:pt x="0" y="18788"/>
                  </a:lnTo>
                  <a:lnTo>
                    <a:pt x="14864" y="19027"/>
                  </a:lnTo>
                  <a:lnTo>
                    <a:pt x="58176" y="13976"/>
                  </a:lnTo>
                  <a:lnTo>
                    <a:pt x="100567" y="8923"/>
                  </a:lnTo>
                  <a:lnTo>
                    <a:pt x="147857" y="6407"/>
                  </a:lnTo>
                  <a:lnTo>
                    <a:pt x="208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913"/>
          <p:cNvGrpSpPr/>
          <p:nvPr/>
        </p:nvGrpSpPr>
        <p:grpSpPr>
          <a:xfrm>
            <a:off x="3787291" y="595367"/>
            <a:ext cx="416410" cy="332958"/>
            <a:chOff x="3787291" y="595367"/>
            <a:chExt cx="416410" cy="332958"/>
          </a:xfrm>
        </p:grpSpPr>
        <p:sp>
          <p:nvSpPr>
            <p:cNvPr id="421" name="SMARTInkShape-4686"/>
            <p:cNvSpPr/>
            <p:nvPr>
              <p:custDataLst>
                <p:tags r:id="rId159"/>
              </p:custDataLst>
            </p:nvPr>
          </p:nvSpPr>
          <p:spPr>
            <a:xfrm>
              <a:off x="3833161" y="595367"/>
              <a:ext cx="167340" cy="332958"/>
            </a:xfrm>
            <a:custGeom>
              <a:avLst/>
              <a:gdLst/>
              <a:ahLst/>
              <a:cxnLst/>
              <a:rect l="0" t="0" r="0" b="0"/>
              <a:pathLst>
                <a:path w="167340" h="332958">
                  <a:moveTo>
                    <a:pt x="167339" y="45983"/>
                  </a:moveTo>
                  <a:lnTo>
                    <a:pt x="167339" y="45983"/>
                  </a:lnTo>
                  <a:lnTo>
                    <a:pt x="134140" y="14901"/>
                  </a:lnTo>
                  <a:lnTo>
                    <a:pt x="98273" y="62"/>
                  </a:lnTo>
                  <a:lnTo>
                    <a:pt x="75300" y="0"/>
                  </a:lnTo>
                  <a:lnTo>
                    <a:pt x="53990" y="7821"/>
                  </a:lnTo>
                  <a:lnTo>
                    <a:pt x="30900" y="32559"/>
                  </a:lnTo>
                  <a:lnTo>
                    <a:pt x="9555" y="73442"/>
                  </a:lnTo>
                  <a:lnTo>
                    <a:pt x="1963" y="106870"/>
                  </a:lnTo>
                  <a:lnTo>
                    <a:pt x="0" y="142188"/>
                  </a:lnTo>
                  <a:lnTo>
                    <a:pt x="3830" y="176700"/>
                  </a:lnTo>
                  <a:lnTo>
                    <a:pt x="8356" y="208972"/>
                  </a:lnTo>
                  <a:lnTo>
                    <a:pt x="16751" y="251145"/>
                  </a:lnTo>
                  <a:lnTo>
                    <a:pt x="32231" y="293628"/>
                  </a:lnTo>
                  <a:lnTo>
                    <a:pt x="42396" y="322717"/>
                  </a:lnTo>
                  <a:lnTo>
                    <a:pt x="41723" y="330783"/>
                  </a:lnTo>
                  <a:lnTo>
                    <a:pt x="40556" y="332511"/>
                  </a:lnTo>
                  <a:lnTo>
                    <a:pt x="39073" y="332957"/>
                  </a:lnTo>
                  <a:lnTo>
                    <a:pt x="33989" y="331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687"/>
            <p:cNvSpPr/>
            <p:nvPr>
              <p:custDataLst>
                <p:tags r:id="rId160"/>
              </p:custDataLst>
            </p:nvPr>
          </p:nvSpPr>
          <p:spPr>
            <a:xfrm>
              <a:off x="3787291" y="819150"/>
              <a:ext cx="137010" cy="50801"/>
            </a:xfrm>
            <a:custGeom>
              <a:avLst/>
              <a:gdLst/>
              <a:ahLst/>
              <a:cxnLst/>
              <a:rect l="0" t="0" r="0" b="0"/>
              <a:pathLst>
                <a:path w="137010" h="50801">
                  <a:moveTo>
                    <a:pt x="3659" y="50800"/>
                  </a:moveTo>
                  <a:lnTo>
                    <a:pt x="3659" y="50800"/>
                  </a:lnTo>
                  <a:lnTo>
                    <a:pt x="288" y="47429"/>
                  </a:lnTo>
                  <a:lnTo>
                    <a:pt x="0" y="46436"/>
                  </a:lnTo>
                  <a:lnTo>
                    <a:pt x="515" y="45774"/>
                  </a:lnTo>
                  <a:lnTo>
                    <a:pt x="45570" y="26851"/>
                  </a:lnTo>
                  <a:lnTo>
                    <a:pt x="92606" y="14816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688"/>
            <p:cNvSpPr/>
            <p:nvPr>
              <p:custDataLst>
                <p:tags r:id="rId161"/>
              </p:custDataLst>
            </p:nvPr>
          </p:nvSpPr>
          <p:spPr>
            <a:xfrm>
              <a:off x="3960905" y="736600"/>
              <a:ext cx="242796" cy="162559"/>
            </a:xfrm>
            <a:custGeom>
              <a:avLst/>
              <a:gdLst/>
              <a:ahLst/>
              <a:cxnLst/>
              <a:rect l="0" t="0" r="0" b="0"/>
              <a:pathLst>
                <a:path w="242796" h="162559">
                  <a:moveTo>
                    <a:pt x="71345" y="50800"/>
                  </a:moveTo>
                  <a:lnTo>
                    <a:pt x="71345" y="50800"/>
                  </a:lnTo>
                  <a:lnTo>
                    <a:pt x="60500" y="51506"/>
                  </a:lnTo>
                  <a:lnTo>
                    <a:pt x="26500" y="62337"/>
                  </a:lnTo>
                  <a:lnTo>
                    <a:pt x="14019" y="69098"/>
                  </a:lnTo>
                  <a:lnTo>
                    <a:pt x="5180" y="80569"/>
                  </a:lnTo>
                  <a:lnTo>
                    <a:pt x="1835" y="87580"/>
                  </a:lnTo>
                  <a:lnTo>
                    <a:pt x="0" y="101013"/>
                  </a:lnTo>
                  <a:lnTo>
                    <a:pt x="498" y="107559"/>
                  </a:lnTo>
                  <a:lnTo>
                    <a:pt x="6697" y="120476"/>
                  </a:lnTo>
                  <a:lnTo>
                    <a:pt x="22086" y="137767"/>
                  </a:lnTo>
                  <a:lnTo>
                    <a:pt x="40052" y="149946"/>
                  </a:lnTo>
                  <a:lnTo>
                    <a:pt x="51792" y="154131"/>
                  </a:lnTo>
                  <a:lnTo>
                    <a:pt x="61714" y="153640"/>
                  </a:lnTo>
                  <a:lnTo>
                    <a:pt x="70827" y="149188"/>
                  </a:lnTo>
                  <a:lnTo>
                    <a:pt x="75233" y="146025"/>
                  </a:lnTo>
                  <a:lnTo>
                    <a:pt x="80129" y="133104"/>
                  </a:lnTo>
                  <a:lnTo>
                    <a:pt x="81003" y="100351"/>
                  </a:lnTo>
                  <a:lnTo>
                    <a:pt x="76794" y="62424"/>
                  </a:lnTo>
                  <a:lnTo>
                    <a:pt x="71357" y="30720"/>
                  </a:lnTo>
                  <a:lnTo>
                    <a:pt x="65972" y="20726"/>
                  </a:lnTo>
                  <a:lnTo>
                    <a:pt x="66352" y="20168"/>
                  </a:lnTo>
                  <a:lnTo>
                    <a:pt x="68655" y="19547"/>
                  </a:lnTo>
                  <a:lnTo>
                    <a:pt x="73919" y="19197"/>
                  </a:lnTo>
                  <a:lnTo>
                    <a:pt x="116088" y="48949"/>
                  </a:lnTo>
                  <a:lnTo>
                    <a:pt x="155076" y="86679"/>
                  </a:lnTo>
                  <a:lnTo>
                    <a:pt x="175647" y="120462"/>
                  </a:lnTo>
                  <a:lnTo>
                    <a:pt x="181977" y="146857"/>
                  </a:lnTo>
                  <a:lnTo>
                    <a:pt x="180957" y="156522"/>
                  </a:lnTo>
                  <a:lnTo>
                    <a:pt x="179698" y="159381"/>
                  </a:lnTo>
                  <a:lnTo>
                    <a:pt x="178152" y="161287"/>
                  </a:lnTo>
                  <a:lnTo>
                    <a:pt x="176416" y="162558"/>
                  </a:lnTo>
                  <a:lnTo>
                    <a:pt x="173848" y="161994"/>
                  </a:lnTo>
                  <a:lnTo>
                    <a:pt x="167231" y="157605"/>
                  </a:lnTo>
                  <a:lnTo>
                    <a:pt x="158944" y="133716"/>
                  </a:lnTo>
                  <a:lnTo>
                    <a:pt x="168875" y="86343"/>
                  </a:lnTo>
                  <a:lnTo>
                    <a:pt x="189692" y="44476"/>
                  </a:lnTo>
                  <a:lnTo>
                    <a:pt x="2427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914"/>
          <p:cNvGrpSpPr/>
          <p:nvPr/>
        </p:nvGrpSpPr>
        <p:grpSpPr>
          <a:xfrm>
            <a:off x="4708329" y="590550"/>
            <a:ext cx="676472" cy="482601"/>
            <a:chOff x="4708329" y="590550"/>
            <a:chExt cx="676472" cy="482601"/>
          </a:xfrm>
        </p:grpSpPr>
        <p:sp>
          <p:nvSpPr>
            <p:cNvPr id="425" name="SMARTInkShape-4689"/>
            <p:cNvSpPr/>
            <p:nvPr>
              <p:custDataLst>
                <p:tags r:id="rId155"/>
              </p:custDataLst>
            </p:nvPr>
          </p:nvSpPr>
          <p:spPr>
            <a:xfrm>
              <a:off x="4892191" y="686683"/>
              <a:ext cx="276710" cy="335668"/>
            </a:xfrm>
            <a:custGeom>
              <a:avLst/>
              <a:gdLst/>
              <a:ahLst/>
              <a:cxnLst/>
              <a:rect l="0" t="0" r="0" b="0"/>
              <a:pathLst>
                <a:path w="276710" h="3356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2967" y="1116"/>
                  </a:lnTo>
                  <a:lnTo>
                    <a:pt x="36762" y="47590"/>
                  </a:lnTo>
                  <a:lnTo>
                    <a:pt x="63998" y="79927"/>
                  </a:lnTo>
                  <a:lnTo>
                    <a:pt x="96799" y="117347"/>
                  </a:lnTo>
                  <a:lnTo>
                    <a:pt x="131838" y="158203"/>
                  </a:lnTo>
                  <a:lnTo>
                    <a:pt x="166225" y="202231"/>
                  </a:lnTo>
                  <a:lnTo>
                    <a:pt x="200324" y="242025"/>
                  </a:lnTo>
                  <a:lnTo>
                    <a:pt x="230765" y="276409"/>
                  </a:lnTo>
                  <a:lnTo>
                    <a:pt x="263792" y="319702"/>
                  </a:lnTo>
                  <a:lnTo>
                    <a:pt x="276709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690"/>
            <p:cNvSpPr/>
            <p:nvPr>
              <p:custDataLst>
                <p:tags r:id="rId156"/>
              </p:custDataLst>
            </p:nvPr>
          </p:nvSpPr>
          <p:spPr>
            <a:xfrm>
              <a:off x="4933950" y="723900"/>
              <a:ext cx="254001" cy="349251"/>
            </a:xfrm>
            <a:custGeom>
              <a:avLst/>
              <a:gdLst/>
              <a:ahLst/>
              <a:cxnLst/>
              <a:rect l="0" t="0" r="0" b="0"/>
              <a:pathLst>
                <a:path w="254001" h="349251">
                  <a:moveTo>
                    <a:pt x="254000" y="0"/>
                  </a:moveTo>
                  <a:lnTo>
                    <a:pt x="254000" y="0"/>
                  </a:lnTo>
                  <a:lnTo>
                    <a:pt x="246814" y="5775"/>
                  </a:lnTo>
                  <a:lnTo>
                    <a:pt x="235048" y="12209"/>
                  </a:lnTo>
                  <a:lnTo>
                    <a:pt x="203090" y="50233"/>
                  </a:lnTo>
                  <a:lnTo>
                    <a:pt x="181278" y="81592"/>
                  </a:lnTo>
                  <a:lnTo>
                    <a:pt x="155592" y="118578"/>
                  </a:lnTo>
                  <a:lnTo>
                    <a:pt x="127007" y="158535"/>
                  </a:lnTo>
                  <a:lnTo>
                    <a:pt x="95488" y="199812"/>
                  </a:lnTo>
                  <a:lnTo>
                    <a:pt x="66428" y="239794"/>
                  </a:lnTo>
                  <a:lnTo>
                    <a:pt x="41518" y="276614"/>
                  </a:lnTo>
                  <a:lnTo>
                    <a:pt x="17005" y="318321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691"/>
            <p:cNvSpPr/>
            <p:nvPr>
              <p:custDataLst>
                <p:tags r:id="rId157"/>
              </p:custDataLst>
            </p:nvPr>
          </p:nvSpPr>
          <p:spPr>
            <a:xfrm>
              <a:off x="4708329" y="590550"/>
              <a:ext cx="447872" cy="50801"/>
            </a:xfrm>
            <a:custGeom>
              <a:avLst/>
              <a:gdLst/>
              <a:ahLst/>
              <a:cxnLst/>
              <a:rect l="0" t="0" r="0" b="0"/>
              <a:pathLst>
                <a:path w="4478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7429"/>
                  </a:lnTo>
                  <a:lnTo>
                    <a:pt x="418" y="46436"/>
                  </a:lnTo>
                  <a:lnTo>
                    <a:pt x="44074" y="35191"/>
                  </a:lnTo>
                  <a:lnTo>
                    <a:pt x="85902" y="30222"/>
                  </a:lnTo>
                  <a:lnTo>
                    <a:pt x="112719" y="27203"/>
                  </a:lnTo>
                  <a:lnTo>
                    <a:pt x="142592" y="23780"/>
                  </a:lnTo>
                  <a:lnTo>
                    <a:pt x="174500" y="20087"/>
                  </a:lnTo>
                  <a:lnTo>
                    <a:pt x="207769" y="16919"/>
                  </a:lnTo>
                  <a:lnTo>
                    <a:pt x="241942" y="14102"/>
                  </a:lnTo>
                  <a:lnTo>
                    <a:pt x="276717" y="11518"/>
                  </a:lnTo>
                  <a:lnTo>
                    <a:pt x="311192" y="9090"/>
                  </a:lnTo>
                  <a:lnTo>
                    <a:pt x="345463" y="6765"/>
                  </a:lnTo>
                  <a:lnTo>
                    <a:pt x="379599" y="4510"/>
                  </a:lnTo>
                  <a:lnTo>
                    <a:pt x="4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692"/>
            <p:cNvSpPr/>
            <p:nvPr>
              <p:custDataLst>
                <p:tags r:id="rId158"/>
              </p:custDataLst>
            </p:nvPr>
          </p:nvSpPr>
          <p:spPr>
            <a:xfrm>
              <a:off x="5359400" y="8382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0" y="0"/>
                  </a:moveTo>
                  <a:lnTo>
                    <a:pt x="0" y="0"/>
                  </a:lnTo>
                  <a:lnTo>
                    <a:pt x="10139" y="18161"/>
                  </a:lnTo>
                  <a:lnTo>
                    <a:pt x="254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915"/>
          <p:cNvGrpSpPr/>
          <p:nvPr/>
        </p:nvGrpSpPr>
        <p:grpSpPr>
          <a:xfrm>
            <a:off x="1706211" y="1699115"/>
            <a:ext cx="263185" cy="351572"/>
            <a:chOff x="1706211" y="1699115"/>
            <a:chExt cx="263185" cy="351572"/>
          </a:xfrm>
        </p:grpSpPr>
        <p:sp>
          <p:nvSpPr>
            <p:cNvPr id="430" name="SMARTInkShape-4693"/>
            <p:cNvSpPr/>
            <p:nvPr>
              <p:custDataLst>
                <p:tags r:id="rId153"/>
              </p:custDataLst>
            </p:nvPr>
          </p:nvSpPr>
          <p:spPr>
            <a:xfrm>
              <a:off x="1706211" y="1699115"/>
              <a:ext cx="263185" cy="351572"/>
            </a:xfrm>
            <a:custGeom>
              <a:avLst/>
              <a:gdLst/>
              <a:ahLst/>
              <a:cxnLst/>
              <a:rect l="0" t="0" r="0" b="0"/>
              <a:pathLst>
                <a:path w="263185" h="351572">
                  <a:moveTo>
                    <a:pt x="186089" y="53485"/>
                  </a:moveTo>
                  <a:lnTo>
                    <a:pt x="186089" y="53485"/>
                  </a:lnTo>
                  <a:lnTo>
                    <a:pt x="167791" y="8705"/>
                  </a:lnTo>
                  <a:lnTo>
                    <a:pt x="163307" y="4581"/>
                  </a:lnTo>
                  <a:lnTo>
                    <a:pt x="152680" y="0"/>
                  </a:lnTo>
                  <a:lnTo>
                    <a:pt x="128056" y="792"/>
                  </a:lnTo>
                  <a:lnTo>
                    <a:pt x="98417" y="15608"/>
                  </a:lnTo>
                  <a:lnTo>
                    <a:pt x="56797" y="57449"/>
                  </a:lnTo>
                  <a:lnTo>
                    <a:pt x="26581" y="103891"/>
                  </a:lnTo>
                  <a:lnTo>
                    <a:pt x="10775" y="141740"/>
                  </a:lnTo>
                  <a:lnTo>
                    <a:pt x="2338" y="180198"/>
                  </a:lnTo>
                  <a:lnTo>
                    <a:pt x="0" y="218457"/>
                  </a:lnTo>
                  <a:lnTo>
                    <a:pt x="3664" y="256628"/>
                  </a:lnTo>
                  <a:lnTo>
                    <a:pt x="17031" y="300334"/>
                  </a:lnTo>
                  <a:lnTo>
                    <a:pt x="44511" y="335627"/>
                  </a:lnTo>
                  <a:lnTo>
                    <a:pt x="69308" y="348214"/>
                  </a:lnTo>
                  <a:lnTo>
                    <a:pt x="82835" y="351571"/>
                  </a:lnTo>
                  <a:lnTo>
                    <a:pt x="111035" y="349656"/>
                  </a:lnTo>
                  <a:lnTo>
                    <a:pt x="140737" y="339633"/>
                  </a:lnTo>
                  <a:lnTo>
                    <a:pt x="187782" y="309484"/>
                  </a:lnTo>
                  <a:lnTo>
                    <a:pt x="215769" y="283444"/>
                  </a:lnTo>
                  <a:lnTo>
                    <a:pt x="236674" y="249763"/>
                  </a:lnTo>
                  <a:lnTo>
                    <a:pt x="251610" y="211275"/>
                  </a:lnTo>
                  <a:lnTo>
                    <a:pt x="260600" y="170651"/>
                  </a:lnTo>
                  <a:lnTo>
                    <a:pt x="263184" y="132840"/>
                  </a:lnTo>
                  <a:lnTo>
                    <a:pt x="259865" y="98632"/>
                  </a:lnTo>
                  <a:lnTo>
                    <a:pt x="248982" y="69317"/>
                  </a:lnTo>
                  <a:lnTo>
                    <a:pt x="230975" y="47821"/>
                  </a:lnTo>
                  <a:lnTo>
                    <a:pt x="210977" y="33329"/>
                  </a:lnTo>
                  <a:lnTo>
                    <a:pt x="195034" y="26888"/>
                  </a:lnTo>
                  <a:lnTo>
                    <a:pt x="184655" y="25906"/>
                  </a:lnTo>
                  <a:lnTo>
                    <a:pt x="173389" y="2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694"/>
            <p:cNvSpPr/>
            <p:nvPr>
              <p:custDataLst>
                <p:tags r:id="rId154"/>
              </p:custDataLst>
            </p:nvPr>
          </p:nvSpPr>
          <p:spPr>
            <a:xfrm>
              <a:off x="1860550" y="1830021"/>
              <a:ext cx="25401" cy="126336"/>
            </a:xfrm>
            <a:custGeom>
              <a:avLst/>
              <a:gdLst/>
              <a:ahLst/>
              <a:cxnLst/>
              <a:rect l="0" t="0" r="0" b="0"/>
              <a:pathLst>
                <a:path w="25401" h="126336">
                  <a:moveTo>
                    <a:pt x="0" y="17829"/>
                  </a:moveTo>
                  <a:lnTo>
                    <a:pt x="0" y="17829"/>
                  </a:lnTo>
                  <a:lnTo>
                    <a:pt x="0" y="0"/>
                  </a:lnTo>
                  <a:lnTo>
                    <a:pt x="0" y="41483"/>
                  </a:lnTo>
                  <a:lnTo>
                    <a:pt x="0" y="81820"/>
                  </a:lnTo>
                  <a:lnTo>
                    <a:pt x="1881" y="107580"/>
                  </a:lnTo>
                  <a:lnTo>
                    <a:pt x="6908" y="122268"/>
                  </a:lnTo>
                  <a:lnTo>
                    <a:pt x="8838" y="125555"/>
                  </a:lnTo>
                  <a:lnTo>
                    <a:pt x="11537" y="126335"/>
                  </a:lnTo>
                  <a:lnTo>
                    <a:pt x="25400" y="119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SMARTInkShape-Group916"/>
          <p:cNvGrpSpPr/>
          <p:nvPr/>
        </p:nvGrpSpPr>
        <p:grpSpPr>
          <a:xfrm>
            <a:off x="2273300" y="1625600"/>
            <a:ext cx="704851" cy="444501"/>
            <a:chOff x="2273300" y="1625600"/>
            <a:chExt cx="704851" cy="444501"/>
          </a:xfrm>
        </p:grpSpPr>
        <p:sp>
          <p:nvSpPr>
            <p:cNvPr id="433" name="SMARTInkShape-4695"/>
            <p:cNvSpPr/>
            <p:nvPr>
              <p:custDataLst>
                <p:tags r:id="rId148"/>
              </p:custDataLst>
            </p:nvPr>
          </p:nvSpPr>
          <p:spPr>
            <a:xfrm>
              <a:off x="2401183" y="1771650"/>
              <a:ext cx="138818" cy="260351"/>
            </a:xfrm>
            <a:custGeom>
              <a:avLst/>
              <a:gdLst/>
              <a:ahLst/>
              <a:cxnLst/>
              <a:rect l="0" t="0" r="0" b="0"/>
              <a:pathLst>
                <a:path w="138818" h="2603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4930" y="42376"/>
                  </a:lnTo>
                  <a:lnTo>
                    <a:pt x="33671" y="83112"/>
                  </a:lnTo>
                  <a:lnTo>
                    <a:pt x="49752" y="116666"/>
                  </a:lnTo>
                  <a:lnTo>
                    <a:pt x="68658" y="150394"/>
                  </a:lnTo>
                  <a:lnTo>
                    <a:pt x="99136" y="197745"/>
                  </a:lnTo>
                  <a:lnTo>
                    <a:pt x="125125" y="240667"/>
                  </a:lnTo>
                  <a:lnTo>
                    <a:pt x="138817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4696"/>
            <p:cNvSpPr/>
            <p:nvPr>
              <p:custDataLst>
                <p:tags r:id="rId149"/>
              </p:custDataLst>
            </p:nvPr>
          </p:nvSpPr>
          <p:spPr>
            <a:xfrm>
              <a:off x="2733479" y="1968500"/>
              <a:ext cx="244672" cy="31751"/>
            </a:xfrm>
            <a:custGeom>
              <a:avLst/>
              <a:gdLst/>
              <a:ahLst/>
              <a:cxnLst/>
              <a:rect l="0" t="0" r="0" b="0"/>
              <a:pathLst>
                <a:path w="2446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39477" y="29868"/>
                  </a:lnTo>
                  <a:lnTo>
                    <a:pt x="73746" y="25975"/>
                  </a:lnTo>
                  <a:lnTo>
                    <a:pt x="117198" y="19540"/>
                  </a:lnTo>
                  <a:lnTo>
                    <a:pt x="141345" y="15849"/>
                  </a:lnTo>
                  <a:lnTo>
                    <a:pt x="166615" y="11977"/>
                  </a:lnTo>
                  <a:lnTo>
                    <a:pt x="209979" y="5323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4697"/>
            <p:cNvSpPr/>
            <p:nvPr>
              <p:custDataLst>
                <p:tags r:id="rId150"/>
              </p:custDataLst>
            </p:nvPr>
          </p:nvSpPr>
          <p:spPr>
            <a:xfrm>
              <a:off x="2789056" y="1914336"/>
              <a:ext cx="106545" cy="9715"/>
            </a:xfrm>
            <a:custGeom>
              <a:avLst/>
              <a:gdLst/>
              <a:ahLst/>
              <a:cxnLst/>
              <a:rect l="0" t="0" r="0" b="0"/>
              <a:pathLst>
                <a:path w="106545" h="9715">
                  <a:moveTo>
                    <a:pt x="17644" y="9714"/>
                  </a:moveTo>
                  <a:lnTo>
                    <a:pt x="17644" y="9714"/>
                  </a:lnTo>
                  <a:lnTo>
                    <a:pt x="5711" y="4688"/>
                  </a:lnTo>
                  <a:lnTo>
                    <a:pt x="0" y="3625"/>
                  </a:lnTo>
                  <a:lnTo>
                    <a:pt x="47435" y="0"/>
                  </a:lnTo>
                  <a:lnTo>
                    <a:pt x="90478" y="1968"/>
                  </a:lnTo>
                  <a:lnTo>
                    <a:pt x="106544" y="3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4698"/>
            <p:cNvSpPr/>
            <p:nvPr>
              <p:custDataLst>
                <p:tags r:id="rId151"/>
              </p:custDataLst>
            </p:nvPr>
          </p:nvSpPr>
          <p:spPr>
            <a:xfrm>
              <a:off x="2273300" y="1625600"/>
              <a:ext cx="374651" cy="63501"/>
            </a:xfrm>
            <a:custGeom>
              <a:avLst/>
              <a:gdLst/>
              <a:ahLst/>
              <a:cxnLst/>
              <a:rect l="0" t="0" r="0" b="0"/>
              <a:pathLst>
                <a:path w="37465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0129"/>
                  </a:lnTo>
                  <a:lnTo>
                    <a:pt x="39850" y="53779"/>
                  </a:lnTo>
                  <a:lnTo>
                    <a:pt x="77684" y="45774"/>
                  </a:lnTo>
                  <a:lnTo>
                    <a:pt x="102589" y="39688"/>
                  </a:lnTo>
                  <a:lnTo>
                    <a:pt x="129776" y="32809"/>
                  </a:lnTo>
                  <a:lnTo>
                    <a:pt x="158484" y="27517"/>
                  </a:lnTo>
                  <a:lnTo>
                    <a:pt x="188206" y="23284"/>
                  </a:lnTo>
                  <a:lnTo>
                    <a:pt x="218604" y="19756"/>
                  </a:lnTo>
                  <a:lnTo>
                    <a:pt x="249453" y="15993"/>
                  </a:lnTo>
                  <a:lnTo>
                    <a:pt x="280602" y="12073"/>
                  </a:lnTo>
                  <a:lnTo>
                    <a:pt x="311951" y="8048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699"/>
            <p:cNvSpPr/>
            <p:nvPr>
              <p:custDataLst>
                <p:tags r:id="rId152"/>
              </p:custDataLst>
            </p:nvPr>
          </p:nvSpPr>
          <p:spPr>
            <a:xfrm>
              <a:off x="2330450" y="1780979"/>
              <a:ext cx="228601" cy="289122"/>
            </a:xfrm>
            <a:custGeom>
              <a:avLst/>
              <a:gdLst/>
              <a:ahLst/>
              <a:cxnLst/>
              <a:rect l="0" t="0" r="0" b="0"/>
              <a:pathLst>
                <a:path w="228601" h="289122">
                  <a:moveTo>
                    <a:pt x="228600" y="3371"/>
                  </a:moveTo>
                  <a:lnTo>
                    <a:pt x="228600" y="3371"/>
                  </a:lnTo>
                  <a:lnTo>
                    <a:pt x="225229" y="0"/>
                  </a:lnTo>
                  <a:lnTo>
                    <a:pt x="222119" y="418"/>
                  </a:lnTo>
                  <a:lnTo>
                    <a:pt x="213020" y="4646"/>
                  </a:lnTo>
                  <a:lnTo>
                    <a:pt x="173100" y="49234"/>
                  </a:lnTo>
                  <a:lnTo>
                    <a:pt x="149606" y="80905"/>
                  </a:lnTo>
                  <a:lnTo>
                    <a:pt x="122700" y="120851"/>
                  </a:lnTo>
                  <a:lnTo>
                    <a:pt x="94280" y="160712"/>
                  </a:lnTo>
                  <a:lnTo>
                    <a:pt x="66596" y="198184"/>
                  </a:lnTo>
                  <a:lnTo>
                    <a:pt x="32589" y="244930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917"/>
          <p:cNvGrpSpPr/>
          <p:nvPr/>
        </p:nvGrpSpPr>
        <p:grpSpPr>
          <a:xfrm>
            <a:off x="3213100" y="1734694"/>
            <a:ext cx="628651" cy="587030"/>
            <a:chOff x="3213100" y="1734694"/>
            <a:chExt cx="628651" cy="587030"/>
          </a:xfrm>
        </p:grpSpPr>
        <p:sp>
          <p:nvSpPr>
            <p:cNvPr id="439" name="SMARTInkShape-4700"/>
            <p:cNvSpPr/>
            <p:nvPr>
              <p:custDataLst>
                <p:tags r:id="rId141"/>
              </p:custDataLst>
            </p:nvPr>
          </p:nvSpPr>
          <p:spPr>
            <a:xfrm>
              <a:off x="3486619" y="2203450"/>
              <a:ext cx="215432" cy="118274"/>
            </a:xfrm>
            <a:custGeom>
              <a:avLst/>
              <a:gdLst/>
              <a:ahLst/>
              <a:cxnLst/>
              <a:rect l="0" t="0" r="0" b="0"/>
              <a:pathLst>
                <a:path w="215432" h="118274">
                  <a:moveTo>
                    <a:pt x="24931" y="0"/>
                  </a:moveTo>
                  <a:lnTo>
                    <a:pt x="24931" y="0"/>
                  </a:lnTo>
                  <a:lnTo>
                    <a:pt x="33769" y="8838"/>
                  </a:lnTo>
                  <a:lnTo>
                    <a:pt x="35914" y="16628"/>
                  </a:lnTo>
                  <a:lnTo>
                    <a:pt x="36699" y="54401"/>
                  </a:lnTo>
                  <a:lnTo>
                    <a:pt x="28797" y="88775"/>
                  </a:lnTo>
                  <a:lnTo>
                    <a:pt x="21710" y="103661"/>
                  </a:lnTo>
                  <a:lnTo>
                    <a:pt x="13857" y="112629"/>
                  </a:lnTo>
                  <a:lnTo>
                    <a:pt x="7544" y="117085"/>
                  </a:lnTo>
                  <a:lnTo>
                    <a:pt x="4873" y="118273"/>
                  </a:lnTo>
                  <a:lnTo>
                    <a:pt x="3092" y="117654"/>
                  </a:lnTo>
                  <a:lnTo>
                    <a:pt x="1905" y="115831"/>
                  </a:lnTo>
                  <a:lnTo>
                    <a:pt x="234" y="104641"/>
                  </a:lnTo>
                  <a:lnTo>
                    <a:pt x="0" y="99394"/>
                  </a:lnTo>
                  <a:lnTo>
                    <a:pt x="9783" y="71783"/>
                  </a:lnTo>
                  <a:lnTo>
                    <a:pt x="29458" y="46904"/>
                  </a:lnTo>
                  <a:lnTo>
                    <a:pt x="53161" y="32869"/>
                  </a:lnTo>
                  <a:lnTo>
                    <a:pt x="97300" y="26875"/>
                  </a:lnTo>
                  <a:lnTo>
                    <a:pt x="137782" y="27248"/>
                  </a:lnTo>
                  <a:lnTo>
                    <a:pt x="163987" y="32336"/>
                  </a:lnTo>
                  <a:lnTo>
                    <a:pt x="184100" y="43064"/>
                  </a:lnTo>
                  <a:lnTo>
                    <a:pt x="198684" y="57240"/>
                  </a:lnTo>
                  <a:lnTo>
                    <a:pt x="210155" y="80381"/>
                  </a:lnTo>
                  <a:lnTo>
                    <a:pt x="21543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701"/>
            <p:cNvSpPr/>
            <p:nvPr>
              <p:custDataLst>
                <p:tags r:id="rId142"/>
              </p:custDataLst>
            </p:nvPr>
          </p:nvSpPr>
          <p:spPr>
            <a:xfrm>
              <a:off x="3213100" y="2095500"/>
              <a:ext cx="488951" cy="38101"/>
            </a:xfrm>
            <a:custGeom>
              <a:avLst/>
              <a:gdLst/>
              <a:ahLst/>
              <a:cxnLst/>
              <a:rect l="0" t="0" r="0" b="0"/>
              <a:pathLst>
                <a:path w="4889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18951" y="29262"/>
                  </a:lnTo>
                  <a:lnTo>
                    <a:pt x="61668" y="23173"/>
                  </a:lnTo>
                  <a:lnTo>
                    <a:pt x="108546" y="17119"/>
                  </a:lnTo>
                  <a:lnTo>
                    <a:pt x="135864" y="13529"/>
                  </a:lnTo>
                  <a:lnTo>
                    <a:pt x="166776" y="10431"/>
                  </a:lnTo>
                  <a:lnTo>
                    <a:pt x="200084" y="7659"/>
                  </a:lnTo>
                  <a:lnTo>
                    <a:pt x="234989" y="5106"/>
                  </a:lnTo>
                  <a:lnTo>
                    <a:pt x="269548" y="3404"/>
                  </a:lnTo>
                  <a:lnTo>
                    <a:pt x="303877" y="2269"/>
                  </a:lnTo>
                  <a:lnTo>
                    <a:pt x="338051" y="1513"/>
                  </a:lnTo>
                  <a:lnTo>
                    <a:pt x="370006" y="1009"/>
                  </a:lnTo>
                  <a:lnTo>
                    <a:pt x="400482" y="672"/>
                  </a:lnTo>
                  <a:lnTo>
                    <a:pt x="429971" y="448"/>
                  </a:lnTo>
                  <a:lnTo>
                    <a:pt x="488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702"/>
            <p:cNvSpPr/>
            <p:nvPr>
              <p:custDataLst>
                <p:tags r:id="rId143"/>
              </p:custDataLst>
            </p:nvPr>
          </p:nvSpPr>
          <p:spPr>
            <a:xfrm>
              <a:off x="3239257" y="1734694"/>
              <a:ext cx="297694" cy="246163"/>
            </a:xfrm>
            <a:custGeom>
              <a:avLst/>
              <a:gdLst/>
              <a:ahLst/>
              <a:cxnLst/>
              <a:rect l="0" t="0" r="0" b="0"/>
              <a:pathLst>
                <a:path w="297694" h="246163">
                  <a:moveTo>
                    <a:pt x="297693" y="11556"/>
                  </a:moveTo>
                  <a:lnTo>
                    <a:pt x="297693" y="11556"/>
                  </a:lnTo>
                  <a:lnTo>
                    <a:pt x="297693" y="8185"/>
                  </a:lnTo>
                  <a:lnTo>
                    <a:pt x="295811" y="4648"/>
                  </a:lnTo>
                  <a:lnTo>
                    <a:pt x="294322" y="2717"/>
                  </a:lnTo>
                  <a:lnTo>
                    <a:pt x="290786" y="572"/>
                  </a:lnTo>
                  <a:lnTo>
                    <a:pt x="288855" y="0"/>
                  </a:lnTo>
                  <a:lnTo>
                    <a:pt x="253927" y="9221"/>
                  </a:lnTo>
                  <a:lnTo>
                    <a:pt x="209388" y="21996"/>
                  </a:lnTo>
                  <a:lnTo>
                    <a:pt x="174485" y="35481"/>
                  </a:lnTo>
                  <a:lnTo>
                    <a:pt x="141569" y="50882"/>
                  </a:lnTo>
                  <a:lnTo>
                    <a:pt x="99034" y="71656"/>
                  </a:lnTo>
                  <a:lnTo>
                    <a:pt x="79578" y="81306"/>
                  </a:lnTo>
                  <a:lnTo>
                    <a:pt x="75377" y="84867"/>
                  </a:lnTo>
                  <a:lnTo>
                    <a:pt x="73283" y="87947"/>
                  </a:lnTo>
                  <a:lnTo>
                    <a:pt x="74708" y="90705"/>
                  </a:lnTo>
                  <a:lnTo>
                    <a:pt x="83818" y="95652"/>
                  </a:lnTo>
                  <a:lnTo>
                    <a:pt x="118298" y="102403"/>
                  </a:lnTo>
                  <a:lnTo>
                    <a:pt x="157520" y="108873"/>
                  </a:lnTo>
                  <a:lnTo>
                    <a:pt x="196444" y="118085"/>
                  </a:lnTo>
                  <a:lnTo>
                    <a:pt x="206362" y="124989"/>
                  </a:lnTo>
                  <a:lnTo>
                    <a:pt x="206467" y="130217"/>
                  </a:lnTo>
                  <a:lnTo>
                    <a:pt x="199057" y="143552"/>
                  </a:lnTo>
                  <a:lnTo>
                    <a:pt x="165535" y="163555"/>
                  </a:lnTo>
                  <a:lnTo>
                    <a:pt x="131947" y="180240"/>
                  </a:lnTo>
                  <a:lnTo>
                    <a:pt x="94912" y="198005"/>
                  </a:lnTo>
                  <a:lnTo>
                    <a:pt x="59635" y="212955"/>
                  </a:lnTo>
                  <a:lnTo>
                    <a:pt x="18157" y="233272"/>
                  </a:lnTo>
                  <a:lnTo>
                    <a:pt x="379" y="242585"/>
                  </a:lnTo>
                  <a:lnTo>
                    <a:pt x="0" y="243892"/>
                  </a:lnTo>
                  <a:lnTo>
                    <a:pt x="1864" y="244763"/>
                  </a:lnTo>
                  <a:lnTo>
                    <a:pt x="36920" y="246162"/>
                  </a:lnTo>
                  <a:lnTo>
                    <a:pt x="73844" y="242590"/>
                  </a:lnTo>
                  <a:lnTo>
                    <a:pt x="118476" y="237710"/>
                  </a:lnTo>
                  <a:lnTo>
                    <a:pt x="142232" y="236409"/>
                  </a:lnTo>
                  <a:lnTo>
                    <a:pt x="166536" y="235541"/>
                  </a:lnTo>
                  <a:lnTo>
                    <a:pt x="190499" y="233552"/>
                  </a:lnTo>
                  <a:lnTo>
                    <a:pt x="237821" y="227578"/>
                  </a:lnTo>
                  <a:lnTo>
                    <a:pt x="284993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703"/>
            <p:cNvSpPr/>
            <p:nvPr>
              <p:custDataLst>
                <p:tags r:id="rId144"/>
              </p:custDataLst>
            </p:nvPr>
          </p:nvSpPr>
          <p:spPr>
            <a:xfrm>
              <a:off x="3594983" y="1773938"/>
              <a:ext cx="151518" cy="194563"/>
            </a:xfrm>
            <a:custGeom>
              <a:avLst/>
              <a:gdLst/>
              <a:ahLst/>
              <a:cxnLst/>
              <a:rect l="0" t="0" r="0" b="0"/>
              <a:pathLst>
                <a:path w="151518" h="194563">
                  <a:moveTo>
                    <a:pt x="5467" y="23112"/>
                  </a:moveTo>
                  <a:lnTo>
                    <a:pt x="5467" y="23112"/>
                  </a:lnTo>
                  <a:lnTo>
                    <a:pt x="1103" y="12973"/>
                  </a:lnTo>
                  <a:lnTo>
                    <a:pt x="0" y="5435"/>
                  </a:lnTo>
                  <a:lnTo>
                    <a:pt x="411" y="2861"/>
                  </a:lnTo>
                  <a:lnTo>
                    <a:pt x="1391" y="1144"/>
                  </a:lnTo>
                  <a:lnTo>
                    <a:pt x="2749" y="0"/>
                  </a:lnTo>
                  <a:lnTo>
                    <a:pt x="9904" y="610"/>
                  </a:lnTo>
                  <a:lnTo>
                    <a:pt x="14775" y="1761"/>
                  </a:lnTo>
                  <a:lnTo>
                    <a:pt x="54627" y="47085"/>
                  </a:lnTo>
                  <a:lnTo>
                    <a:pt x="87531" y="88071"/>
                  </a:lnTo>
                  <a:lnTo>
                    <a:pt x="115859" y="127731"/>
                  </a:lnTo>
                  <a:lnTo>
                    <a:pt x="137653" y="169366"/>
                  </a:lnTo>
                  <a:lnTo>
                    <a:pt x="151517" y="194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704"/>
            <p:cNvSpPr/>
            <p:nvPr>
              <p:custDataLst>
                <p:tags r:id="rId145"/>
              </p:custDataLst>
            </p:nvPr>
          </p:nvSpPr>
          <p:spPr>
            <a:xfrm>
              <a:off x="3797300" y="1809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4705"/>
            <p:cNvSpPr/>
            <p:nvPr>
              <p:custDataLst>
                <p:tags r:id="rId146"/>
              </p:custDataLst>
            </p:nvPr>
          </p:nvSpPr>
          <p:spPr>
            <a:xfrm>
              <a:off x="3568700" y="1741306"/>
              <a:ext cx="222251" cy="246245"/>
            </a:xfrm>
            <a:custGeom>
              <a:avLst/>
              <a:gdLst/>
              <a:ahLst/>
              <a:cxnLst/>
              <a:rect l="0" t="0" r="0" b="0"/>
              <a:pathLst>
                <a:path w="222251" h="246245">
                  <a:moveTo>
                    <a:pt x="222250" y="17644"/>
                  </a:moveTo>
                  <a:lnTo>
                    <a:pt x="222250" y="17644"/>
                  </a:lnTo>
                  <a:lnTo>
                    <a:pt x="222250" y="10902"/>
                  </a:lnTo>
                  <a:lnTo>
                    <a:pt x="220368" y="5710"/>
                  </a:lnTo>
                  <a:lnTo>
                    <a:pt x="218879" y="3338"/>
                  </a:lnTo>
                  <a:lnTo>
                    <a:pt x="216475" y="1757"/>
                  </a:lnTo>
                  <a:lnTo>
                    <a:pt x="210040" y="0"/>
                  </a:lnTo>
                  <a:lnTo>
                    <a:pt x="206349" y="942"/>
                  </a:lnTo>
                  <a:lnTo>
                    <a:pt x="193001" y="10422"/>
                  </a:lnTo>
                  <a:lnTo>
                    <a:pt x="162040" y="45720"/>
                  </a:lnTo>
                  <a:lnTo>
                    <a:pt x="128680" y="90168"/>
                  </a:lnTo>
                  <a:lnTo>
                    <a:pt x="100936" y="122549"/>
                  </a:lnTo>
                  <a:lnTo>
                    <a:pt x="69790" y="155756"/>
                  </a:lnTo>
                  <a:lnTo>
                    <a:pt x="30635" y="196071"/>
                  </a:lnTo>
                  <a:lnTo>
                    <a:pt x="3124" y="229748"/>
                  </a:lnTo>
                  <a:lnTo>
                    <a:pt x="1377" y="234541"/>
                  </a:lnTo>
                  <a:lnTo>
                    <a:pt x="0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4706"/>
            <p:cNvSpPr/>
            <p:nvPr>
              <p:custDataLst>
                <p:tags r:id="rId147"/>
              </p:custDataLst>
            </p:nvPr>
          </p:nvSpPr>
          <p:spPr>
            <a:xfrm>
              <a:off x="3816350" y="19177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493" y="752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SMARTInkShape-Group918"/>
          <p:cNvGrpSpPr/>
          <p:nvPr/>
        </p:nvGrpSpPr>
        <p:grpSpPr>
          <a:xfrm>
            <a:off x="4429567" y="1644650"/>
            <a:ext cx="3279334" cy="668485"/>
            <a:chOff x="4429567" y="1644650"/>
            <a:chExt cx="3279334" cy="668485"/>
          </a:xfrm>
        </p:grpSpPr>
        <p:sp>
          <p:nvSpPr>
            <p:cNvPr id="447" name="SMARTInkShape-4707"/>
            <p:cNvSpPr/>
            <p:nvPr>
              <p:custDataLst>
                <p:tags r:id="rId122"/>
              </p:custDataLst>
            </p:nvPr>
          </p:nvSpPr>
          <p:spPr>
            <a:xfrm>
              <a:off x="6632091" y="2025650"/>
              <a:ext cx="137010" cy="12701"/>
            </a:xfrm>
            <a:custGeom>
              <a:avLst/>
              <a:gdLst/>
              <a:ahLst/>
              <a:cxnLst/>
              <a:rect l="0" t="0" r="0" b="0"/>
              <a:pathLst>
                <a:path w="1370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1994"/>
                  </a:lnTo>
                  <a:lnTo>
                    <a:pt x="1561" y="9329"/>
                  </a:lnTo>
                  <a:lnTo>
                    <a:pt x="6490" y="7674"/>
                  </a:lnTo>
                  <a:lnTo>
                    <a:pt x="42523" y="5819"/>
                  </a:lnTo>
                  <a:lnTo>
                    <a:pt x="83927" y="2038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708"/>
            <p:cNvSpPr/>
            <p:nvPr>
              <p:custDataLst>
                <p:tags r:id="rId123"/>
              </p:custDataLst>
            </p:nvPr>
          </p:nvSpPr>
          <p:spPr>
            <a:xfrm>
              <a:off x="6613727" y="1911428"/>
              <a:ext cx="187124" cy="244193"/>
            </a:xfrm>
            <a:custGeom>
              <a:avLst/>
              <a:gdLst/>
              <a:ahLst/>
              <a:cxnLst/>
              <a:rect l="0" t="0" r="0" b="0"/>
              <a:pathLst>
                <a:path w="187124" h="244193">
                  <a:moveTo>
                    <a:pt x="187123" y="6272"/>
                  </a:moveTo>
                  <a:lnTo>
                    <a:pt x="187123" y="6272"/>
                  </a:lnTo>
                  <a:lnTo>
                    <a:pt x="183752" y="2901"/>
                  </a:lnTo>
                  <a:lnTo>
                    <a:pt x="161083" y="510"/>
                  </a:lnTo>
                  <a:lnTo>
                    <a:pt x="117771" y="0"/>
                  </a:lnTo>
                  <a:lnTo>
                    <a:pt x="99385" y="5601"/>
                  </a:lnTo>
                  <a:lnTo>
                    <a:pt x="67957" y="26444"/>
                  </a:lnTo>
                  <a:lnTo>
                    <a:pt x="42071" y="56719"/>
                  </a:lnTo>
                  <a:lnTo>
                    <a:pt x="24520" y="95938"/>
                  </a:lnTo>
                  <a:lnTo>
                    <a:pt x="14050" y="137657"/>
                  </a:lnTo>
                  <a:lnTo>
                    <a:pt x="4919" y="181653"/>
                  </a:lnTo>
                  <a:lnTo>
                    <a:pt x="0" y="218197"/>
                  </a:lnTo>
                  <a:lnTo>
                    <a:pt x="990" y="221638"/>
                  </a:lnTo>
                  <a:lnTo>
                    <a:pt x="3768" y="224638"/>
                  </a:lnTo>
                  <a:lnTo>
                    <a:pt x="12500" y="229853"/>
                  </a:lnTo>
                  <a:lnTo>
                    <a:pt x="46900" y="238244"/>
                  </a:lnTo>
                  <a:lnTo>
                    <a:pt x="85054" y="241045"/>
                  </a:lnTo>
                  <a:lnTo>
                    <a:pt x="132467" y="244192"/>
                  </a:lnTo>
                  <a:lnTo>
                    <a:pt x="174423" y="234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4709"/>
            <p:cNvSpPr/>
            <p:nvPr>
              <p:custDataLst>
                <p:tags r:id="rId124"/>
              </p:custDataLst>
            </p:nvPr>
          </p:nvSpPr>
          <p:spPr>
            <a:xfrm>
              <a:off x="6374350" y="1822450"/>
              <a:ext cx="229651" cy="490685"/>
            </a:xfrm>
            <a:custGeom>
              <a:avLst/>
              <a:gdLst/>
              <a:ahLst/>
              <a:cxnLst/>
              <a:rect l="0" t="0" r="0" b="0"/>
              <a:pathLst>
                <a:path w="229651" h="490685">
                  <a:moveTo>
                    <a:pt x="210600" y="0"/>
                  </a:moveTo>
                  <a:lnTo>
                    <a:pt x="210600" y="0"/>
                  </a:lnTo>
                  <a:lnTo>
                    <a:pt x="181089" y="10670"/>
                  </a:lnTo>
                  <a:lnTo>
                    <a:pt x="148468" y="34206"/>
                  </a:lnTo>
                  <a:lnTo>
                    <a:pt x="105643" y="79985"/>
                  </a:lnTo>
                  <a:lnTo>
                    <a:pt x="74346" y="123743"/>
                  </a:lnTo>
                  <a:lnTo>
                    <a:pt x="59088" y="150229"/>
                  </a:lnTo>
                  <a:lnTo>
                    <a:pt x="43975" y="178469"/>
                  </a:lnTo>
                  <a:lnTo>
                    <a:pt x="31781" y="207879"/>
                  </a:lnTo>
                  <a:lnTo>
                    <a:pt x="21539" y="238070"/>
                  </a:lnTo>
                  <a:lnTo>
                    <a:pt x="12592" y="268780"/>
                  </a:lnTo>
                  <a:lnTo>
                    <a:pt x="6628" y="298425"/>
                  </a:lnTo>
                  <a:lnTo>
                    <a:pt x="2652" y="327361"/>
                  </a:lnTo>
                  <a:lnTo>
                    <a:pt x="0" y="355824"/>
                  </a:lnTo>
                  <a:lnTo>
                    <a:pt x="8345" y="402501"/>
                  </a:lnTo>
                  <a:lnTo>
                    <a:pt x="16496" y="422851"/>
                  </a:lnTo>
                  <a:lnTo>
                    <a:pt x="46250" y="454869"/>
                  </a:lnTo>
                  <a:lnTo>
                    <a:pt x="84639" y="478036"/>
                  </a:lnTo>
                  <a:lnTo>
                    <a:pt x="125220" y="490684"/>
                  </a:lnTo>
                  <a:lnTo>
                    <a:pt x="22965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710"/>
            <p:cNvSpPr/>
            <p:nvPr>
              <p:custDataLst>
                <p:tags r:id="rId125"/>
              </p:custDataLst>
            </p:nvPr>
          </p:nvSpPr>
          <p:spPr>
            <a:xfrm>
              <a:off x="5746757" y="1870682"/>
              <a:ext cx="419094" cy="364519"/>
            </a:xfrm>
            <a:custGeom>
              <a:avLst/>
              <a:gdLst/>
              <a:ahLst/>
              <a:cxnLst/>
              <a:rect l="0" t="0" r="0" b="0"/>
              <a:pathLst>
                <a:path w="419094" h="364519">
                  <a:moveTo>
                    <a:pt x="6343" y="218468"/>
                  </a:moveTo>
                  <a:lnTo>
                    <a:pt x="6343" y="218468"/>
                  </a:lnTo>
                  <a:lnTo>
                    <a:pt x="5637" y="257856"/>
                  </a:lnTo>
                  <a:lnTo>
                    <a:pt x="1317" y="298764"/>
                  </a:lnTo>
                  <a:lnTo>
                    <a:pt x="71" y="330267"/>
                  </a:lnTo>
                  <a:lnTo>
                    <a:pt x="0" y="311501"/>
                  </a:lnTo>
                  <a:lnTo>
                    <a:pt x="9428" y="271966"/>
                  </a:lnTo>
                  <a:lnTo>
                    <a:pt x="20698" y="226736"/>
                  </a:lnTo>
                  <a:lnTo>
                    <a:pt x="27539" y="215793"/>
                  </a:lnTo>
                  <a:lnTo>
                    <a:pt x="30351" y="213862"/>
                  </a:lnTo>
                  <a:lnTo>
                    <a:pt x="32932" y="213281"/>
                  </a:lnTo>
                  <a:lnTo>
                    <a:pt x="34652" y="215010"/>
                  </a:lnTo>
                  <a:lnTo>
                    <a:pt x="46798" y="262396"/>
                  </a:lnTo>
                  <a:lnTo>
                    <a:pt x="50709" y="281734"/>
                  </a:lnTo>
                  <a:lnTo>
                    <a:pt x="52148" y="283929"/>
                  </a:lnTo>
                  <a:lnTo>
                    <a:pt x="53814" y="285392"/>
                  </a:lnTo>
                  <a:lnTo>
                    <a:pt x="55628" y="284956"/>
                  </a:lnTo>
                  <a:lnTo>
                    <a:pt x="59527" y="280709"/>
                  </a:lnTo>
                  <a:lnTo>
                    <a:pt x="79162" y="240470"/>
                  </a:lnTo>
                  <a:lnTo>
                    <a:pt x="87155" y="232244"/>
                  </a:lnTo>
                  <a:lnTo>
                    <a:pt x="90556" y="231180"/>
                  </a:lnTo>
                  <a:lnTo>
                    <a:pt x="93530" y="231882"/>
                  </a:lnTo>
                  <a:lnTo>
                    <a:pt x="96217" y="233760"/>
                  </a:lnTo>
                  <a:lnTo>
                    <a:pt x="99204" y="241492"/>
                  </a:lnTo>
                  <a:lnTo>
                    <a:pt x="107863" y="270445"/>
                  </a:lnTo>
                  <a:lnTo>
                    <a:pt x="122501" y="296506"/>
                  </a:lnTo>
                  <a:lnTo>
                    <a:pt x="143615" y="315360"/>
                  </a:lnTo>
                  <a:lnTo>
                    <a:pt x="171115" y="326512"/>
                  </a:lnTo>
                  <a:lnTo>
                    <a:pt x="189406" y="326225"/>
                  </a:lnTo>
                  <a:lnTo>
                    <a:pt x="217451" y="316248"/>
                  </a:lnTo>
                  <a:lnTo>
                    <a:pt x="227516" y="311171"/>
                  </a:lnTo>
                  <a:lnTo>
                    <a:pt x="242460" y="296123"/>
                  </a:lnTo>
                  <a:lnTo>
                    <a:pt x="248422" y="287171"/>
                  </a:lnTo>
                  <a:lnTo>
                    <a:pt x="256810" y="247605"/>
                  </a:lnTo>
                  <a:lnTo>
                    <a:pt x="255925" y="223730"/>
                  </a:lnTo>
                  <a:lnTo>
                    <a:pt x="251753" y="220565"/>
                  </a:lnTo>
                  <a:lnTo>
                    <a:pt x="237710" y="218930"/>
                  </a:lnTo>
                  <a:lnTo>
                    <a:pt x="221591" y="226199"/>
                  </a:lnTo>
                  <a:lnTo>
                    <a:pt x="205725" y="240248"/>
                  </a:lnTo>
                  <a:lnTo>
                    <a:pt x="187010" y="270547"/>
                  </a:lnTo>
                  <a:lnTo>
                    <a:pt x="181890" y="289122"/>
                  </a:lnTo>
                  <a:lnTo>
                    <a:pt x="181495" y="303021"/>
                  </a:lnTo>
                  <a:lnTo>
                    <a:pt x="182378" y="308704"/>
                  </a:lnTo>
                  <a:lnTo>
                    <a:pt x="187122" y="316899"/>
                  </a:lnTo>
                  <a:lnTo>
                    <a:pt x="190362" y="320072"/>
                  </a:lnTo>
                  <a:lnTo>
                    <a:pt x="193933" y="321481"/>
                  </a:lnTo>
                  <a:lnTo>
                    <a:pt x="201666" y="321167"/>
                  </a:lnTo>
                  <a:lnTo>
                    <a:pt x="209804" y="316793"/>
                  </a:lnTo>
                  <a:lnTo>
                    <a:pt x="218126" y="311557"/>
                  </a:lnTo>
                  <a:lnTo>
                    <a:pt x="226527" y="309230"/>
                  </a:lnTo>
                  <a:lnTo>
                    <a:pt x="234966" y="310077"/>
                  </a:lnTo>
                  <a:lnTo>
                    <a:pt x="251880" y="312999"/>
                  </a:lnTo>
                  <a:lnTo>
                    <a:pt x="281832" y="311742"/>
                  </a:lnTo>
                  <a:lnTo>
                    <a:pt x="313742" y="301490"/>
                  </a:lnTo>
                  <a:lnTo>
                    <a:pt x="342174" y="283205"/>
                  </a:lnTo>
                  <a:lnTo>
                    <a:pt x="369569" y="246430"/>
                  </a:lnTo>
                  <a:lnTo>
                    <a:pt x="383206" y="206436"/>
                  </a:lnTo>
                  <a:lnTo>
                    <a:pt x="388819" y="182930"/>
                  </a:lnTo>
                  <a:lnTo>
                    <a:pt x="393266" y="155265"/>
                  </a:lnTo>
                  <a:lnTo>
                    <a:pt x="396935" y="124827"/>
                  </a:lnTo>
                  <a:lnTo>
                    <a:pt x="400088" y="92541"/>
                  </a:lnTo>
                  <a:lnTo>
                    <a:pt x="403592" y="45378"/>
                  </a:lnTo>
                  <a:lnTo>
                    <a:pt x="403737" y="14539"/>
                  </a:lnTo>
                  <a:lnTo>
                    <a:pt x="401799" y="6315"/>
                  </a:lnTo>
                  <a:lnTo>
                    <a:pt x="399098" y="833"/>
                  </a:lnTo>
                  <a:lnTo>
                    <a:pt x="395180" y="0"/>
                  </a:lnTo>
                  <a:lnTo>
                    <a:pt x="390451" y="2267"/>
                  </a:lnTo>
                  <a:lnTo>
                    <a:pt x="378846" y="14429"/>
                  </a:lnTo>
                  <a:lnTo>
                    <a:pt x="357151" y="52570"/>
                  </a:lnTo>
                  <a:lnTo>
                    <a:pt x="343586" y="93230"/>
                  </a:lnTo>
                  <a:lnTo>
                    <a:pt x="337710" y="116632"/>
                  </a:lnTo>
                  <a:lnTo>
                    <a:pt x="332383" y="141405"/>
                  </a:lnTo>
                  <a:lnTo>
                    <a:pt x="327419" y="167092"/>
                  </a:lnTo>
                  <a:lnTo>
                    <a:pt x="327549" y="214449"/>
                  </a:lnTo>
                  <a:lnTo>
                    <a:pt x="333956" y="256899"/>
                  </a:lnTo>
                  <a:lnTo>
                    <a:pt x="341508" y="292228"/>
                  </a:lnTo>
                  <a:lnTo>
                    <a:pt x="355213" y="318748"/>
                  </a:lnTo>
                  <a:lnTo>
                    <a:pt x="373768" y="338531"/>
                  </a:lnTo>
                  <a:lnTo>
                    <a:pt x="419093" y="36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711"/>
            <p:cNvSpPr/>
            <p:nvPr>
              <p:custDataLst>
                <p:tags r:id="rId126"/>
              </p:custDataLst>
            </p:nvPr>
          </p:nvSpPr>
          <p:spPr>
            <a:xfrm>
              <a:off x="4429567" y="2005343"/>
              <a:ext cx="313884" cy="76695"/>
            </a:xfrm>
            <a:custGeom>
              <a:avLst/>
              <a:gdLst/>
              <a:ahLst/>
              <a:cxnLst/>
              <a:rect l="0" t="0" r="0" b="0"/>
              <a:pathLst>
                <a:path w="313884" h="76695">
                  <a:moveTo>
                    <a:pt x="59883" y="64757"/>
                  </a:moveTo>
                  <a:lnTo>
                    <a:pt x="59883" y="64757"/>
                  </a:lnTo>
                  <a:lnTo>
                    <a:pt x="56512" y="64757"/>
                  </a:lnTo>
                  <a:lnTo>
                    <a:pt x="52975" y="66638"/>
                  </a:lnTo>
                  <a:lnTo>
                    <a:pt x="41585" y="73595"/>
                  </a:lnTo>
                  <a:lnTo>
                    <a:pt x="20677" y="76694"/>
                  </a:lnTo>
                  <a:lnTo>
                    <a:pt x="4522" y="76525"/>
                  </a:lnTo>
                  <a:lnTo>
                    <a:pt x="1809" y="75425"/>
                  </a:lnTo>
                  <a:lnTo>
                    <a:pt x="0" y="73986"/>
                  </a:lnTo>
                  <a:lnTo>
                    <a:pt x="206" y="70909"/>
                  </a:lnTo>
                  <a:lnTo>
                    <a:pt x="4197" y="61847"/>
                  </a:lnTo>
                  <a:lnTo>
                    <a:pt x="34877" y="29349"/>
                  </a:lnTo>
                  <a:lnTo>
                    <a:pt x="71681" y="6366"/>
                  </a:lnTo>
                  <a:lnTo>
                    <a:pt x="94524" y="0"/>
                  </a:lnTo>
                  <a:lnTo>
                    <a:pt x="130590" y="3158"/>
                  </a:lnTo>
                  <a:lnTo>
                    <a:pt x="164716" y="19773"/>
                  </a:lnTo>
                  <a:lnTo>
                    <a:pt x="206441" y="49965"/>
                  </a:lnTo>
                  <a:lnTo>
                    <a:pt x="236521" y="73418"/>
                  </a:lnTo>
                  <a:lnTo>
                    <a:pt x="248549" y="76260"/>
                  </a:lnTo>
                  <a:lnTo>
                    <a:pt x="258740" y="73162"/>
                  </a:lnTo>
                  <a:lnTo>
                    <a:pt x="270325" y="65670"/>
                  </a:lnTo>
                  <a:lnTo>
                    <a:pt x="313883" y="26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712"/>
            <p:cNvSpPr/>
            <p:nvPr>
              <p:custDataLst>
                <p:tags r:id="rId127"/>
              </p:custDataLst>
            </p:nvPr>
          </p:nvSpPr>
          <p:spPr>
            <a:xfrm>
              <a:off x="4477025" y="2148591"/>
              <a:ext cx="310876" cy="73910"/>
            </a:xfrm>
            <a:custGeom>
              <a:avLst/>
              <a:gdLst/>
              <a:ahLst/>
              <a:cxnLst/>
              <a:rect l="0" t="0" r="0" b="0"/>
              <a:pathLst>
                <a:path w="310876" h="73910">
                  <a:moveTo>
                    <a:pt x="18775" y="73909"/>
                  </a:moveTo>
                  <a:lnTo>
                    <a:pt x="18775" y="73909"/>
                  </a:lnTo>
                  <a:lnTo>
                    <a:pt x="6598" y="73909"/>
                  </a:lnTo>
                  <a:lnTo>
                    <a:pt x="2859" y="70538"/>
                  </a:lnTo>
                  <a:lnTo>
                    <a:pt x="1118" y="65120"/>
                  </a:lnTo>
                  <a:lnTo>
                    <a:pt x="0" y="43402"/>
                  </a:lnTo>
                  <a:lnTo>
                    <a:pt x="5492" y="28130"/>
                  </a:lnTo>
                  <a:lnTo>
                    <a:pt x="9921" y="20106"/>
                  </a:lnTo>
                  <a:lnTo>
                    <a:pt x="22365" y="9309"/>
                  </a:lnTo>
                  <a:lnTo>
                    <a:pt x="37304" y="2865"/>
                  </a:lnTo>
                  <a:lnTo>
                    <a:pt x="53351" y="0"/>
                  </a:lnTo>
                  <a:lnTo>
                    <a:pt x="81623" y="5130"/>
                  </a:lnTo>
                  <a:lnTo>
                    <a:pt x="126439" y="24575"/>
                  </a:lnTo>
                  <a:lnTo>
                    <a:pt x="169326" y="55052"/>
                  </a:lnTo>
                  <a:lnTo>
                    <a:pt x="186306" y="67224"/>
                  </a:lnTo>
                  <a:lnTo>
                    <a:pt x="200274" y="71928"/>
                  </a:lnTo>
                  <a:lnTo>
                    <a:pt x="212802" y="69265"/>
                  </a:lnTo>
                  <a:lnTo>
                    <a:pt x="227070" y="62673"/>
                  </a:lnTo>
                  <a:lnTo>
                    <a:pt x="266653" y="38537"/>
                  </a:lnTo>
                  <a:lnTo>
                    <a:pt x="310875" y="10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713"/>
            <p:cNvSpPr/>
            <p:nvPr>
              <p:custDataLst>
                <p:tags r:id="rId128"/>
              </p:custDataLst>
            </p:nvPr>
          </p:nvSpPr>
          <p:spPr>
            <a:xfrm>
              <a:off x="4436030" y="1715721"/>
              <a:ext cx="129621" cy="173630"/>
            </a:xfrm>
            <a:custGeom>
              <a:avLst/>
              <a:gdLst/>
              <a:ahLst/>
              <a:cxnLst/>
              <a:rect l="0" t="0" r="0" b="0"/>
              <a:pathLst>
                <a:path w="129621" h="173630">
                  <a:moveTo>
                    <a:pt x="116920" y="17829"/>
                  </a:moveTo>
                  <a:lnTo>
                    <a:pt x="116920" y="17829"/>
                  </a:lnTo>
                  <a:lnTo>
                    <a:pt x="113549" y="14458"/>
                  </a:lnTo>
                  <a:lnTo>
                    <a:pt x="83321" y="1528"/>
                  </a:lnTo>
                  <a:lnTo>
                    <a:pt x="74705" y="0"/>
                  </a:lnTo>
                  <a:lnTo>
                    <a:pt x="66173" y="1203"/>
                  </a:lnTo>
                  <a:lnTo>
                    <a:pt x="61922" y="2512"/>
                  </a:lnTo>
                  <a:lnTo>
                    <a:pt x="45826" y="14466"/>
                  </a:lnTo>
                  <a:lnTo>
                    <a:pt x="15156" y="59319"/>
                  </a:lnTo>
                  <a:lnTo>
                    <a:pt x="4664" y="82130"/>
                  </a:lnTo>
                  <a:lnTo>
                    <a:pt x="0" y="104028"/>
                  </a:lnTo>
                  <a:lnTo>
                    <a:pt x="1691" y="121756"/>
                  </a:lnTo>
                  <a:lnTo>
                    <a:pt x="4116" y="129447"/>
                  </a:lnTo>
                  <a:lnTo>
                    <a:pt x="14339" y="143637"/>
                  </a:lnTo>
                  <a:lnTo>
                    <a:pt x="28995" y="156294"/>
                  </a:lnTo>
                  <a:lnTo>
                    <a:pt x="57080" y="169941"/>
                  </a:lnTo>
                  <a:lnTo>
                    <a:pt x="77389" y="173629"/>
                  </a:lnTo>
                  <a:lnTo>
                    <a:pt x="129620" y="16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714"/>
            <p:cNvSpPr/>
            <p:nvPr>
              <p:custDataLst>
                <p:tags r:id="rId129"/>
              </p:custDataLst>
            </p:nvPr>
          </p:nvSpPr>
          <p:spPr>
            <a:xfrm>
              <a:off x="4636040" y="1689983"/>
              <a:ext cx="126461" cy="138013"/>
            </a:xfrm>
            <a:custGeom>
              <a:avLst/>
              <a:gdLst/>
              <a:ahLst/>
              <a:cxnLst/>
              <a:rect l="0" t="0" r="0" b="0"/>
              <a:pathLst>
                <a:path w="126461" h="138013">
                  <a:moveTo>
                    <a:pt x="12160" y="5467"/>
                  </a:moveTo>
                  <a:lnTo>
                    <a:pt x="12160" y="5467"/>
                  </a:lnTo>
                  <a:lnTo>
                    <a:pt x="17627" y="0"/>
                  </a:lnTo>
                  <a:lnTo>
                    <a:pt x="14877" y="2750"/>
                  </a:lnTo>
                  <a:lnTo>
                    <a:pt x="3560" y="35114"/>
                  </a:lnTo>
                  <a:lnTo>
                    <a:pt x="0" y="80623"/>
                  </a:lnTo>
                  <a:lnTo>
                    <a:pt x="236" y="113724"/>
                  </a:lnTo>
                  <a:lnTo>
                    <a:pt x="2863" y="123196"/>
                  </a:lnTo>
                  <a:lnTo>
                    <a:pt x="8263" y="130228"/>
                  </a:lnTo>
                  <a:lnTo>
                    <a:pt x="15367" y="135000"/>
                  </a:lnTo>
                  <a:lnTo>
                    <a:pt x="28006" y="137686"/>
                  </a:lnTo>
                  <a:lnTo>
                    <a:pt x="68307" y="138012"/>
                  </a:lnTo>
                  <a:lnTo>
                    <a:pt x="101279" y="130008"/>
                  </a:lnTo>
                  <a:lnTo>
                    <a:pt x="12646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715"/>
            <p:cNvSpPr/>
            <p:nvPr>
              <p:custDataLst>
                <p:tags r:id="rId130"/>
              </p:custDataLst>
            </p:nvPr>
          </p:nvSpPr>
          <p:spPr>
            <a:xfrm>
              <a:off x="4897174" y="1682750"/>
              <a:ext cx="11377" cy="158751"/>
            </a:xfrm>
            <a:custGeom>
              <a:avLst/>
              <a:gdLst/>
              <a:ahLst/>
              <a:cxnLst/>
              <a:rect l="0" t="0" r="0" b="0"/>
              <a:pathLst>
                <a:path w="11377" h="158751">
                  <a:moveTo>
                    <a:pt x="5026" y="0"/>
                  </a:moveTo>
                  <a:lnTo>
                    <a:pt x="5026" y="0"/>
                  </a:lnTo>
                  <a:lnTo>
                    <a:pt x="0" y="42376"/>
                  </a:lnTo>
                  <a:lnTo>
                    <a:pt x="950" y="79349"/>
                  </a:lnTo>
                  <a:lnTo>
                    <a:pt x="4221" y="125976"/>
                  </a:lnTo>
                  <a:lnTo>
                    <a:pt x="1137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716"/>
            <p:cNvSpPr/>
            <p:nvPr>
              <p:custDataLst>
                <p:tags r:id="rId131"/>
              </p:custDataLst>
            </p:nvPr>
          </p:nvSpPr>
          <p:spPr>
            <a:xfrm>
              <a:off x="4802790" y="1644650"/>
              <a:ext cx="207361" cy="57151"/>
            </a:xfrm>
            <a:custGeom>
              <a:avLst/>
              <a:gdLst/>
              <a:ahLst/>
              <a:cxnLst/>
              <a:rect l="0" t="0" r="0" b="0"/>
              <a:pathLst>
                <a:path w="207361" h="57151">
                  <a:moveTo>
                    <a:pt x="35910" y="57150"/>
                  </a:moveTo>
                  <a:lnTo>
                    <a:pt x="35910" y="57150"/>
                  </a:lnTo>
                  <a:lnTo>
                    <a:pt x="5203" y="42844"/>
                  </a:lnTo>
                  <a:lnTo>
                    <a:pt x="1095" y="38327"/>
                  </a:lnTo>
                  <a:lnTo>
                    <a:pt x="0" y="36135"/>
                  </a:lnTo>
                  <a:lnTo>
                    <a:pt x="43163" y="22477"/>
                  </a:lnTo>
                  <a:lnTo>
                    <a:pt x="74176" y="14458"/>
                  </a:lnTo>
                  <a:lnTo>
                    <a:pt x="108656" y="9954"/>
                  </a:lnTo>
                  <a:lnTo>
                    <a:pt x="143736" y="7246"/>
                  </a:lnTo>
                  <a:lnTo>
                    <a:pt x="186314" y="2461"/>
                  </a:lnTo>
                  <a:lnTo>
                    <a:pt x="207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4717"/>
            <p:cNvSpPr/>
            <p:nvPr>
              <p:custDataLst>
                <p:tags r:id="rId132"/>
              </p:custDataLst>
            </p:nvPr>
          </p:nvSpPr>
          <p:spPr>
            <a:xfrm>
              <a:off x="5170525" y="1915545"/>
              <a:ext cx="309526" cy="310245"/>
            </a:xfrm>
            <a:custGeom>
              <a:avLst/>
              <a:gdLst/>
              <a:ahLst/>
              <a:cxnLst/>
              <a:rect l="0" t="0" r="0" b="0"/>
              <a:pathLst>
                <a:path w="309526" h="310245">
                  <a:moveTo>
                    <a:pt x="80925" y="148205"/>
                  </a:moveTo>
                  <a:lnTo>
                    <a:pt x="80925" y="148205"/>
                  </a:lnTo>
                  <a:lnTo>
                    <a:pt x="77554" y="141463"/>
                  </a:lnTo>
                  <a:lnTo>
                    <a:pt x="75856" y="140888"/>
                  </a:lnTo>
                  <a:lnTo>
                    <a:pt x="74018" y="141916"/>
                  </a:lnTo>
                  <a:lnTo>
                    <a:pt x="72086" y="144012"/>
                  </a:lnTo>
                  <a:lnTo>
                    <a:pt x="58849" y="179205"/>
                  </a:lnTo>
                  <a:lnTo>
                    <a:pt x="46789" y="221674"/>
                  </a:lnTo>
                  <a:lnTo>
                    <a:pt x="34278" y="260990"/>
                  </a:lnTo>
                  <a:lnTo>
                    <a:pt x="17409" y="300593"/>
                  </a:lnTo>
                  <a:lnTo>
                    <a:pt x="13181" y="306947"/>
                  </a:lnTo>
                  <a:lnTo>
                    <a:pt x="9656" y="309772"/>
                  </a:lnTo>
                  <a:lnTo>
                    <a:pt x="6601" y="310244"/>
                  </a:lnTo>
                  <a:lnTo>
                    <a:pt x="3859" y="309148"/>
                  </a:lnTo>
                  <a:lnTo>
                    <a:pt x="2031" y="305595"/>
                  </a:lnTo>
                  <a:lnTo>
                    <a:pt x="0" y="294121"/>
                  </a:lnTo>
                  <a:lnTo>
                    <a:pt x="5599" y="258310"/>
                  </a:lnTo>
                  <a:lnTo>
                    <a:pt x="14286" y="216661"/>
                  </a:lnTo>
                  <a:lnTo>
                    <a:pt x="19566" y="191726"/>
                  </a:lnTo>
                  <a:lnTo>
                    <a:pt x="25907" y="164519"/>
                  </a:lnTo>
                  <a:lnTo>
                    <a:pt x="32957" y="135797"/>
                  </a:lnTo>
                  <a:lnTo>
                    <a:pt x="40480" y="106066"/>
                  </a:lnTo>
                  <a:lnTo>
                    <a:pt x="47611" y="80602"/>
                  </a:lnTo>
                  <a:lnTo>
                    <a:pt x="61180" y="37255"/>
                  </a:lnTo>
                  <a:lnTo>
                    <a:pt x="73977" y="4716"/>
                  </a:lnTo>
                  <a:lnTo>
                    <a:pt x="77704" y="1040"/>
                  </a:lnTo>
                  <a:lnTo>
                    <a:pt x="81600" y="0"/>
                  </a:lnTo>
                  <a:lnTo>
                    <a:pt x="85608" y="718"/>
                  </a:lnTo>
                  <a:lnTo>
                    <a:pt x="95706" y="14687"/>
                  </a:lnTo>
                  <a:lnTo>
                    <a:pt x="115173" y="57844"/>
                  </a:lnTo>
                  <a:lnTo>
                    <a:pt x="130013" y="100284"/>
                  </a:lnTo>
                  <a:lnTo>
                    <a:pt x="136934" y="125429"/>
                  </a:lnTo>
                  <a:lnTo>
                    <a:pt x="143664" y="152071"/>
                  </a:lnTo>
                  <a:lnTo>
                    <a:pt x="156787" y="198607"/>
                  </a:lnTo>
                  <a:lnTo>
                    <a:pt x="170380" y="236928"/>
                  </a:lnTo>
                  <a:lnTo>
                    <a:pt x="192489" y="271546"/>
                  </a:lnTo>
                  <a:lnTo>
                    <a:pt x="203652" y="280634"/>
                  </a:lnTo>
                  <a:lnTo>
                    <a:pt x="210016" y="280236"/>
                  </a:lnTo>
                  <a:lnTo>
                    <a:pt x="224611" y="272267"/>
                  </a:lnTo>
                  <a:lnTo>
                    <a:pt x="248695" y="241800"/>
                  </a:lnTo>
                  <a:lnTo>
                    <a:pt x="265321" y="206031"/>
                  </a:lnTo>
                  <a:lnTo>
                    <a:pt x="280707" y="159089"/>
                  </a:lnTo>
                  <a:lnTo>
                    <a:pt x="286785" y="130766"/>
                  </a:lnTo>
                  <a:lnTo>
                    <a:pt x="292248" y="100596"/>
                  </a:lnTo>
                  <a:lnTo>
                    <a:pt x="300200" y="55784"/>
                  </a:lnTo>
                  <a:lnTo>
                    <a:pt x="309525" y="8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4718"/>
            <p:cNvSpPr/>
            <p:nvPr>
              <p:custDataLst>
                <p:tags r:id="rId133"/>
              </p:custDataLst>
            </p:nvPr>
          </p:nvSpPr>
          <p:spPr>
            <a:xfrm>
              <a:off x="5494832" y="2070100"/>
              <a:ext cx="67769" cy="134436"/>
            </a:xfrm>
            <a:custGeom>
              <a:avLst/>
              <a:gdLst/>
              <a:ahLst/>
              <a:cxnLst/>
              <a:rect l="0" t="0" r="0" b="0"/>
              <a:pathLst>
                <a:path w="67769" h="134436">
                  <a:moveTo>
                    <a:pt x="67768" y="12700"/>
                  </a:moveTo>
                  <a:lnTo>
                    <a:pt x="67768" y="12700"/>
                  </a:lnTo>
                  <a:lnTo>
                    <a:pt x="57655" y="12700"/>
                  </a:lnTo>
                  <a:lnTo>
                    <a:pt x="41253" y="19442"/>
                  </a:lnTo>
                  <a:lnTo>
                    <a:pt x="13089" y="44501"/>
                  </a:lnTo>
                  <a:lnTo>
                    <a:pt x="2074" y="60230"/>
                  </a:lnTo>
                  <a:lnTo>
                    <a:pt x="0" y="80391"/>
                  </a:lnTo>
                  <a:lnTo>
                    <a:pt x="4488" y="101346"/>
                  </a:lnTo>
                  <a:lnTo>
                    <a:pt x="13538" y="117715"/>
                  </a:lnTo>
                  <a:lnTo>
                    <a:pt x="24615" y="128283"/>
                  </a:lnTo>
                  <a:lnTo>
                    <a:pt x="30533" y="132088"/>
                  </a:lnTo>
                  <a:lnTo>
                    <a:pt x="42752" y="134435"/>
                  </a:lnTo>
                  <a:lnTo>
                    <a:pt x="48974" y="134074"/>
                  </a:lnTo>
                  <a:lnTo>
                    <a:pt x="53827" y="132421"/>
                  </a:lnTo>
                  <a:lnTo>
                    <a:pt x="61103" y="126822"/>
                  </a:lnTo>
                  <a:lnTo>
                    <a:pt x="62924" y="113986"/>
                  </a:lnTo>
                  <a:lnTo>
                    <a:pt x="58344" y="70258"/>
                  </a:lnTo>
                  <a:lnTo>
                    <a:pt x="49940" y="26317"/>
                  </a:lnTo>
                  <a:lnTo>
                    <a:pt x="36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719"/>
            <p:cNvSpPr/>
            <p:nvPr>
              <p:custDataLst>
                <p:tags r:id="rId134"/>
              </p:custDataLst>
            </p:nvPr>
          </p:nvSpPr>
          <p:spPr>
            <a:xfrm>
              <a:off x="5549900" y="2058283"/>
              <a:ext cx="105328" cy="131862"/>
            </a:xfrm>
            <a:custGeom>
              <a:avLst/>
              <a:gdLst/>
              <a:ahLst/>
              <a:cxnLst/>
              <a:rect l="0" t="0" r="0" b="0"/>
              <a:pathLst>
                <a:path w="105328" h="131862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41241" y="9491"/>
                  </a:lnTo>
                  <a:lnTo>
                    <a:pt x="57371" y="21837"/>
                  </a:lnTo>
                  <a:lnTo>
                    <a:pt x="88224" y="66053"/>
                  </a:lnTo>
                  <a:lnTo>
                    <a:pt x="101478" y="96169"/>
                  </a:lnTo>
                  <a:lnTo>
                    <a:pt x="105327" y="121163"/>
                  </a:lnTo>
                  <a:lnTo>
                    <a:pt x="103726" y="130500"/>
                  </a:lnTo>
                  <a:lnTo>
                    <a:pt x="101605" y="131861"/>
                  </a:lnTo>
                  <a:lnTo>
                    <a:pt x="98782" y="131358"/>
                  </a:lnTo>
                  <a:lnTo>
                    <a:pt x="95488" y="129611"/>
                  </a:lnTo>
                  <a:lnTo>
                    <a:pt x="89946" y="123907"/>
                  </a:lnTo>
                  <a:lnTo>
                    <a:pt x="87481" y="120410"/>
                  </a:lnTo>
                  <a:lnTo>
                    <a:pt x="84012" y="95263"/>
                  </a:lnTo>
                  <a:lnTo>
                    <a:pt x="86354" y="54259"/>
                  </a:lnTo>
                  <a:lnTo>
                    <a:pt x="952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720"/>
            <p:cNvSpPr/>
            <p:nvPr>
              <p:custDataLst>
                <p:tags r:id="rId135"/>
              </p:custDataLst>
            </p:nvPr>
          </p:nvSpPr>
          <p:spPr>
            <a:xfrm>
              <a:off x="6889029" y="1880143"/>
              <a:ext cx="229322" cy="278858"/>
            </a:xfrm>
            <a:custGeom>
              <a:avLst/>
              <a:gdLst/>
              <a:ahLst/>
              <a:cxnLst/>
              <a:rect l="0" t="0" r="0" b="0"/>
              <a:pathLst>
                <a:path w="229322" h="278858">
                  <a:moveTo>
                    <a:pt x="229321" y="18507"/>
                  </a:moveTo>
                  <a:lnTo>
                    <a:pt x="229321" y="18507"/>
                  </a:lnTo>
                  <a:lnTo>
                    <a:pt x="223546" y="13437"/>
                  </a:lnTo>
                  <a:lnTo>
                    <a:pt x="202185" y="3580"/>
                  </a:lnTo>
                  <a:lnTo>
                    <a:pt x="156245" y="0"/>
                  </a:lnTo>
                  <a:lnTo>
                    <a:pt x="110049" y="234"/>
                  </a:lnTo>
                  <a:lnTo>
                    <a:pt x="75099" y="8305"/>
                  </a:lnTo>
                  <a:lnTo>
                    <a:pt x="67174" y="16089"/>
                  </a:lnTo>
                  <a:lnTo>
                    <a:pt x="61300" y="28016"/>
                  </a:lnTo>
                  <a:lnTo>
                    <a:pt x="51780" y="70062"/>
                  </a:lnTo>
                  <a:lnTo>
                    <a:pt x="43366" y="115862"/>
                  </a:lnTo>
                  <a:lnTo>
                    <a:pt x="31936" y="163299"/>
                  </a:lnTo>
                  <a:lnTo>
                    <a:pt x="19612" y="206753"/>
                  </a:lnTo>
                  <a:lnTo>
                    <a:pt x="2806" y="249249"/>
                  </a:lnTo>
                  <a:lnTo>
                    <a:pt x="0" y="260524"/>
                  </a:lnTo>
                  <a:lnTo>
                    <a:pt x="241" y="264518"/>
                  </a:lnTo>
                  <a:lnTo>
                    <a:pt x="1811" y="267887"/>
                  </a:lnTo>
                  <a:lnTo>
                    <a:pt x="7321" y="273511"/>
                  </a:lnTo>
                  <a:lnTo>
                    <a:pt x="16354" y="276481"/>
                  </a:lnTo>
                  <a:lnTo>
                    <a:pt x="60765" y="278544"/>
                  </a:lnTo>
                  <a:lnTo>
                    <a:pt x="96828" y="278764"/>
                  </a:lnTo>
                  <a:lnTo>
                    <a:pt x="143177" y="278839"/>
                  </a:lnTo>
                  <a:lnTo>
                    <a:pt x="172171" y="278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721"/>
            <p:cNvSpPr/>
            <p:nvPr>
              <p:custDataLst>
                <p:tags r:id="rId136"/>
              </p:custDataLst>
            </p:nvPr>
          </p:nvSpPr>
          <p:spPr>
            <a:xfrm>
              <a:off x="7133741" y="1943361"/>
              <a:ext cx="137010" cy="196590"/>
            </a:xfrm>
            <a:custGeom>
              <a:avLst/>
              <a:gdLst/>
              <a:ahLst/>
              <a:cxnLst/>
              <a:rect l="0" t="0" r="0" b="0"/>
              <a:pathLst>
                <a:path w="137010" h="196590">
                  <a:moveTo>
                    <a:pt x="3659" y="6089"/>
                  </a:moveTo>
                  <a:lnTo>
                    <a:pt x="3659" y="6089"/>
                  </a:lnTo>
                  <a:lnTo>
                    <a:pt x="3657" y="2718"/>
                  </a:lnTo>
                  <a:lnTo>
                    <a:pt x="2954" y="1725"/>
                  </a:lnTo>
                  <a:lnTo>
                    <a:pt x="1777" y="1063"/>
                  </a:lnTo>
                  <a:lnTo>
                    <a:pt x="288" y="622"/>
                  </a:lnTo>
                  <a:lnTo>
                    <a:pt x="0" y="327"/>
                  </a:lnTo>
                  <a:lnTo>
                    <a:pt x="514" y="131"/>
                  </a:lnTo>
                  <a:lnTo>
                    <a:pt x="1563" y="0"/>
                  </a:lnTo>
                  <a:lnTo>
                    <a:pt x="27893" y="36390"/>
                  </a:lnTo>
                  <a:lnTo>
                    <a:pt x="54506" y="74412"/>
                  </a:lnTo>
                  <a:lnTo>
                    <a:pt x="84732" y="116958"/>
                  </a:lnTo>
                  <a:lnTo>
                    <a:pt x="115002" y="164031"/>
                  </a:lnTo>
                  <a:lnTo>
                    <a:pt x="129239" y="189530"/>
                  </a:lnTo>
                  <a:lnTo>
                    <a:pt x="137009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722"/>
            <p:cNvSpPr/>
            <p:nvPr>
              <p:custDataLst>
                <p:tags r:id="rId137"/>
              </p:custDataLst>
            </p:nvPr>
          </p:nvSpPr>
          <p:spPr>
            <a:xfrm>
              <a:off x="7092950" y="1911350"/>
              <a:ext cx="215901" cy="234951"/>
            </a:xfrm>
            <a:custGeom>
              <a:avLst/>
              <a:gdLst/>
              <a:ahLst/>
              <a:cxnLst/>
              <a:rect l="0" t="0" r="0" b="0"/>
              <a:pathLst>
                <a:path w="215901" h="234951">
                  <a:moveTo>
                    <a:pt x="215900" y="0"/>
                  </a:moveTo>
                  <a:lnTo>
                    <a:pt x="215900" y="0"/>
                  </a:lnTo>
                  <a:lnTo>
                    <a:pt x="209419" y="705"/>
                  </a:lnTo>
                  <a:lnTo>
                    <a:pt x="200320" y="3371"/>
                  </a:lnTo>
                  <a:lnTo>
                    <a:pt x="189219" y="14433"/>
                  </a:lnTo>
                  <a:lnTo>
                    <a:pt x="154734" y="60393"/>
                  </a:lnTo>
                  <a:lnTo>
                    <a:pt x="116088" y="107421"/>
                  </a:lnTo>
                  <a:lnTo>
                    <a:pt x="76729" y="153733"/>
                  </a:lnTo>
                  <a:lnTo>
                    <a:pt x="41628" y="191992"/>
                  </a:lnTo>
                  <a:lnTo>
                    <a:pt x="10089" y="227830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4723"/>
            <p:cNvSpPr/>
            <p:nvPr>
              <p:custDataLst>
                <p:tags r:id="rId138"/>
              </p:custDataLst>
            </p:nvPr>
          </p:nvSpPr>
          <p:spPr>
            <a:xfrm>
              <a:off x="7378700" y="2063750"/>
              <a:ext cx="50801" cy="133351"/>
            </a:xfrm>
            <a:custGeom>
              <a:avLst/>
              <a:gdLst/>
              <a:ahLst/>
              <a:cxnLst/>
              <a:rect l="0" t="0" r="0" b="0"/>
              <a:pathLst>
                <a:path w="50801" h="1333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34193" y="43046"/>
                  </a:lnTo>
                  <a:lnTo>
                    <a:pt x="9206" y="9013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4724"/>
            <p:cNvSpPr/>
            <p:nvPr>
              <p:custDataLst>
                <p:tags r:id="rId139"/>
              </p:custDataLst>
            </p:nvPr>
          </p:nvSpPr>
          <p:spPr>
            <a:xfrm>
              <a:off x="7455782" y="1854491"/>
              <a:ext cx="161721" cy="323560"/>
            </a:xfrm>
            <a:custGeom>
              <a:avLst/>
              <a:gdLst/>
              <a:ahLst/>
              <a:cxnLst/>
              <a:rect l="0" t="0" r="0" b="0"/>
              <a:pathLst>
                <a:path w="161721" h="323560">
                  <a:moveTo>
                    <a:pt x="5468" y="25109"/>
                  </a:moveTo>
                  <a:lnTo>
                    <a:pt x="5468" y="25109"/>
                  </a:lnTo>
                  <a:lnTo>
                    <a:pt x="0" y="19642"/>
                  </a:lnTo>
                  <a:lnTo>
                    <a:pt x="412" y="19347"/>
                  </a:lnTo>
                  <a:lnTo>
                    <a:pt x="43954" y="9944"/>
                  </a:lnTo>
                  <a:lnTo>
                    <a:pt x="88643" y="6121"/>
                  </a:lnTo>
                  <a:lnTo>
                    <a:pt x="130292" y="1185"/>
                  </a:lnTo>
                  <a:lnTo>
                    <a:pt x="155791" y="0"/>
                  </a:lnTo>
                  <a:lnTo>
                    <a:pt x="158600" y="1314"/>
                  </a:lnTo>
                  <a:lnTo>
                    <a:pt x="160471" y="3601"/>
                  </a:lnTo>
                  <a:lnTo>
                    <a:pt x="161720" y="6537"/>
                  </a:lnTo>
                  <a:lnTo>
                    <a:pt x="160107" y="27524"/>
                  </a:lnTo>
                  <a:lnTo>
                    <a:pt x="144512" y="71290"/>
                  </a:lnTo>
                  <a:lnTo>
                    <a:pt x="135645" y="108878"/>
                  </a:lnTo>
                  <a:lnTo>
                    <a:pt x="129960" y="151686"/>
                  </a:lnTo>
                  <a:lnTo>
                    <a:pt x="131411" y="198394"/>
                  </a:lnTo>
                  <a:lnTo>
                    <a:pt x="133566" y="238966"/>
                  </a:lnTo>
                  <a:lnTo>
                    <a:pt x="146221" y="280874"/>
                  </a:lnTo>
                  <a:lnTo>
                    <a:pt x="155567" y="303211"/>
                  </a:lnTo>
                  <a:lnTo>
                    <a:pt x="155629" y="305761"/>
                  </a:lnTo>
                  <a:lnTo>
                    <a:pt x="154964" y="307460"/>
                  </a:lnTo>
                  <a:lnTo>
                    <a:pt x="153815" y="308593"/>
                  </a:lnTo>
                  <a:lnTo>
                    <a:pt x="134645" y="315481"/>
                  </a:lnTo>
                  <a:lnTo>
                    <a:pt x="94171" y="321754"/>
                  </a:lnTo>
                  <a:lnTo>
                    <a:pt x="47200" y="319663"/>
                  </a:lnTo>
                  <a:lnTo>
                    <a:pt x="18168" y="323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725"/>
            <p:cNvSpPr/>
            <p:nvPr>
              <p:custDataLst>
                <p:tags r:id="rId140"/>
              </p:custDataLst>
            </p:nvPr>
          </p:nvSpPr>
          <p:spPr>
            <a:xfrm>
              <a:off x="7683500" y="22225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5398" y="3371"/>
                  </a:lnTo>
                  <a:lnTo>
                    <a:pt x="18919" y="18017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919"/>
          <p:cNvGrpSpPr/>
          <p:nvPr/>
        </p:nvGrpSpPr>
        <p:grpSpPr>
          <a:xfrm>
            <a:off x="8121650" y="1784350"/>
            <a:ext cx="1138504" cy="800101"/>
            <a:chOff x="8121650" y="1784350"/>
            <a:chExt cx="1138504" cy="800101"/>
          </a:xfrm>
        </p:grpSpPr>
        <p:sp>
          <p:nvSpPr>
            <p:cNvPr id="467" name="SMARTInkShape-4726"/>
            <p:cNvSpPr/>
            <p:nvPr>
              <p:custDataLst>
                <p:tags r:id="rId112"/>
              </p:custDataLst>
            </p:nvPr>
          </p:nvSpPr>
          <p:spPr>
            <a:xfrm>
              <a:off x="8121650" y="1784350"/>
              <a:ext cx="184151" cy="273307"/>
            </a:xfrm>
            <a:custGeom>
              <a:avLst/>
              <a:gdLst/>
              <a:ahLst/>
              <a:cxnLst/>
              <a:rect l="0" t="0" r="0" b="0"/>
              <a:pathLst>
                <a:path w="184151" h="273307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7297" y="53491"/>
                  </a:lnTo>
                  <a:lnTo>
                    <a:pt x="24385" y="89626"/>
                  </a:lnTo>
                  <a:lnTo>
                    <a:pt x="34121" y="131085"/>
                  </a:lnTo>
                  <a:lnTo>
                    <a:pt x="45503" y="173971"/>
                  </a:lnTo>
                  <a:lnTo>
                    <a:pt x="57618" y="214198"/>
                  </a:lnTo>
                  <a:lnTo>
                    <a:pt x="72968" y="255691"/>
                  </a:lnTo>
                  <a:lnTo>
                    <a:pt x="80173" y="268862"/>
                  </a:lnTo>
                  <a:lnTo>
                    <a:pt x="83082" y="272375"/>
                  </a:lnTo>
                  <a:lnTo>
                    <a:pt x="85727" y="273306"/>
                  </a:lnTo>
                  <a:lnTo>
                    <a:pt x="88195" y="272515"/>
                  </a:lnTo>
                  <a:lnTo>
                    <a:pt x="90546" y="270577"/>
                  </a:lnTo>
                  <a:lnTo>
                    <a:pt x="100598" y="247622"/>
                  </a:lnTo>
                  <a:lnTo>
                    <a:pt x="108445" y="214477"/>
                  </a:lnTo>
                  <a:lnTo>
                    <a:pt x="118754" y="169406"/>
                  </a:lnTo>
                  <a:lnTo>
                    <a:pt x="126440" y="142571"/>
                  </a:lnTo>
                  <a:lnTo>
                    <a:pt x="135095" y="114097"/>
                  </a:lnTo>
                  <a:lnTo>
                    <a:pt x="152234" y="69290"/>
                  </a:lnTo>
                  <a:lnTo>
                    <a:pt x="170225" y="27586"/>
                  </a:lnTo>
                  <a:lnTo>
                    <a:pt x="172750" y="20507"/>
                  </a:lnTo>
                  <a:lnTo>
                    <a:pt x="175139" y="17199"/>
                  </a:lnTo>
                  <a:lnTo>
                    <a:pt x="177436" y="16405"/>
                  </a:lnTo>
                  <a:lnTo>
                    <a:pt x="1841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727"/>
            <p:cNvSpPr/>
            <p:nvPr>
              <p:custDataLst>
                <p:tags r:id="rId113"/>
              </p:custDataLst>
            </p:nvPr>
          </p:nvSpPr>
          <p:spPr>
            <a:xfrm>
              <a:off x="8315151" y="1917700"/>
              <a:ext cx="270050" cy="156428"/>
            </a:xfrm>
            <a:custGeom>
              <a:avLst/>
              <a:gdLst/>
              <a:ahLst/>
              <a:cxnLst/>
              <a:rect l="0" t="0" r="0" b="0"/>
              <a:pathLst>
                <a:path w="270050" h="156428">
                  <a:moveTo>
                    <a:pt x="98599" y="44450"/>
                  </a:moveTo>
                  <a:lnTo>
                    <a:pt x="98599" y="44450"/>
                  </a:lnTo>
                  <a:lnTo>
                    <a:pt x="98597" y="37708"/>
                  </a:lnTo>
                  <a:lnTo>
                    <a:pt x="94836" y="30635"/>
                  </a:lnTo>
                  <a:lnTo>
                    <a:pt x="88460" y="23493"/>
                  </a:lnTo>
                  <a:lnTo>
                    <a:pt x="80923" y="17967"/>
                  </a:lnTo>
                  <a:lnTo>
                    <a:pt x="72869" y="15041"/>
                  </a:lnTo>
                  <a:lnTo>
                    <a:pt x="68745" y="14261"/>
                  </a:lnTo>
                  <a:lnTo>
                    <a:pt x="46086" y="23275"/>
                  </a:lnTo>
                  <a:lnTo>
                    <a:pt x="23773" y="42723"/>
                  </a:lnTo>
                  <a:lnTo>
                    <a:pt x="7127" y="69730"/>
                  </a:lnTo>
                  <a:lnTo>
                    <a:pt x="0" y="93333"/>
                  </a:lnTo>
                  <a:lnTo>
                    <a:pt x="411" y="99616"/>
                  </a:lnTo>
                  <a:lnTo>
                    <a:pt x="4630" y="110361"/>
                  </a:lnTo>
                  <a:lnTo>
                    <a:pt x="7731" y="113791"/>
                  </a:lnTo>
                  <a:lnTo>
                    <a:pt x="14940" y="117601"/>
                  </a:lnTo>
                  <a:lnTo>
                    <a:pt x="33671" y="116376"/>
                  </a:lnTo>
                  <a:lnTo>
                    <a:pt x="47164" y="109578"/>
                  </a:lnTo>
                  <a:lnTo>
                    <a:pt x="59511" y="98796"/>
                  </a:lnTo>
                  <a:lnTo>
                    <a:pt x="75173" y="74522"/>
                  </a:lnTo>
                  <a:lnTo>
                    <a:pt x="78685" y="65677"/>
                  </a:lnTo>
                  <a:lnTo>
                    <a:pt x="78973" y="65657"/>
                  </a:lnTo>
                  <a:lnTo>
                    <a:pt x="79378" y="69000"/>
                  </a:lnTo>
                  <a:lnTo>
                    <a:pt x="79473" y="72529"/>
                  </a:lnTo>
                  <a:lnTo>
                    <a:pt x="80204" y="73753"/>
                  </a:lnTo>
                  <a:lnTo>
                    <a:pt x="81397" y="74569"/>
                  </a:lnTo>
                  <a:lnTo>
                    <a:pt x="85308" y="75475"/>
                  </a:lnTo>
                  <a:lnTo>
                    <a:pt x="91751" y="75878"/>
                  </a:lnTo>
                  <a:lnTo>
                    <a:pt x="103312" y="72734"/>
                  </a:lnTo>
                  <a:lnTo>
                    <a:pt x="115674" y="67333"/>
                  </a:lnTo>
                  <a:lnTo>
                    <a:pt x="124063" y="67085"/>
                  </a:lnTo>
                  <a:lnTo>
                    <a:pt x="133198" y="70032"/>
                  </a:lnTo>
                  <a:lnTo>
                    <a:pt x="149537" y="80330"/>
                  </a:lnTo>
                  <a:lnTo>
                    <a:pt x="181106" y="119732"/>
                  </a:lnTo>
                  <a:lnTo>
                    <a:pt x="199371" y="156427"/>
                  </a:lnTo>
                  <a:lnTo>
                    <a:pt x="196583" y="151320"/>
                  </a:lnTo>
                  <a:lnTo>
                    <a:pt x="194659" y="130756"/>
                  </a:lnTo>
                  <a:lnTo>
                    <a:pt x="200833" y="92208"/>
                  </a:lnTo>
                  <a:lnTo>
                    <a:pt x="214967" y="48409"/>
                  </a:lnTo>
                  <a:lnTo>
                    <a:pt x="228400" y="28335"/>
                  </a:lnTo>
                  <a:lnTo>
                    <a:pt x="249947" y="10983"/>
                  </a:lnTo>
                  <a:lnTo>
                    <a:pt x="2700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728"/>
            <p:cNvSpPr/>
            <p:nvPr>
              <p:custDataLst>
                <p:tags r:id="rId114"/>
              </p:custDataLst>
            </p:nvPr>
          </p:nvSpPr>
          <p:spPr>
            <a:xfrm>
              <a:off x="8687943" y="1827194"/>
              <a:ext cx="132208" cy="241898"/>
            </a:xfrm>
            <a:custGeom>
              <a:avLst/>
              <a:gdLst/>
              <a:ahLst/>
              <a:cxnLst/>
              <a:rect l="0" t="0" r="0" b="0"/>
              <a:pathLst>
                <a:path w="132208" h="241898">
                  <a:moveTo>
                    <a:pt x="119507" y="14306"/>
                  </a:moveTo>
                  <a:lnTo>
                    <a:pt x="119507" y="14306"/>
                  </a:lnTo>
                  <a:lnTo>
                    <a:pt x="108662" y="4872"/>
                  </a:lnTo>
                  <a:lnTo>
                    <a:pt x="98458" y="0"/>
                  </a:lnTo>
                  <a:lnTo>
                    <a:pt x="84987" y="1128"/>
                  </a:lnTo>
                  <a:lnTo>
                    <a:pt x="77442" y="3404"/>
                  </a:lnTo>
                  <a:lnTo>
                    <a:pt x="53343" y="23462"/>
                  </a:lnTo>
                  <a:lnTo>
                    <a:pt x="28328" y="61861"/>
                  </a:lnTo>
                  <a:lnTo>
                    <a:pt x="13365" y="96590"/>
                  </a:lnTo>
                  <a:lnTo>
                    <a:pt x="2484" y="134132"/>
                  </a:lnTo>
                  <a:lnTo>
                    <a:pt x="0" y="169632"/>
                  </a:lnTo>
                  <a:lnTo>
                    <a:pt x="9308" y="211239"/>
                  </a:lnTo>
                  <a:lnTo>
                    <a:pt x="25376" y="229067"/>
                  </a:lnTo>
                  <a:lnTo>
                    <a:pt x="35584" y="235797"/>
                  </a:lnTo>
                  <a:lnTo>
                    <a:pt x="56338" y="241393"/>
                  </a:lnTo>
                  <a:lnTo>
                    <a:pt x="66812" y="241897"/>
                  </a:lnTo>
                  <a:lnTo>
                    <a:pt x="85973" y="236813"/>
                  </a:lnTo>
                  <a:lnTo>
                    <a:pt x="103192" y="226087"/>
                  </a:lnTo>
                  <a:lnTo>
                    <a:pt x="132207" y="192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729"/>
            <p:cNvSpPr/>
            <p:nvPr>
              <p:custDataLst>
                <p:tags r:id="rId115"/>
              </p:custDataLst>
            </p:nvPr>
          </p:nvSpPr>
          <p:spPr>
            <a:xfrm>
              <a:off x="8845813" y="1855083"/>
              <a:ext cx="94988" cy="194684"/>
            </a:xfrm>
            <a:custGeom>
              <a:avLst/>
              <a:gdLst/>
              <a:ahLst/>
              <a:cxnLst/>
              <a:rect l="0" t="0" r="0" b="0"/>
              <a:pathLst>
                <a:path w="94988" h="194684">
                  <a:moveTo>
                    <a:pt x="6087" y="5467"/>
                  </a:moveTo>
                  <a:lnTo>
                    <a:pt x="6087" y="5467"/>
                  </a:lnTo>
                  <a:lnTo>
                    <a:pt x="620" y="0"/>
                  </a:lnTo>
                  <a:lnTo>
                    <a:pt x="325" y="411"/>
                  </a:lnTo>
                  <a:lnTo>
                    <a:pt x="0" y="2750"/>
                  </a:lnTo>
                  <a:lnTo>
                    <a:pt x="13587" y="38383"/>
                  </a:lnTo>
                  <a:lnTo>
                    <a:pt x="29240" y="77544"/>
                  </a:lnTo>
                  <a:lnTo>
                    <a:pt x="49871" y="122309"/>
                  </a:lnTo>
                  <a:lnTo>
                    <a:pt x="67507" y="163794"/>
                  </a:lnTo>
                  <a:lnTo>
                    <a:pt x="82737" y="192983"/>
                  </a:lnTo>
                  <a:lnTo>
                    <a:pt x="85410" y="194683"/>
                  </a:lnTo>
                  <a:lnTo>
                    <a:pt x="87897" y="194405"/>
                  </a:lnTo>
                  <a:lnTo>
                    <a:pt x="94987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730"/>
            <p:cNvSpPr/>
            <p:nvPr>
              <p:custDataLst>
                <p:tags r:id="rId116"/>
              </p:custDataLst>
            </p:nvPr>
          </p:nvSpPr>
          <p:spPr>
            <a:xfrm>
              <a:off x="8822609" y="1828800"/>
              <a:ext cx="168992" cy="223857"/>
            </a:xfrm>
            <a:custGeom>
              <a:avLst/>
              <a:gdLst/>
              <a:ahLst/>
              <a:cxnLst/>
              <a:rect l="0" t="0" r="0" b="0"/>
              <a:pathLst>
                <a:path w="168992" h="223857">
                  <a:moveTo>
                    <a:pt x="168991" y="0"/>
                  </a:moveTo>
                  <a:lnTo>
                    <a:pt x="168991" y="0"/>
                  </a:lnTo>
                  <a:lnTo>
                    <a:pt x="158878" y="3371"/>
                  </a:lnTo>
                  <a:lnTo>
                    <a:pt x="130017" y="28156"/>
                  </a:lnTo>
                  <a:lnTo>
                    <a:pt x="98412" y="65414"/>
                  </a:lnTo>
                  <a:lnTo>
                    <a:pt x="69840" y="111183"/>
                  </a:lnTo>
                  <a:lnTo>
                    <a:pt x="40050" y="155631"/>
                  </a:lnTo>
                  <a:lnTo>
                    <a:pt x="15155" y="193809"/>
                  </a:lnTo>
                  <a:lnTo>
                    <a:pt x="0" y="223600"/>
                  </a:lnTo>
                  <a:lnTo>
                    <a:pt x="1297" y="223856"/>
                  </a:lnTo>
                  <a:lnTo>
                    <a:pt x="1659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4731"/>
            <p:cNvSpPr/>
            <p:nvPr>
              <p:custDataLst>
                <p:tags r:id="rId117"/>
              </p:custDataLst>
            </p:nvPr>
          </p:nvSpPr>
          <p:spPr>
            <a:xfrm>
              <a:off x="8966200" y="19875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0819" y="3766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732"/>
            <p:cNvSpPr/>
            <p:nvPr>
              <p:custDataLst>
                <p:tags r:id="rId118"/>
              </p:custDataLst>
            </p:nvPr>
          </p:nvSpPr>
          <p:spPr>
            <a:xfrm>
              <a:off x="8991600" y="1835150"/>
              <a:ext cx="121497" cy="279401"/>
            </a:xfrm>
            <a:custGeom>
              <a:avLst/>
              <a:gdLst/>
              <a:ahLst/>
              <a:cxnLst/>
              <a:rect l="0" t="0" r="0" b="0"/>
              <a:pathLst>
                <a:path w="121497" h="279401">
                  <a:moveTo>
                    <a:pt x="95250" y="0"/>
                  </a:moveTo>
                  <a:lnTo>
                    <a:pt x="95250" y="0"/>
                  </a:lnTo>
                  <a:lnTo>
                    <a:pt x="100319" y="5775"/>
                  </a:lnTo>
                  <a:lnTo>
                    <a:pt x="113547" y="37249"/>
                  </a:lnTo>
                  <a:lnTo>
                    <a:pt x="119375" y="67120"/>
                  </a:lnTo>
                  <a:lnTo>
                    <a:pt x="121496" y="104620"/>
                  </a:lnTo>
                  <a:lnTo>
                    <a:pt x="115381" y="147157"/>
                  </a:lnTo>
                  <a:lnTo>
                    <a:pt x="103726" y="184407"/>
                  </a:lnTo>
                  <a:lnTo>
                    <a:pt x="87022" y="216014"/>
                  </a:lnTo>
                  <a:lnTo>
                    <a:pt x="50557" y="251525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733"/>
            <p:cNvSpPr/>
            <p:nvPr>
              <p:custDataLst>
                <p:tags r:id="rId119"/>
              </p:custDataLst>
            </p:nvPr>
          </p:nvSpPr>
          <p:spPr>
            <a:xfrm>
              <a:off x="8147050" y="2190750"/>
              <a:ext cx="831851" cy="12701"/>
            </a:xfrm>
            <a:custGeom>
              <a:avLst/>
              <a:gdLst/>
              <a:ahLst/>
              <a:cxnLst/>
              <a:rect l="0" t="0" r="0" b="0"/>
              <a:pathLst>
                <a:path w="831851" h="12701">
                  <a:moveTo>
                    <a:pt x="0" y="12700"/>
                  </a:moveTo>
                  <a:lnTo>
                    <a:pt x="0" y="12700"/>
                  </a:lnTo>
                  <a:lnTo>
                    <a:pt x="41132" y="8336"/>
                  </a:lnTo>
                  <a:lnTo>
                    <a:pt x="63405" y="7674"/>
                  </a:lnTo>
                  <a:lnTo>
                    <a:pt x="88836" y="7233"/>
                  </a:lnTo>
                  <a:lnTo>
                    <a:pt x="122019" y="6938"/>
                  </a:lnTo>
                  <a:lnTo>
                    <a:pt x="160368" y="6742"/>
                  </a:lnTo>
                  <a:lnTo>
                    <a:pt x="202162" y="6611"/>
                  </a:lnTo>
                  <a:lnTo>
                    <a:pt x="249075" y="5819"/>
                  </a:lnTo>
                  <a:lnTo>
                    <a:pt x="299400" y="4585"/>
                  </a:lnTo>
                  <a:lnTo>
                    <a:pt x="351999" y="3056"/>
                  </a:lnTo>
                  <a:lnTo>
                    <a:pt x="404706" y="2743"/>
                  </a:lnTo>
                  <a:lnTo>
                    <a:pt x="457481" y="3240"/>
                  </a:lnTo>
                  <a:lnTo>
                    <a:pt x="510304" y="4276"/>
                  </a:lnTo>
                  <a:lnTo>
                    <a:pt x="558926" y="4968"/>
                  </a:lnTo>
                  <a:lnTo>
                    <a:pt x="604744" y="5429"/>
                  </a:lnTo>
                  <a:lnTo>
                    <a:pt x="648696" y="5736"/>
                  </a:lnTo>
                  <a:lnTo>
                    <a:pt x="688580" y="5235"/>
                  </a:lnTo>
                  <a:lnTo>
                    <a:pt x="725754" y="4196"/>
                  </a:lnTo>
                  <a:lnTo>
                    <a:pt x="761117" y="2797"/>
                  </a:lnTo>
                  <a:lnTo>
                    <a:pt x="831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734"/>
            <p:cNvSpPr/>
            <p:nvPr>
              <p:custDataLst>
                <p:tags r:id="rId120"/>
              </p:custDataLst>
            </p:nvPr>
          </p:nvSpPr>
          <p:spPr>
            <a:xfrm>
              <a:off x="8561042" y="2320442"/>
              <a:ext cx="202718" cy="137009"/>
            </a:xfrm>
            <a:custGeom>
              <a:avLst/>
              <a:gdLst/>
              <a:ahLst/>
              <a:cxnLst/>
              <a:rect l="0" t="0" r="0" b="0"/>
              <a:pathLst>
                <a:path w="202718" h="137009">
                  <a:moveTo>
                    <a:pt x="11458" y="3658"/>
                  </a:moveTo>
                  <a:lnTo>
                    <a:pt x="11458" y="3658"/>
                  </a:lnTo>
                  <a:lnTo>
                    <a:pt x="11458" y="287"/>
                  </a:lnTo>
                  <a:lnTo>
                    <a:pt x="12163" y="0"/>
                  </a:lnTo>
                  <a:lnTo>
                    <a:pt x="14828" y="1562"/>
                  </a:lnTo>
                  <a:lnTo>
                    <a:pt x="20297" y="16521"/>
                  </a:lnTo>
                  <a:lnTo>
                    <a:pt x="22690" y="48976"/>
                  </a:lnTo>
                  <a:lnTo>
                    <a:pt x="17100" y="95107"/>
                  </a:lnTo>
                  <a:lnTo>
                    <a:pt x="9202" y="125282"/>
                  </a:lnTo>
                  <a:lnTo>
                    <a:pt x="5046" y="131797"/>
                  </a:lnTo>
                  <a:lnTo>
                    <a:pt x="2948" y="133534"/>
                  </a:lnTo>
                  <a:lnTo>
                    <a:pt x="1552" y="131870"/>
                  </a:lnTo>
                  <a:lnTo>
                    <a:pt x="0" y="122495"/>
                  </a:lnTo>
                  <a:lnTo>
                    <a:pt x="5868" y="97979"/>
                  </a:lnTo>
                  <a:lnTo>
                    <a:pt x="26656" y="65001"/>
                  </a:lnTo>
                  <a:lnTo>
                    <a:pt x="58530" y="35161"/>
                  </a:lnTo>
                  <a:lnTo>
                    <a:pt x="94784" y="18558"/>
                  </a:lnTo>
                  <a:lnTo>
                    <a:pt x="119753" y="17571"/>
                  </a:lnTo>
                  <a:lnTo>
                    <a:pt x="132338" y="19283"/>
                  </a:lnTo>
                  <a:lnTo>
                    <a:pt x="153847" y="30594"/>
                  </a:lnTo>
                  <a:lnTo>
                    <a:pt x="172109" y="48085"/>
                  </a:lnTo>
                  <a:lnTo>
                    <a:pt x="192877" y="81027"/>
                  </a:lnTo>
                  <a:lnTo>
                    <a:pt x="202717" y="111327"/>
                  </a:lnTo>
                  <a:lnTo>
                    <a:pt x="201958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735"/>
            <p:cNvSpPr/>
            <p:nvPr>
              <p:custDataLst>
                <p:tags r:id="rId121"/>
              </p:custDataLst>
            </p:nvPr>
          </p:nvSpPr>
          <p:spPr>
            <a:xfrm>
              <a:off x="9093200" y="1971466"/>
              <a:ext cx="166954" cy="612985"/>
            </a:xfrm>
            <a:custGeom>
              <a:avLst/>
              <a:gdLst/>
              <a:ahLst/>
              <a:cxnLst/>
              <a:rect l="0" t="0" r="0" b="0"/>
              <a:pathLst>
                <a:path w="166954" h="612985">
                  <a:moveTo>
                    <a:pt x="120650" y="104984"/>
                  </a:moveTo>
                  <a:lnTo>
                    <a:pt x="120650" y="104984"/>
                  </a:lnTo>
                  <a:lnTo>
                    <a:pt x="134445" y="78931"/>
                  </a:lnTo>
                  <a:lnTo>
                    <a:pt x="143549" y="37514"/>
                  </a:lnTo>
                  <a:lnTo>
                    <a:pt x="143428" y="14202"/>
                  </a:lnTo>
                  <a:lnTo>
                    <a:pt x="140436" y="425"/>
                  </a:lnTo>
                  <a:lnTo>
                    <a:pt x="140190" y="0"/>
                  </a:lnTo>
                  <a:lnTo>
                    <a:pt x="140026" y="423"/>
                  </a:lnTo>
                  <a:lnTo>
                    <a:pt x="139918" y="1410"/>
                  </a:lnTo>
                  <a:lnTo>
                    <a:pt x="146224" y="33281"/>
                  </a:lnTo>
                  <a:lnTo>
                    <a:pt x="155299" y="70999"/>
                  </a:lnTo>
                  <a:lnTo>
                    <a:pt x="159272" y="96439"/>
                  </a:lnTo>
                  <a:lnTo>
                    <a:pt x="162626" y="125393"/>
                  </a:lnTo>
                  <a:lnTo>
                    <a:pt x="165567" y="156690"/>
                  </a:lnTo>
                  <a:lnTo>
                    <a:pt x="166822" y="192371"/>
                  </a:lnTo>
                  <a:lnTo>
                    <a:pt x="166953" y="230976"/>
                  </a:lnTo>
                  <a:lnTo>
                    <a:pt x="166336" y="271528"/>
                  </a:lnTo>
                  <a:lnTo>
                    <a:pt x="162396" y="313380"/>
                  </a:lnTo>
                  <a:lnTo>
                    <a:pt x="156242" y="356098"/>
                  </a:lnTo>
                  <a:lnTo>
                    <a:pt x="148610" y="399393"/>
                  </a:lnTo>
                  <a:lnTo>
                    <a:pt x="137878" y="437429"/>
                  </a:lnTo>
                  <a:lnTo>
                    <a:pt x="125081" y="471959"/>
                  </a:lnTo>
                  <a:lnTo>
                    <a:pt x="110904" y="504151"/>
                  </a:lnTo>
                  <a:lnTo>
                    <a:pt x="92280" y="530551"/>
                  </a:lnTo>
                  <a:lnTo>
                    <a:pt x="47127" y="573054"/>
                  </a:lnTo>
                  <a:lnTo>
                    <a:pt x="0" y="612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920"/>
          <p:cNvGrpSpPr/>
          <p:nvPr/>
        </p:nvGrpSpPr>
        <p:grpSpPr>
          <a:xfrm>
            <a:off x="6618367" y="2485542"/>
            <a:ext cx="969884" cy="657709"/>
            <a:chOff x="6618367" y="2485542"/>
            <a:chExt cx="969884" cy="657709"/>
          </a:xfrm>
        </p:grpSpPr>
        <p:sp>
          <p:nvSpPr>
            <p:cNvPr id="478" name="SMARTInkShape-4736"/>
            <p:cNvSpPr/>
            <p:nvPr>
              <p:custDataLst>
                <p:tags r:id="rId110"/>
              </p:custDataLst>
            </p:nvPr>
          </p:nvSpPr>
          <p:spPr>
            <a:xfrm>
              <a:off x="6618367" y="2485542"/>
              <a:ext cx="969884" cy="113461"/>
            </a:xfrm>
            <a:custGeom>
              <a:avLst/>
              <a:gdLst/>
              <a:ahLst/>
              <a:cxnLst/>
              <a:rect l="0" t="0" r="0" b="0"/>
              <a:pathLst>
                <a:path w="969884" h="113461">
                  <a:moveTo>
                    <a:pt x="23733" y="3658"/>
                  </a:moveTo>
                  <a:lnTo>
                    <a:pt x="23733" y="3658"/>
                  </a:lnTo>
                  <a:lnTo>
                    <a:pt x="13619" y="287"/>
                  </a:lnTo>
                  <a:lnTo>
                    <a:pt x="9935" y="0"/>
                  </a:lnTo>
                  <a:lnTo>
                    <a:pt x="3959" y="1562"/>
                  </a:lnTo>
                  <a:lnTo>
                    <a:pt x="2084" y="2966"/>
                  </a:lnTo>
                  <a:lnTo>
                    <a:pt x="0" y="6408"/>
                  </a:lnTo>
                  <a:lnTo>
                    <a:pt x="6600" y="14053"/>
                  </a:lnTo>
                  <a:lnTo>
                    <a:pt x="48235" y="56794"/>
                  </a:lnTo>
                  <a:lnTo>
                    <a:pt x="90182" y="86978"/>
                  </a:lnTo>
                  <a:lnTo>
                    <a:pt x="129230" y="102778"/>
                  </a:lnTo>
                  <a:lnTo>
                    <a:pt x="176218" y="111211"/>
                  </a:lnTo>
                  <a:lnTo>
                    <a:pt x="201590" y="113460"/>
                  </a:lnTo>
                  <a:lnTo>
                    <a:pt x="227676" y="112843"/>
                  </a:lnTo>
                  <a:lnTo>
                    <a:pt x="254240" y="110315"/>
                  </a:lnTo>
                  <a:lnTo>
                    <a:pt x="281121" y="106512"/>
                  </a:lnTo>
                  <a:lnTo>
                    <a:pt x="306803" y="101155"/>
                  </a:lnTo>
                  <a:lnTo>
                    <a:pt x="331686" y="94762"/>
                  </a:lnTo>
                  <a:lnTo>
                    <a:pt x="378618" y="80132"/>
                  </a:lnTo>
                  <a:lnTo>
                    <a:pt x="420642" y="64222"/>
                  </a:lnTo>
                  <a:lnTo>
                    <a:pt x="454842" y="49625"/>
                  </a:lnTo>
                  <a:lnTo>
                    <a:pt x="482742" y="38904"/>
                  </a:lnTo>
                  <a:lnTo>
                    <a:pt x="504549" y="36491"/>
                  </a:lnTo>
                  <a:lnTo>
                    <a:pt x="523650" y="41534"/>
                  </a:lnTo>
                  <a:lnTo>
                    <a:pt x="568194" y="62895"/>
                  </a:lnTo>
                  <a:lnTo>
                    <a:pt x="599530" y="74205"/>
                  </a:lnTo>
                  <a:lnTo>
                    <a:pt x="642289" y="77477"/>
                  </a:lnTo>
                  <a:lnTo>
                    <a:pt x="681530" y="75742"/>
                  </a:lnTo>
                  <a:lnTo>
                    <a:pt x="728601" y="74501"/>
                  </a:lnTo>
                  <a:lnTo>
                    <a:pt x="753994" y="74170"/>
                  </a:lnTo>
                  <a:lnTo>
                    <a:pt x="778685" y="73244"/>
                  </a:lnTo>
                  <a:lnTo>
                    <a:pt x="802907" y="71921"/>
                  </a:lnTo>
                  <a:lnTo>
                    <a:pt x="849105" y="69980"/>
                  </a:lnTo>
                  <a:lnTo>
                    <a:pt x="890803" y="71470"/>
                  </a:lnTo>
                  <a:lnTo>
                    <a:pt x="924859" y="72602"/>
                  </a:lnTo>
                  <a:lnTo>
                    <a:pt x="969883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4737"/>
            <p:cNvSpPr/>
            <p:nvPr>
              <p:custDataLst>
                <p:tags r:id="rId111"/>
              </p:custDataLst>
            </p:nvPr>
          </p:nvSpPr>
          <p:spPr>
            <a:xfrm>
              <a:off x="6947162" y="2899400"/>
              <a:ext cx="368039" cy="243851"/>
            </a:xfrm>
            <a:custGeom>
              <a:avLst/>
              <a:gdLst/>
              <a:ahLst/>
              <a:cxnLst/>
              <a:rect l="0" t="0" r="0" b="0"/>
              <a:pathLst>
                <a:path w="368039" h="243851">
                  <a:moveTo>
                    <a:pt x="6088" y="243850"/>
                  </a:moveTo>
                  <a:lnTo>
                    <a:pt x="6088" y="243850"/>
                  </a:lnTo>
                  <a:lnTo>
                    <a:pt x="0" y="243850"/>
                  </a:lnTo>
                  <a:lnTo>
                    <a:pt x="21413" y="201787"/>
                  </a:lnTo>
                  <a:lnTo>
                    <a:pt x="49071" y="164332"/>
                  </a:lnTo>
                  <a:lnTo>
                    <a:pt x="73766" y="121082"/>
                  </a:lnTo>
                  <a:lnTo>
                    <a:pt x="87995" y="82591"/>
                  </a:lnTo>
                  <a:lnTo>
                    <a:pt x="103029" y="43669"/>
                  </a:lnTo>
                  <a:lnTo>
                    <a:pt x="124839" y="0"/>
                  </a:lnTo>
                  <a:lnTo>
                    <a:pt x="114362" y="34436"/>
                  </a:lnTo>
                  <a:lnTo>
                    <a:pt x="108772" y="65405"/>
                  </a:lnTo>
                  <a:lnTo>
                    <a:pt x="105348" y="99630"/>
                  </a:lnTo>
                  <a:lnTo>
                    <a:pt x="106177" y="133656"/>
                  </a:lnTo>
                  <a:lnTo>
                    <a:pt x="110611" y="174433"/>
                  </a:lnTo>
                  <a:lnTo>
                    <a:pt x="123136" y="205486"/>
                  </a:lnTo>
                  <a:lnTo>
                    <a:pt x="136190" y="218098"/>
                  </a:lnTo>
                  <a:lnTo>
                    <a:pt x="143623" y="222448"/>
                  </a:lnTo>
                  <a:lnTo>
                    <a:pt x="159407" y="225401"/>
                  </a:lnTo>
                  <a:lnTo>
                    <a:pt x="167568" y="225201"/>
                  </a:lnTo>
                  <a:lnTo>
                    <a:pt x="186042" y="217452"/>
                  </a:lnTo>
                  <a:lnTo>
                    <a:pt x="226647" y="186111"/>
                  </a:lnTo>
                  <a:lnTo>
                    <a:pt x="264840" y="142781"/>
                  </a:lnTo>
                  <a:lnTo>
                    <a:pt x="287364" y="107914"/>
                  </a:lnTo>
                  <a:lnTo>
                    <a:pt x="312149" y="61991"/>
                  </a:lnTo>
                  <a:lnTo>
                    <a:pt x="328377" y="27794"/>
                  </a:lnTo>
                  <a:lnTo>
                    <a:pt x="328896" y="27846"/>
                  </a:lnTo>
                  <a:lnTo>
                    <a:pt x="321008" y="67939"/>
                  </a:lnTo>
                  <a:lnTo>
                    <a:pt x="321726" y="111451"/>
                  </a:lnTo>
                  <a:lnTo>
                    <a:pt x="329778" y="156721"/>
                  </a:lnTo>
                  <a:lnTo>
                    <a:pt x="345846" y="204010"/>
                  </a:lnTo>
                  <a:lnTo>
                    <a:pt x="368038" y="23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921"/>
          <p:cNvGrpSpPr/>
          <p:nvPr/>
        </p:nvGrpSpPr>
        <p:grpSpPr>
          <a:xfrm>
            <a:off x="8162729" y="2664248"/>
            <a:ext cx="1023102" cy="713953"/>
            <a:chOff x="8162729" y="2664248"/>
            <a:chExt cx="1023102" cy="713953"/>
          </a:xfrm>
        </p:grpSpPr>
        <p:sp>
          <p:nvSpPr>
            <p:cNvPr id="481" name="SMARTInkShape-4738"/>
            <p:cNvSpPr/>
            <p:nvPr>
              <p:custDataLst>
                <p:tags r:id="rId105"/>
              </p:custDataLst>
            </p:nvPr>
          </p:nvSpPr>
          <p:spPr>
            <a:xfrm>
              <a:off x="8162729" y="2664248"/>
              <a:ext cx="955872" cy="106937"/>
            </a:xfrm>
            <a:custGeom>
              <a:avLst/>
              <a:gdLst/>
              <a:ahLst/>
              <a:cxnLst/>
              <a:rect l="0" t="0" r="0" b="0"/>
              <a:pathLst>
                <a:path w="955872" h="106937">
                  <a:moveTo>
                    <a:pt x="3371" y="9102"/>
                  </a:moveTo>
                  <a:lnTo>
                    <a:pt x="3371" y="9102"/>
                  </a:lnTo>
                  <a:lnTo>
                    <a:pt x="0" y="5731"/>
                  </a:lnTo>
                  <a:lnTo>
                    <a:pt x="1124" y="4032"/>
                  </a:lnTo>
                  <a:lnTo>
                    <a:pt x="8016" y="264"/>
                  </a:lnTo>
                  <a:lnTo>
                    <a:pt x="20016" y="0"/>
                  </a:lnTo>
                  <a:lnTo>
                    <a:pt x="27168" y="917"/>
                  </a:lnTo>
                  <a:lnTo>
                    <a:pt x="54088" y="15692"/>
                  </a:lnTo>
                  <a:lnTo>
                    <a:pt x="96199" y="59061"/>
                  </a:lnTo>
                  <a:lnTo>
                    <a:pt x="137806" y="86621"/>
                  </a:lnTo>
                  <a:lnTo>
                    <a:pt x="171775" y="99058"/>
                  </a:lnTo>
                  <a:lnTo>
                    <a:pt x="208039" y="105527"/>
                  </a:lnTo>
                  <a:lnTo>
                    <a:pt x="246028" y="106285"/>
                  </a:lnTo>
                  <a:lnTo>
                    <a:pt x="286432" y="99567"/>
                  </a:lnTo>
                  <a:lnTo>
                    <a:pt x="329788" y="89525"/>
                  </a:lnTo>
                  <a:lnTo>
                    <a:pt x="373517" y="78007"/>
                  </a:lnTo>
                  <a:lnTo>
                    <a:pt x="414120" y="65832"/>
                  </a:lnTo>
                  <a:lnTo>
                    <a:pt x="451450" y="59010"/>
                  </a:lnTo>
                  <a:lnTo>
                    <a:pt x="498556" y="57050"/>
                  </a:lnTo>
                  <a:lnTo>
                    <a:pt x="532974" y="62820"/>
                  </a:lnTo>
                  <a:lnTo>
                    <a:pt x="579309" y="81453"/>
                  </a:lnTo>
                  <a:lnTo>
                    <a:pt x="623542" y="96196"/>
                  </a:lnTo>
                  <a:lnTo>
                    <a:pt x="666903" y="103817"/>
                  </a:lnTo>
                  <a:lnTo>
                    <a:pt x="700442" y="106936"/>
                  </a:lnTo>
                  <a:lnTo>
                    <a:pt x="738865" y="105971"/>
                  </a:lnTo>
                  <a:lnTo>
                    <a:pt x="777580" y="103190"/>
                  </a:lnTo>
                  <a:lnTo>
                    <a:pt x="815246" y="100308"/>
                  </a:lnTo>
                  <a:lnTo>
                    <a:pt x="850802" y="99027"/>
                  </a:lnTo>
                  <a:lnTo>
                    <a:pt x="883538" y="94695"/>
                  </a:lnTo>
                  <a:lnTo>
                    <a:pt x="924092" y="88085"/>
                  </a:lnTo>
                  <a:lnTo>
                    <a:pt x="955871" y="85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4739"/>
            <p:cNvSpPr/>
            <p:nvPr>
              <p:custDataLst>
                <p:tags r:id="rId106"/>
              </p:custDataLst>
            </p:nvPr>
          </p:nvSpPr>
          <p:spPr>
            <a:xfrm>
              <a:off x="8587463" y="3114239"/>
              <a:ext cx="315238" cy="106048"/>
            </a:xfrm>
            <a:custGeom>
              <a:avLst/>
              <a:gdLst/>
              <a:ahLst/>
              <a:cxnLst/>
              <a:rect l="0" t="0" r="0" b="0"/>
              <a:pathLst>
                <a:path w="315238" h="106048">
                  <a:moveTo>
                    <a:pt x="80287" y="16311"/>
                  </a:moveTo>
                  <a:lnTo>
                    <a:pt x="80287" y="16311"/>
                  </a:lnTo>
                  <a:lnTo>
                    <a:pt x="83657" y="12940"/>
                  </a:lnTo>
                  <a:lnTo>
                    <a:pt x="87194" y="11285"/>
                  </a:lnTo>
                  <a:lnTo>
                    <a:pt x="91843" y="10222"/>
                  </a:lnTo>
                  <a:lnTo>
                    <a:pt x="92647" y="16781"/>
                  </a:lnTo>
                  <a:lnTo>
                    <a:pt x="78651" y="60869"/>
                  </a:lnTo>
                  <a:lnTo>
                    <a:pt x="65220" y="87682"/>
                  </a:lnTo>
                  <a:lnTo>
                    <a:pt x="51954" y="99302"/>
                  </a:lnTo>
                  <a:lnTo>
                    <a:pt x="44464" y="103389"/>
                  </a:lnTo>
                  <a:lnTo>
                    <a:pt x="28617" y="106047"/>
                  </a:lnTo>
                  <a:lnTo>
                    <a:pt x="20440" y="105768"/>
                  </a:lnTo>
                  <a:lnTo>
                    <a:pt x="7592" y="99814"/>
                  </a:lnTo>
                  <a:lnTo>
                    <a:pt x="2191" y="95263"/>
                  </a:lnTo>
                  <a:lnTo>
                    <a:pt x="0" y="89407"/>
                  </a:lnTo>
                  <a:lnTo>
                    <a:pt x="1330" y="75373"/>
                  </a:lnTo>
                  <a:lnTo>
                    <a:pt x="16754" y="48236"/>
                  </a:lnTo>
                  <a:lnTo>
                    <a:pt x="42568" y="24594"/>
                  </a:lnTo>
                  <a:lnTo>
                    <a:pt x="82672" y="7555"/>
                  </a:lnTo>
                  <a:lnTo>
                    <a:pt x="117801" y="1836"/>
                  </a:lnTo>
                  <a:lnTo>
                    <a:pt x="157637" y="0"/>
                  </a:lnTo>
                  <a:lnTo>
                    <a:pt x="201213" y="1536"/>
                  </a:lnTo>
                  <a:lnTo>
                    <a:pt x="238923" y="4570"/>
                  </a:lnTo>
                  <a:lnTo>
                    <a:pt x="282277" y="10245"/>
                  </a:lnTo>
                  <a:lnTo>
                    <a:pt x="315237" y="16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740"/>
            <p:cNvSpPr/>
            <p:nvPr>
              <p:custDataLst>
                <p:tags r:id="rId107"/>
              </p:custDataLst>
            </p:nvPr>
          </p:nvSpPr>
          <p:spPr>
            <a:xfrm>
              <a:off x="8953500" y="2960368"/>
              <a:ext cx="85153" cy="119383"/>
            </a:xfrm>
            <a:custGeom>
              <a:avLst/>
              <a:gdLst/>
              <a:ahLst/>
              <a:cxnLst/>
              <a:rect l="0" t="0" r="0" b="0"/>
              <a:pathLst>
                <a:path w="85153" h="119383">
                  <a:moveTo>
                    <a:pt x="0" y="30482"/>
                  </a:moveTo>
                  <a:lnTo>
                    <a:pt x="0" y="30482"/>
                  </a:lnTo>
                  <a:lnTo>
                    <a:pt x="0" y="16177"/>
                  </a:lnTo>
                  <a:lnTo>
                    <a:pt x="1411" y="13889"/>
                  </a:lnTo>
                  <a:lnTo>
                    <a:pt x="6741" y="9467"/>
                  </a:lnTo>
                  <a:lnTo>
                    <a:pt x="21049" y="3010"/>
                  </a:lnTo>
                  <a:lnTo>
                    <a:pt x="38691" y="0"/>
                  </a:lnTo>
                  <a:lnTo>
                    <a:pt x="57326" y="2478"/>
                  </a:lnTo>
                  <a:lnTo>
                    <a:pt x="76252" y="11053"/>
                  </a:lnTo>
                  <a:lnTo>
                    <a:pt x="80469" y="15412"/>
                  </a:lnTo>
                  <a:lnTo>
                    <a:pt x="85152" y="25901"/>
                  </a:lnTo>
                  <a:lnTo>
                    <a:pt x="83471" y="39499"/>
                  </a:lnTo>
                  <a:lnTo>
                    <a:pt x="81047" y="47077"/>
                  </a:lnTo>
                  <a:lnTo>
                    <a:pt x="68947" y="61141"/>
                  </a:lnTo>
                  <a:lnTo>
                    <a:pt x="22731" y="93329"/>
                  </a:lnTo>
                  <a:lnTo>
                    <a:pt x="9323" y="102725"/>
                  </a:lnTo>
                  <a:lnTo>
                    <a:pt x="6216" y="104044"/>
                  </a:lnTo>
                  <a:lnTo>
                    <a:pt x="5554" y="105629"/>
                  </a:lnTo>
                  <a:lnTo>
                    <a:pt x="6524" y="107391"/>
                  </a:lnTo>
                  <a:lnTo>
                    <a:pt x="8585" y="109271"/>
                  </a:lnTo>
                  <a:lnTo>
                    <a:pt x="14632" y="111360"/>
                  </a:lnTo>
                  <a:lnTo>
                    <a:pt x="61119" y="118729"/>
                  </a:lnTo>
                  <a:lnTo>
                    <a:pt x="69850" y="119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741"/>
            <p:cNvSpPr/>
            <p:nvPr>
              <p:custDataLst>
                <p:tags r:id="rId108"/>
              </p:custDataLst>
            </p:nvPr>
          </p:nvSpPr>
          <p:spPr>
            <a:xfrm>
              <a:off x="8902700" y="3018942"/>
              <a:ext cx="265818" cy="308459"/>
            </a:xfrm>
            <a:custGeom>
              <a:avLst/>
              <a:gdLst/>
              <a:ahLst/>
              <a:cxnLst/>
              <a:rect l="0" t="0" r="0" b="0"/>
              <a:pathLst>
                <a:path w="265818" h="308459">
                  <a:moveTo>
                    <a:pt x="260350" y="3658"/>
                  </a:moveTo>
                  <a:lnTo>
                    <a:pt x="260350" y="3658"/>
                  </a:lnTo>
                  <a:lnTo>
                    <a:pt x="263720" y="287"/>
                  </a:lnTo>
                  <a:lnTo>
                    <a:pt x="264713" y="0"/>
                  </a:lnTo>
                  <a:lnTo>
                    <a:pt x="265375" y="514"/>
                  </a:lnTo>
                  <a:lnTo>
                    <a:pt x="265817" y="1562"/>
                  </a:lnTo>
                  <a:lnTo>
                    <a:pt x="263068" y="9779"/>
                  </a:lnTo>
                  <a:lnTo>
                    <a:pt x="234340" y="51910"/>
                  </a:lnTo>
                  <a:lnTo>
                    <a:pt x="201137" y="89216"/>
                  </a:lnTo>
                  <a:lnTo>
                    <a:pt x="162607" y="135312"/>
                  </a:lnTo>
                  <a:lnTo>
                    <a:pt x="133653" y="170826"/>
                  </a:lnTo>
                  <a:lnTo>
                    <a:pt x="101970" y="207777"/>
                  </a:lnTo>
                  <a:lnTo>
                    <a:pt x="70956" y="241603"/>
                  </a:lnTo>
                  <a:lnTo>
                    <a:pt x="33253" y="280888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742"/>
            <p:cNvSpPr/>
            <p:nvPr>
              <p:custDataLst>
                <p:tags r:id="rId109"/>
              </p:custDataLst>
            </p:nvPr>
          </p:nvSpPr>
          <p:spPr>
            <a:xfrm>
              <a:off x="9049112" y="3228492"/>
              <a:ext cx="136719" cy="149709"/>
            </a:xfrm>
            <a:custGeom>
              <a:avLst/>
              <a:gdLst/>
              <a:ahLst/>
              <a:cxnLst/>
              <a:rect l="0" t="0" r="0" b="0"/>
              <a:pathLst>
                <a:path w="136719" h="149709">
                  <a:moveTo>
                    <a:pt x="18688" y="3658"/>
                  </a:moveTo>
                  <a:lnTo>
                    <a:pt x="18688" y="3658"/>
                  </a:lnTo>
                  <a:lnTo>
                    <a:pt x="18688" y="0"/>
                  </a:lnTo>
                  <a:lnTo>
                    <a:pt x="16807" y="39045"/>
                  </a:lnTo>
                  <a:lnTo>
                    <a:pt x="7857" y="77254"/>
                  </a:lnTo>
                  <a:lnTo>
                    <a:pt x="859" y="90403"/>
                  </a:lnTo>
                  <a:lnTo>
                    <a:pt x="453" y="90416"/>
                  </a:lnTo>
                  <a:lnTo>
                    <a:pt x="0" y="88549"/>
                  </a:lnTo>
                  <a:lnTo>
                    <a:pt x="20718" y="47689"/>
                  </a:lnTo>
                  <a:lnTo>
                    <a:pt x="38337" y="27836"/>
                  </a:lnTo>
                  <a:lnTo>
                    <a:pt x="60337" y="16388"/>
                  </a:lnTo>
                  <a:lnTo>
                    <a:pt x="76474" y="14725"/>
                  </a:lnTo>
                  <a:lnTo>
                    <a:pt x="103307" y="19637"/>
                  </a:lnTo>
                  <a:lnTo>
                    <a:pt x="113201" y="22777"/>
                  </a:lnTo>
                  <a:lnTo>
                    <a:pt x="120503" y="28399"/>
                  </a:lnTo>
                  <a:lnTo>
                    <a:pt x="130497" y="44052"/>
                  </a:lnTo>
                  <a:lnTo>
                    <a:pt x="136718" y="72698"/>
                  </a:lnTo>
                  <a:lnTo>
                    <a:pt x="135190" y="100158"/>
                  </a:lnTo>
                  <a:lnTo>
                    <a:pt x="126896" y="122797"/>
                  </a:lnTo>
                  <a:lnTo>
                    <a:pt x="107588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7" name="SMARTInkShape-4743"/>
          <p:cNvSpPr/>
          <p:nvPr>
            <p:custDataLst>
              <p:tags r:id="rId2"/>
            </p:custDataLst>
          </p:nvPr>
        </p:nvSpPr>
        <p:spPr>
          <a:xfrm>
            <a:off x="9518650" y="317500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6" name="SMARTInkShape-Group923"/>
          <p:cNvGrpSpPr/>
          <p:nvPr/>
        </p:nvGrpSpPr>
        <p:grpSpPr>
          <a:xfrm>
            <a:off x="1562100" y="3352800"/>
            <a:ext cx="1137093" cy="311151"/>
            <a:chOff x="1562100" y="3352800"/>
            <a:chExt cx="1137093" cy="311151"/>
          </a:xfrm>
        </p:grpSpPr>
        <p:sp>
          <p:nvSpPr>
            <p:cNvPr id="488" name="SMARTInkShape-4744"/>
            <p:cNvSpPr/>
            <p:nvPr>
              <p:custDataLst>
                <p:tags r:id="rId97"/>
              </p:custDataLst>
            </p:nvPr>
          </p:nvSpPr>
          <p:spPr>
            <a:xfrm>
              <a:off x="1714500" y="3463729"/>
              <a:ext cx="25401" cy="28772"/>
            </a:xfrm>
            <a:custGeom>
              <a:avLst/>
              <a:gdLst/>
              <a:ahLst/>
              <a:cxnLst/>
              <a:rect l="0" t="0" r="0" b="0"/>
              <a:pathLst>
                <a:path w="25401" h="28772">
                  <a:moveTo>
                    <a:pt x="25400" y="3371"/>
                  </a:moveTo>
                  <a:lnTo>
                    <a:pt x="25400" y="3371"/>
                  </a:lnTo>
                  <a:lnTo>
                    <a:pt x="22029" y="0"/>
                  </a:lnTo>
                  <a:lnTo>
                    <a:pt x="21036" y="418"/>
                  </a:lnTo>
                  <a:lnTo>
                    <a:pt x="17561" y="9347"/>
                  </a:lnTo>
                  <a:lnTo>
                    <a:pt x="0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745"/>
            <p:cNvSpPr/>
            <p:nvPr>
              <p:custDataLst>
                <p:tags r:id="rId98"/>
              </p:custDataLst>
            </p:nvPr>
          </p:nvSpPr>
          <p:spPr>
            <a:xfrm>
              <a:off x="1562100" y="36512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8440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746"/>
            <p:cNvSpPr/>
            <p:nvPr>
              <p:custDataLst>
                <p:tags r:id="rId99"/>
              </p:custDataLst>
            </p:nvPr>
          </p:nvSpPr>
          <p:spPr>
            <a:xfrm>
              <a:off x="1765300" y="3632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4747"/>
            <p:cNvSpPr/>
            <p:nvPr>
              <p:custDataLst>
                <p:tags r:id="rId100"/>
              </p:custDataLst>
            </p:nvPr>
          </p:nvSpPr>
          <p:spPr>
            <a:xfrm>
              <a:off x="2001430" y="3430144"/>
              <a:ext cx="85029" cy="221107"/>
            </a:xfrm>
            <a:custGeom>
              <a:avLst/>
              <a:gdLst/>
              <a:ahLst/>
              <a:cxnLst/>
              <a:rect l="0" t="0" r="0" b="0"/>
              <a:pathLst>
                <a:path w="85029" h="221107">
                  <a:moveTo>
                    <a:pt x="81370" y="11556"/>
                  </a:moveTo>
                  <a:lnTo>
                    <a:pt x="81370" y="11556"/>
                  </a:lnTo>
                  <a:lnTo>
                    <a:pt x="84741" y="8185"/>
                  </a:lnTo>
                  <a:lnTo>
                    <a:pt x="85028" y="6486"/>
                  </a:lnTo>
                  <a:lnTo>
                    <a:pt x="84514" y="4649"/>
                  </a:lnTo>
                  <a:lnTo>
                    <a:pt x="83466" y="2718"/>
                  </a:lnTo>
                  <a:lnTo>
                    <a:pt x="82062" y="1430"/>
                  </a:lnTo>
                  <a:lnTo>
                    <a:pt x="78620" y="0"/>
                  </a:lnTo>
                  <a:lnTo>
                    <a:pt x="72857" y="1246"/>
                  </a:lnTo>
                  <a:lnTo>
                    <a:pt x="54288" y="11166"/>
                  </a:lnTo>
                  <a:lnTo>
                    <a:pt x="33051" y="36135"/>
                  </a:lnTo>
                  <a:lnTo>
                    <a:pt x="12255" y="73715"/>
                  </a:lnTo>
                  <a:lnTo>
                    <a:pt x="2801" y="119501"/>
                  </a:lnTo>
                  <a:lnTo>
                    <a:pt x="0" y="165444"/>
                  </a:lnTo>
                  <a:lnTo>
                    <a:pt x="4989" y="187901"/>
                  </a:lnTo>
                  <a:lnTo>
                    <a:pt x="9282" y="196852"/>
                  </a:lnTo>
                  <a:lnTo>
                    <a:pt x="23461" y="210562"/>
                  </a:lnTo>
                  <a:lnTo>
                    <a:pt x="32181" y="216193"/>
                  </a:lnTo>
                  <a:lnTo>
                    <a:pt x="49395" y="220569"/>
                  </a:lnTo>
                  <a:lnTo>
                    <a:pt x="75020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4748"/>
            <p:cNvSpPr/>
            <p:nvPr>
              <p:custDataLst>
                <p:tags r:id="rId101"/>
              </p:custDataLst>
            </p:nvPr>
          </p:nvSpPr>
          <p:spPr>
            <a:xfrm>
              <a:off x="2159000" y="3429000"/>
              <a:ext cx="25401" cy="209551"/>
            </a:xfrm>
            <a:custGeom>
              <a:avLst/>
              <a:gdLst/>
              <a:ahLst/>
              <a:cxnLst/>
              <a:rect l="0" t="0" r="0" b="0"/>
              <a:pathLst>
                <a:path w="25401" h="2095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467" y="51554"/>
                  </a:lnTo>
                  <a:lnTo>
                    <a:pt x="6088" y="95865"/>
                  </a:lnTo>
                  <a:lnTo>
                    <a:pt x="9643" y="141372"/>
                  </a:lnTo>
                  <a:lnTo>
                    <a:pt x="17166" y="184376"/>
                  </a:lnTo>
                  <a:lnTo>
                    <a:pt x="25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749"/>
            <p:cNvSpPr/>
            <p:nvPr>
              <p:custDataLst>
                <p:tags r:id="rId102"/>
              </p:custDataLst>
            </p:nvPr>
          </p:nvSpPr>
          <p:spPr>
            <a:xfrm>
              <a:off x="2209800" y="35242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24419" y="10212"/>
                  </a:lnTo>
                  <a:lnTo>
                    <a:pt x="70836" y="4977"/>
                  </a:lnTo>
                  <a:lnTo>
                    <a:pt x="115005" y="65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750"/>
            <p:cNvSpPr/>
            <p:nvPr>
              <p:custDataLst>
                <p:tags r:id="rId103"/>
              </p:custDataLst>
            </p:nvPr>
          </p:nvSpPr>
          <p:spPr>
            <a:xfrm>
              <a:off x="2622550" y="3352800"/>
              <a:ext cx="76643" cy="273051"/>
            </a:xfrm>
            <a:custGeom>
              <a:avLst/>
              <a:gdLst/>
              <a:ahLst/>
              <a:cxnLst/>
              <a:rect l="0" t="0" r="0" b="0"/>
              <a:pathLst>
                <a:path w="76643" h="2730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9886" y="18952"/>
                  </a:lnTo>
                  <a:lnTo>
                    <a:pt x="50248" y="48183"/>
                  </a:lnTo>
                  <a:lnTo>
                    <a:pt x="66315" y="90398"/>
                  </a:lnTo>
                  <a:lnTo>
                    <a:pt x="76642" y="135283"/>
                  </a:lnTo>
                  <a:lnTo>
                    <a:pt x="74058" y="179862"/>
                  </a:lnTo>
                  <a:lnTo>
                    <a:pt x="60984" y="217609"/>
                  </a:lnTo>
                  <a:lnTo>
                    <a:pt x="43704" y="247764"/>
                  </a:lnTo>
                  <a:lnTo>
                    <a:pt x="31419" y="260166"/>
                  </a:lnTo>
                  <a:lnTo>
                    <a:pt x="127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751"/>
            <p:cNvSpPr/>
            <p:nvPr>
              <p:custDataLst>
                <p:tags r:id="rId104"/>
              </p:custDataLst>
            </p:nvPr>
          </p:nvSpPr>
          <p:spPr>
            <a:xfrm>
              <a:off x="2414760" y="3429000"/>
              <a:ext cx="137941" cy="159352"/>
            </a:xfrm>
            <a:custGeom>
              <a:avLst/>
              <a:gdLst/>
              <a:ahLst/>
              <a:cxnLst/>
              <a:rect l="0" t="0" r="0" b="0"/>
              <a:pathLst>
                <a:path w="137941" h="159352">
                  <a:moveTo>
                    <a:pt x="137940" y="0"/>
                  </a:moveTo>
                  <a:lnTo>
                    <a:pt x="137940" y="0"/>
                  </a:lnTo>
                  <a:lnTo>
                    <a:pt x="125731" y="36628"/>
                  </a:lnTo>
                  <a:lnTo>
                    <a:pt x="108691" y="83514"/>
                  </a:lnTo>
                  <a:lnTo>
                    <a:pt x="81493" y="129777"/>
                  </a:lnTo>
                  <a:lnTo>
                    <a:pt x="67697" y="146579"/>
                  </a:lnTo>
                  <a:lnTo>
                    <a:pt x="52158" y="156398"/>
                  </a:lnTo>
                  <a:lnTo>
                    <a:pt x="37726" y="159351"/>
                  </a:lnTo>
                  <a:lnTo>
                    <a:pt x="30914" y="159151"/>
                  </a:lnTo>
                  <a:lnTo>
                    <a:pt x="24961" y="156901"/>
                  </a:lnTo>
                  <a:lnTo>
                    <a:pt x="14585" y="148756"/>
                  </a:lnTo>
                  <a:lnTo>
                    <a:pt x="4181" y="128899"/>
                  </a:lnTo>
                  <a:lnTo>
                    <a:pt x="0" y="101771"/>
                  </a:lnTo>
                  <a:lnTo>
                    <a:pt x="2785" y="87330"/>
                  </a:lnTo>
                  <a:lnTo>
                    <a:pt x="5504" y="81503"/>
                  </a:lnTo>
                  <a:lnTo>
                    <a:pt x="8727" y="77619"/>
                  </a:lnTo>
                  <a:lnTo>
                    <a:pt x="16071" y="73303"/>
                  </a:lnTo>
                  <a:lnTo>
                    <a:pt x="27802" y="75148"/>
                  </a:lnTo>
                  <a:lnTo>
                    <a:pt x="61700" y="91200"/>
                  </a:lnTo>
                  <a:lnTo>
                    <a:pt x="107725" y="129298"/>
                  </a:lnTo>
                  <a:lnTo>
                    <a:pt x="12524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924"/>
          <p:cNvGrpSpPr/>
          <p:nvPr/>
        </p:nvGrpSpPr>
        <p:grpSpPr>
          <a:xfrm>
            <a:off x="3025322" y="3403600"/>
            <a:ext cx="359229" cy="209551"/>
            <a:chOff x="3025322" y="3403600"/>
            <a:chExt cx="359229" cy="209551"/>
          </a:xfrm>
        </p:grpSpPr>
        <p:sp>
          <p:nvSpPr>
            <p:cNvPr id="497" name="SMARTInkShape-4752"/>
            <p:cNvSpPr/>
            <p:nvPr>
              <p:custDataLst>
                <p:tags r:id="rId93"/>
              </p:custDataLst>
            </p:nvPr>
          </p:nvSpPr>
          <p:spPr>
            <a:xfrm>
              <a:off x="3025322" y="3411094"/>
              <a:ext cx="117929" cy="202057"/>
            </a:xfrm>
            <a:custGeom>
              <a:avLst/>
              <a:gdLst/>
              <a:ahLst/>
              <a:cxnLst/>
              <a:rect l="0" t="0" r="0" b="0"/>
              <a:pathLst>
                <a:path w="117929" h="202057">
                  <a:moveTo>
                    <a:pt x="117928" y="11556"/>
                  </a:moveTo>
                  <a:lnTo>
                    <a:pt x="117928" y="11556"/>
                  </a:lnTo>
                  <a:lnTo>
                    <a:pt x="112153" y="6486"/>
                  </a:lnTo>
                  <a:lnTo>
                    <a:pt x="105719" y="2718"/>
                  </a:lnTo>
                  <a:lnTo>
                    <a:pt x="87421" y="0"/>
                  </a:lnTo>
                  <a:lnTo>
                    <a:pt x="64125" y="5937"/>
                  </a:lnTo>
                  <a:lnTo>
                    <a:pt x="39349" y="20004"/>
                  </a:lnTo>
                  <a:lnTo>
                    <a:pt x="26324" y="35301"/>
                  </a:lnTo>
                  <a:lnTo>
                    <a:pt x="15832" y="56682"/>
                  </a:lnTo>
                  <a:lnTo>
                    <a:pt x="3402" y="103008"/>
                  </a:lnTo>
                  <a:lnTo>
                    <a:pt x="0" y="133575"/>
                  </a:lnTo>
                  <a:lnTo>
                    <a:pt x="4132" y="157980"/>
                  </a:lnTo>
                  <a:lnTo>
                    <a:pt x="18358" y="185704"/>
                  </a:lnTo>
                  <a:lnTo>
                    <a:pt x="24032" y="193271"/>
                  </a:lnTo>
                  <a:lnTo>
                    <a:pt x="31342" y="197611"/>
                  </a:lnTo>
                  <a:lnTo>
                    <a:pt x="67128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753"/>
            <p:cNvSpPr/>
            <p:nvPr>
              <p:custDataLst>
                <p:tags r:id="rId94"/>
              </p:custDataLst>
            </p:nvPr>
          </p:nvSpPr>
          <p:spPr>
            <a:xfrm>
              <a:off x="3259266" y="3425341"/>
              <a:ext cx="10985" cy="175110"/>
            </a:xfrm>
            <a:custGeom>
              <a:avLst/>
              <a:gdLst/>
              <a:ahLst/>
              <a:cxnLst/>
              <a:rect l="0" t="0" r="0" b="0"/>
              <a:pathLst>
                <a:path w="10985" h="175110">
                  <a:moveTo>
                    <a:pt x="10984" y="3659"/>
                  </a:moveTo>
                  <a:lnTo>
                    <a:pt x="10984" y="3659"/>
                  </a:lnTo>
                  <a:lnTo>
                    <a:pt x="10984" y="0"/>
                  </a:lnTo>
                  <a:lnTo>
                    <a:pt x="4077" y="46709"/>
                  </a:lnTo>
                  <a:lnTo>
                    <a:pt x="0" y="85794"/>
                  </a:lnTo>
                  <a:lnTo>
                    <a:pt x="674" y="124186"/>
                  </a:lnTo>
                  <a:lnTo>
                    <a:pt x="9869" y="171107"/>
                  </a:lnTo>
                  <a:lnTo>
                    <a:pt x="10984" y="1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754"/>
            <p:cNvSpPr/>
            <p:nvPr>
              <p:custDataLst>
                <p:tags r:id="rId95"/>
              </p:custDataLst>
            </p:nvPr>
          </p:nvSpPr>
          <p:spPr>
            <a:xfrm>
              <a:off x="3164771" y="3587750"/>
              <a:ext cx="219780" cy="23995"/>
            </a:xfrm>
            <a:custGeom>
              <a:avLst/>
              <a:gdLst/>
              <a:ahLst/>
              <a:cxnLst/>
              <a:rect l="0" t="0" r="0" b="0"/>
              <a:pathLst>
                <a:path w="219780" h="23995">
                  <a:moveTo>
                    <a:pt x="16579" y="6350"/>
                  </a:moveTo>
                  <a:lnTo>
                    <a:pt x="16579" y="6350"/>
                  </a:lnTo>
                  <a:lnTo>
                    <a:pt x="3487" y="15784"/>
                  </a:lnTo>
                  <a:lnTo>
                    <a:pt x="177" y="20655"/>
                  </a:lnTo>
                  <a:lnTo>
                    <a:pt x="0" y="22237"/>
                  </a:lnTo>
                  <a:lnTo>
                    <a:pt x="587" y="23291"/>
                  </a:lnTo>
                  <a:lnTo>
                    <a:pt x="1685" y="23994"/>
                  </a:lnTo>
                  <a:lnTo>
                    <a:pt x="38746" y="23333"/>
                  </a:lnTo>
                  <a:lnTo>
                    <a:pt x="69470" y="19543"/>
                  </a:lnTo>
                  <a:lnTo>
                    <a:pt x="108995" y="13154"/>
                  </a:lnTo>
                  <a:lnTo>
                    <a:pt x="152432" y="7492"/>
                  </a:lnTo>
                  <a:lnTo>
                    <a:pt x="2197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4755"/>
            <p:cNvSpPr/>
            <p:nvPr>
              <p:custDataLst>
                <p:tags r:id="rId96"/>
              </p:custDataLst>
            </p:nvPr>
          </p:nvSpPr>
          <p:spPr>
            <a:xfrm>
              <a:off x="3187700" y="34036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50620" y="7805"/>
                  </a:lnTo>
                  <a:lnTo>
                    <a:pt x="96646" y="11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2" name="SMARTInkShape-4756"/>
          <p:cNvSpPr/>
          <p:nvPr>
            <p:custDataLst>
              <p:tags r:id="rId3"/>
            </p:custDataLst>
          </p:nvPr>
        </p:nvSpPr>
        <p:spPr>
          <a:xfrm>
            <a:off x="3621203" y="3325040"/>
            <a:ext cx="347548" cy="324530"/>
          </a:xfrm>
          <a:custGeom>
            <a:avLst/>
            <a:gdLst/>
            <a:ahLst/>
            <a:cxnLst/>
            <a:rect l="0" t="0" r="0" b="0"/>
            <a:pathLst>
              <a:path w="347548" h="324530">
                <a:moveTo>
                  <a:pt x="201497" y="15060"/>
                </a:moveTo>
                <a:lnTo>
                  <a:pt x="201497" y="15060"/>
                </a:lnTo>
                <a:lnTo>
                  <a:pt x="198126" y="8318"/>
                </a:lnTo>
                <a:lnTo>
                  <a:pt x="192708" y="3127"/>
                </a:lnTo>
                <a:lnTo>
                  <a:pt x="189288" y="755"/>
                </a:lnTo>
                <a:lnTo>
                  <a:pt x="177961" y="0"/>
                </a:lnTo>
                <a:lnTo>
                  <a:pt x="170990" y="787"/>
                </a:lnTo>
                <a:lnTo>
                  <a:pt x="157599" y="9187"/>
                </a:lnTo>
                <a:lnTo>
                  <a:pt x="144592" y="24444"/>
                </a:lnTo>
                <a:lnTo>
                  <a:pt x="131756" y="47688"/>
                </a:lnTo>
                <a:lnTo>
                  <a:pt x="122758" y="82007"/>
                </a:lnTo>
                <a:lnTo>
                  <a:pt x="116408" y="123837"/>
                </a:lnTo>
                <a:lnTo>
                  <a:pt x="111234" y="170649"/>
                </a:lnTo>
                <a:lnTo>
                  <a:pt x="106581" y="214033"/>
                </a:lnTo>
                <a:lnTo>
                  <a:pt x="102162" y="253070"/>
                </a:lnTo>
                <a:lnTo>
                  <a:pt x="95707" y="299286"/>
                </a:lnTo>
                <a:lnTo>
                  <a:pt x="91450" y="316831"/>
                </a:lnTo>
                <a:lnTo>
                  <a:pt x="87916" y="321368"/>
                </a:lnTo>
                <a:lnTo>
                  <a:pt x="83443" y="323688"/>
                </a:lnTo>
                <a:lnTo>
                  <a:pt x="78344" y="324529"/>
                </a:lnTo>
                <a:lnTo>
                  <a:pt x="72828" y="322267"/>
                </a:lnTo>
                <a:lnTo>
                  <a:pt x="46886" y="296477"/>
                </a:lnTo>
                <a:lnTo>
                  <a:pt x="18165" y="257621"/>
                </a:lnTo>
                <a:lnTo>
                  <a:pt x="1910" y="233215"/>
                </a:lnTo>
                <a:lnTo>
                  <a:pt x="0" y="227525"/>
                </a:lnTo>
                <a:lnTo>
                  <a:pt x="138" y="223025"/>
                </a:lnTo>
                <a:lnTo>
                  <a:pt x="1641" y="219320"/>
                </a:lnTo>
                <a:lnTo>
                  <a:pt x="12718" y="213322"/>
                </a:lnTo>
                <a:lnTo>
                  <a:pt x="31517" y="209009"/>
                </a:lnTo>
                <a:lnTo>
                  <a:pt x="73835" y="206582"/>
                </a:lnTo>
                <a:lnTo>
                  <a:pt x="105718" y="206014"/>
                </a:lnTo>
                <a:lnTo>
                  <a:pt x="138702" y="205762"/>
                </a:lnTo>
                <a:lnTo>
                  <a:pt x="183361" y="205620"/>
                </a:lnTo>
                <a:lnTo>
                  <a:pt x="219944" y="202201"/>
                </a:lnTo>
                <a:lnTo>
                  <a:pt x="223672" y="200498"/>
                </a:lnTo>
                <a:lnTo>
                  <a:pt x="225453" y="198658"/>
                </a:lnTo>
                <a:lnTo>
                  <a:pt x="225934" y="196725"/>
                </a:lnTo>
                <a:lnTo>
                  <a:pt x="224139" y="194731"/>
                </a:lnTo>
                <a:lnTo>
                  <a:pt x="216499" y="190635"/>
                </a:lnTo>
                <a:lnTo>
                  <a:pt x="200297" y="187732"/>
                </a:lnTo>
                <a:lnTo>
                  <a:pt x="188264" y="190816"/>
                </a:lnTo>
                <a:lnTo>
                  <a:pt x="171470" y="200486"/>
                </a:lnTo>
                <a:lnTo>
                  <a:pt x="166662" y="204293"/>
                </a:lnTo>
                <a:lnTo>
                  <a:pt x="161321" y="216051"/>
                </a:lnTo>
                <a:lnTo>
                  <a:pt x="159896" y="223137"/>
                </a:lnTo>
                <a:lnTo>
                  <a:pt x="162076" y="236655"/>
                </a:lnTo>
                <a:lnTo>
                  <a:pt x="164633" y="243224"/>
                </a:lnTo>
                <a:lnTo>
                  <a:pt x="175000" y="254285"/>
                </a:lnTo>
                <a:lnTo>
                  <a:pt x="188309" y="262493"/>
                </a:lnTo>
                <a:lnTo>
                  <a:pt x="201280" y="266141"/>
                </a:lnTo>
                <a:lnTo>
                  <a:pt x="206997" y="265703"/>
                </a:lnTo>
                <a:lnTo>
                  <a:pt x="217112" y="261453"/>
                </a:lnTo>
                <a:lnTo>
                  <a:pt x="220373" y="258344"/>
                </a:lnTo>
                <a:lnTo>
                  <a:pt x="223997" y="251127"/>
                </a:lnTo>
                <a:lnTo>
                  <a:pt x="221255" y="224151"/>
                </a:lnTo>
                <a:lnTo>
                  <a:pt x="215266" y="185421"/>
                </a:lnTo>
                <a:lnTo>
                  <a:pt x="216321" y="181551"/>
                </a:lnTo>
                <a:lnTo>
                  <a:pt x="218435" y="178971"/>
                </a:lnTo>
                <a:lnTo>
                  <a:pt x="223841" y="176103"/>
                </a:lnTo>
                <a:lnTo>
                  <a:pt x="228596" y="174829"/>
                </a:lnTo>
                <a:lnTo>
                  <a:pt x="245353" y="184225"/>
                </a:lnTo>
                <a:lnTo>
                  <a:pt x="264821" y="213899"/>
                </a:lnTo>
                <a:lnTo>
                  <a:pt x="273856" y="245720"/>
                </a:lnTo>
                <a:lnTo>
                  <a:pt x="282034" y="293299"/>
                </a:lnTo>
                <a:lnTo>
                  <a:pt x="281999" y="297919"/>
                </a:lnTo>
                <a:lnTo>
                  <a:pt x="281270" y="301000"/>
                </a:lnTo>
                <a:lnTo>
                  <a:pt x="280079" y="303053"/>
                </a:lnTo>
                <a:lnTo>
                  <a:pt x="278580" y="303716"/>
                </a:lnTo>
                <a:lnTo>
                  <a:pt x="276874" y="303454"/>
                </a:lnTo>
                <a:lnTo>
                  <a:pt x="275032" y="302572"/>
                </a:lnTo>
                <a:lnTo>
                  <a:pt x="274866" y="294067"/>
                </a:lnTo>
                <a:lnTo>
                  <a:pt x="283880" y="248757"/>
                </a:lnTo>
                <a:lnTo>
                  <a:pt x="301949" y="207070"/>
                </a:lnTo>
                <a:lnTo>
                  <a:pt x="347547" y="1547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6" name="SMARTInkShape-Group926"/>
          <p:cNvGrpSpPr/>
          <p:nvPr/>
        </p:nvGrpSpPr>
        <p:grpSpPr>
          <a:xfrm>
            <a:off x="4209327" y="3378200"/>
            <a:ext cx="394424" cy="342901"/>
            <a:chOff x="4209327" y="3378200"/>
            <a:chExt cx="394424" cy="342901"/>
          </a:xfrm>
        </p:grpSpPr>
        <p:sp>
          <p:nvSpPr>
            <p:cNvPr id="503" name="SMARTInkShape-4757"/>
            <p:cNvSpPr/>
            <p:nvPr>
              <p:custDataLst>
                <p:tags r:id="rId90"/>
              </p:custDataLst>
            </p:nvPr>
          </p:nvSpPr>
          <p:spPr>
            <a:xfrm>
              <a:off x="4324350" y="3454400"/>
              <a:ext cx="190501" cy="228601"/>
            </a:xfrm>
            <a:custGeom>
              <a:avLst/>
              <a:gdLst/>
              <a:ahLst/>
              <a:cxnLst/>
              <a:rect l="0" t="0" r="0" b="0"/>
              <a:pathLst>
                <a:path w="190501" h="228601">
                  <a:moveTo>
                    <a:pt x="0" y="0"/>
                  </a:moveTo>
                  <a:lnTo>
                    <a:pt x="0" y="0"/>
                  </a:lnTo>
                  <a:lnTo>
                    <a:pt x="30443" y="37350"/>
                  </a:lnTo>
                  <a:lnTo>
                    <a:pt x="62407" y="75272"/>
                  </a:lnTo>
                  <a:lnTo>
                    <a:pt x="97513" y="122256"/>
                  </a:lnTo>
                  <a:lnTo>
                    <a:pt x="127671" y="168163"/>
                  </a:lnTo>
                  <a:lnTo>
                    <a:pt x="162724" y="214859"/>
                  </a:lnTo>
                  <a:lnTo>
                    <a:pt x="169161" y="220850"/>
                  </a:lnTo>
                  <a:lnTo>
                    <a:pt x="174863" y="224139"/>
                  </a:lnTo>
                  <a:lnTo>
                    <a:pt x="1905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4758"/>
            <p:cNvSpPr/>
            <p:nvPr>
              <p:custDataLst>
                <p:tags r:id="rId91"/>
              </p:custDataLst>
            </p:nvPr>
          </p:nvSpPr>
          <p:spPr>
            <a:xfrm>
              <a:off x="4413250" y="3482779"/>
              <a:ext cx="146051" cy="238322"/>
            </a:xfrm>
            <a:custGeom>
              <a:avLst/>
              <a:gdLst/>
              <a:ahLst/>
              <a:cxnLst/>
              <a:rect l="0" t="0" r="0" b="0"/>
              <a:pathLst>
                <a:path w="146051" h="238322">
                  <a:moveTo>
                    <a:pt x="146050" y="3371"/>
                  </a:moveTo>
                  <a:lnTo>
                    <a:pt x="146050" y="3371"/>
                  </a:lnTo>
                  <a:lnTo>
                    <a:pt x="139308" y="0"/>
                  </a:lnTo>
                  <a:lnTo>
                    <a:pt x="135911" y="418"/>
                  </a:lnTo>
                  <a:lnTo>
                    <a:pt x="128373" y="4645"/>
                  </a:lnTo>
                  <a:lnTo>
                    <a:pt x="97182" y="49234"/>
                  </a:lnTo>
                  <a:lnTo>
                    <a:pt x="70422" y="96453"/>
                  </a:lnTo>
                  <a:lnTo>
                    <a:pt x="53877" y="131524"/>
                  </a:lnTo>
                  <a:lnTo>
                    <a:pt x="39467" y="165926"/>
                  </a:lnTo>
                  <a:lnTo>
                    <a:pt x="22826" y="206914"/>
                  </a:lnTo>
                  <a:lnTo>
                    <a:pt x="13437" y="222716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4759"/>
            <p:cNvSpPr/>
            <p:nvPr>
              <p:custDataLst>
                <p:tags r:id="rId92"/>
              </p:custDataLst>
            </p:nvPr>
          </p:nvSpPr>
          <p:spPr>
            <a:xfrm>
              <a:off x="4209327" y="3378200"/>
              <a:ext cx="394424" cy="82551"/>
            </a:xfrm>
            <a:custGeom>
              <a:avLst/>
              <a:gdLst/>
              <a:ahLst/>
              <a:cxnLst/>
              <a:rect l="0" t="0" r="0" b="0"/>
              <a:pathLst>
                <a:path w="394424" h="82551">
                  <a:moveTo>
                    <a:pt x="19773" y="82550"/>
                  </a:moveTo>
                  <a:lnTo>
                    <a:pt x="19773" y="82550"/>
                  </a:lnTo>
                  <a:lnTo>
                    <a:pt x="0" y="68244"/>
                  </a:lnTo>
                  <a:lnTo>
                    <a:pt x="947" y="65957"/>
                  </a:lnTo>
                  <a:lnTo>
                    <a:pt x="9524" y="61535"/>
                  </a:lnTo>
                  <a:lnTo>
                    <a:pt x="53817" y="48336"/>
                  </a:lnTo>
                  <a:lnTo>
                    <a:pt x="76336" y="42807"/>
                  </a:lnTo>
                  <a:lnTo>
                    <a:pt x="101932" y="37005"/>
                  </a:lnTo>
                  <a:lnTo>
                    <a:pt x="129578" y="31020"/>
                  </a:lnTo>
                  <a:lnTo>
                    <a:pt x="160710" y="25619"/>
                  </a:lnTo>
                  <a:lnTo>
                    <a:pt x="194164" y="20606"/>
                  </a:lnTo>
                  <a:lnTo>
                    <a:pt x="229167" y="15854"/>
                  </a:lnTo>
                  <a:lnTo>
                    <a:pt x="263086" y="11980"/>
                  </a:lnTo>
                  <a:lnTo>
                    <a:pt x="296282" y="8692"/>
                  </a:lnTo>
                  <a:lnTo>
                    <a:pt x="328995" y="5795"/>
                  </a:lnTo>
                  <a:lnTo>
                    <a:pt x="394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927"/>
          <p:cNvGrpSpPr/>
          <p:nvPr/>
        </p:nvGrpSpPr>
        <p:grpSpPr>
          <a:xfrm>
            <a:off x="5080000" y="3543300"/>
            <a:ext cx="220979" cy="234951"/>
            <a:chOff x="5080000" y="3543300"/>
            <a:chExt cx="220979" cy="234951"/>
          </a:xfrm>
        </p:grpSpPr>
        <p:sp>
          <p:nvSpPr>
            <p:cNvPr id="507" name="SMARTInkShape-4760"/>
            <p:cNvSpPr/>
            <p:nvPr>
              <p:custDataLst>
                <p:tags r:id="rId87"/>
              </p:custDataLst>
            </p:nvPr>
          </p:nvSpPr>
          <p:spPr>
            <a:xfrm>
              <a:off x="5127472" y="3559206"/>
              <a:ext cx="173507" cy="219045"/>
            </a:xfrm>
            <a:custGeom>
              <a:avLst/>
              <a:gdLst/>
              <a:ahLst/>
              <a:cxnLst/>
              <a:rect l="0" t="0" r="0" b="0"/>
              <a:pathLst>
                <a:path w="173507" h="219045">
                  <a:moveTo>
                    <a:pt x="149378" y="3144"/>
                  </a:moveTo>
                  <a:lnTo>
                    <a:pt x="149378" y="3144"/>
                  </a:lnTo>
                  <a:lnTo>
                    <a:pt x="107933" y="0"/>
                  </a:lnTo>
                  <a:lnTo>
                    <a:pt x="70305" y="5975"/>
                  </a:lnTo>
                  <a:lnTo>
                    <a:pt x="31639" y="18564"/>
                  </a:lnTo>
                  <a:lnTo>
                    <a:pt x="5366" y="33818"/>
                  </a:lnTo>
                  <a:lnTo>
                    <a:pt x="454" y="38410"/>
                  </a:lnTo>
                  <a:lnTo>
                    <a:pt x="0" y="42883"/>
                  </a:lnTo>
                  <a:lnTo>
                    <a:pt x="2521" y="47275"/>
                  </a:lnTo>
                  <a:lnTo>
                    <a:pt x="7023" y="51615"/>
                  </a:lnTo>
                  <a:lnTo>
                    <a:pt x="50441" y="70130"/>
                  </a:lnTo>
                  <a:lnTo>
                    <a:pt x="95683" y="90882"/>
                  </a:lnTo>
                  <a:lnTo>
                    <a:pt x="137858" y="112161"/>
                  </a:lnTo>
                  <a:lnTo>
                    <a:pt x="156958" y="130383"/>
                  </a:lnTo>
                  <a:lnTo>
                    <a:pt x="172869" y="160475"/>
                  </a:lnTo>
                  <a:lnTo>
                    <a:pt x="173506" y="169415"/>
                  </a:lnTo>
                  <a:lnTo>
                    <a:pt x="168568" y="184992"/>
                  </a:lnTo>
                  <a:lnTo>
                    <a:pt x="153888" y="202291"/>
                  </a:lnTo>
                  <a:lnTo>
                    <a:pt x="117628" y="219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761"/>
            <p:cNvSpPr/>
            <p:nvPr>
              <p:custDataLst>
                <p:tags r:id="rId88"/>
              </p:custDataLst>
            </p:nvPr>
          </p:nvSpPr>
          <p:spPr>
            <a:xfrm>
              <a:off x="5080000" y="3543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4762"/>
            <p:cNvSpPr/>
            <p:nvPr>
              <p:custDataLst>
                <p:tags r:id="rId89"/>
              </p:custDataLst>
            </p:nvPr>
          </p:nvSpPr>
          <p:spPr>
            <a:xfrm>
              <a:off x="5086350" y="36576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5467" y="46909"/>
                  </a:lnTo>
                  <a:lnTo>
                    <a:pt x="3089" y="85182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4" name="SMARTInkShape-Group928"/>
          <p:cNvGrpSpPr/>
          <p:nvPr/>
        </p:nvGrpSpPr>
        <p:grpSpPr>
          <a:xfrm>
            <a:off x="6136207" y="3536950"/>
            <a:ext cx="2102836" cy="658241"/>
            <a:chOff x="6136207" y="3536950"/>
            <a:chExt cx="2102836" cy="658241"/>
          </a:xfrm>
        </p:grpSpPr>
        <p:sp>
          <p:nvSpPr>
            <p:cNvPr id="511" name="SMARTInkShape-4763"/>
            <p:cNvSpPr/>
            <p:nvPr>
              <p:custDataLst>
                <p:tags r:id="rId74"/>
              </p:custDataLst>
            </p:nvPr>
          </p:nvSpPr>
          <p:spPr>
            <a:xfrm>
              <a:off x="7429938" y="3879850"/>
              <a:ext cx="94813" cy="116833"/>
            </a:xfrm>
            <a:custGeom>
              <a:avLst/>
              <a:gdLst/>
              <a:ahLst/>
              <a:cxnLst/>
              <a:rect l="0" t="0" r="0" b="0"/>
              <a:pathLst>
                <a:path w="94813" h="116833">
                  <a:moveTo>
                    <a:pt x="94812" y="0"/>
                  </a:moveTo>
                  <a:lnTo>
                    <a:pt x="94812" y="0"/>
                  </a:lnTo>
                  <a:lnTo>
                    <a:pt x="91441" y="30507"/>
                  </a:lnTo>
                  <a:lnTo>
                    <a:pt x="82603" y="53803"/>
                  </a:lnTo>
                  <a:lnTo>
                    <a:pt x="44380" y="94956"/>
                  </a:lnTo>
                  <a:lnTo>
                    <a:pt x="31475" y="102175"/>
                  </a:lnTo>
                  <a:lnTo>
                    <a:pt x="20096" y="104678"/>
                  </a:lnTo>
                  <a:lnTo>
                    <a:pt x="12686" y="103438"/>
                  </a:lnTo>
                  <a:lnTo>
                    <a:pt x="7041" y="98654"/>
                  </a:lnTo>
                  <a:lnTo>
                    <a:pt x="4548" y="95403"/>
                  </a:lnTo>
                  <a:lnTo>
                    <a:pt x="1778" y="86146"/>
                  </a:lnTo>
                  <a:lnTo>
                    <a:pt x="0" y="66327"/>
                  </a:lnTo>
                  <a:lnTo>
                    <a:pt x="560" y="63268"/>
                  </a:lnTo>
                  <a:lnTo>
                    <a:pt x="1639" y="61228"/>
                  </a:lnTo>
                  <a:lnTo>
                    <a:pt x="3063" y="59869"/>
                  </a:lnTo>
                  <a:lnTo>
                    <a:pt x="5424" y="59668"/>
                  </a:lnTo>
                  <a:lnTo>
                    <a:pt x="16899" y="63462"/>
                  </a:lnTo>
                  <a:lnTo>
                    <a:pt x="36135" y="73915"/>
                  </a:lnTo>
                  <a:lnTo>
                    <a:pt x="72009" y="111205"/>
                  </a:lnTo>
                  <a:lnTo>
                    <a:pt x="74650" y="116832"/>
                  </a:lnTo>
                  <a:lnTo>
                    <a:pt x="75020" y="116694"/>
                  </a:lnTo>
                  <a:lnTo>
                    <a:pt x="7576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764"/>
            <p:cNvSpPr/>
            <p:nvPr>
              <p:custDataLst>
                <p:tags r:id="rId75"/>
              </p:custDataLst>
            </p:nvPr>
          </p:nvSpPr>
          <p:spPr>
            <a:xfrm>
              <a:off x="7524750" y="3867150"/>
              <a:ext cx="76201" cy="215901"/>
            </a:xfrm>
            <a:custGeom>
              <a:avLst/>
              <a:gdLst/>
              <a:ahLst/>
              <a:cxnLst/>
              <a:rect l="0" t="0" r="0" b="0"/>
              <a:pathLst>
                <a:path w="76201" h="215901">
                  <a:moveTo>
                    <a:pt x="76200" y="0"/>
                  </a:moveTo>
                  <a:lnTo>
                    <a:pt x="76200" y="0"/>
                  </a:lnTo>
                  <a:lnTo>
                    <a:pt x="76200" y="3371"/>
                  </a:lnTo>
                  <a:lnTo>
                    <a:pt x="50174" y="50219"/>
                  </a:lnTo>
                  <a:lnTo>
                    <a:pt x="36424" y="89120"/>
                  </a:lnTo>
                  <a:lnTo>
                    <a:pt x="24119" y="131220"/>
                  </a:lnTo>
                  <a:lnTo>
                    <a:pt x="15691" y="169407"/>
                  </a:lnTo>
                  <a:lnTo>
                    <a:pt x="6522" y="20266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765"/>
            <p:cNvSpPr/>
            <p:nvPr>
              <p:custDataLst>
                <p:tags r:id="rId76"/>
              </p:custDataLst>
            </p:nvPr>
          </p:nvSpPr>
          <p:spPr>
            <a:xfrm>
              <a:off x="7588250" y="3997190"/>
              <a:ext cx="146051" cy="96883"/>
            </a:xfrm>
            <a:custGeom>
              <a:avLst/>
              <a:gdLst/>
              <a:ahLst/>
              <a:cxnLst/>
              <a:rect l="0" t="0" r="0" b="0"/>
              <a:pathLst>
                <a:path w="146051" h="96883">
                  <a:moveTo>
                    <a:pt x="0" y="16010"/>
                  </a:moveTo>
                  <a:lnTo>
                    <a:pt x="0" y="16010"/>
                  </a:lnTo>
                  <a:lnTo>
                    <a:pt x="6742" y="9268"/>
                  </a:lnTo>
                  <a:lnTo>
                    <a:pt x="13814" y="5958"/>
                  </a:lnTo>
                  <a:lnTo>
                    <a:pt x="20956" y="3781"/>
                  </a:lnTo>
                  <a:lnTo>
                    <a:pt x="26482" y="462"/>
                  </a:lnTo>
                  <a:lnTo>
                    <a:pt x="29649" y="0"/>
                  </a:lnTo>
                  <a:lnTo>
                    <a:pt x="36931" y="1368"/>
                  </a:lnTo>
                  <a:lnTo>
                    <a:pt x="45593" y="6106"/>
                  </a:lnTo>
                  <a:lnTo>
                    <a:pt x="55999" y="15349"/>
                  </a:lnTo>
                  <a:lnTo>
                    <a:pt x="57088" y="19802"/>
                  </a:lnTo>
                  <a:lnTo>
                    <a:pt x="54535" y="30395"/>
                  </a:lnTo>
                  <a:lnTo>
                    <a:pt x="32450" y="63826"/>
                  </a:lnTo>
                  <a:lnTo>
                    <a:pt x="18326" y="83154"/>
                  </a:lnTo>
                  <a:lnTo>
                    <a:pt x="17156" y="86878"/>
                  </a:lnTo>
                  <a:lnTo>
                    <a:pt x="17082" y="90066"/>
                  </a:lnTo>
                  <a:lnTo>
                    <a:pt x="17738" y="92898"/>
                  </a:lnTo>
                  <a:lnTo>
                    <a:pt x="19586" y="94785"/>
                  </a:lnTo>
                  <a:lnTo>
                    <a:pt x="25402" y="96882"/>
                  </a:lnTo>
                  <a:lnTo>
                    <a:pt x="66546" y="92945"/>
                  </a:lnTo>
                  <a:lnTo>
                    <a:pt x="108394" y="92355"/>
                  </a:lnTo>
                  <a:lnTo>
                    <a:pt x="146050" y="92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766"/>
            <p:cNvSpPr/>
            <p:nvPr>
              <p:custDataLst>
                <p:tags r:id="rId77"/>
              </p:custDataLst>
            </p:nvPr>
          </p:nvSpPr>
          <p:spPr>
            <a:xfrm>
              <a:off x="7837716" y="3712557"/>
              <a:ext cx="309335" cy="119146"/>
            </a:xfrm>
            <a:custGeom>
              <a:avLst/>
              <a:gdLst/>
              <a:ahLst/>
              <a:cxnLst/>
              <a:rect l="0" t="0" r="0" b="0"/>
              <a:pathLst>
                <a:path w="309335" h="119146">
                  <a:moveTo>
                    <a:pt x="74384" y="21243"/>
                  </a:moveTo>
                  <a:lnTo>
                    <a:pt x="74384" y="21243"/>
                  </a:lnTo>
                  <a:lnTo>
                    <a:pt x="74384" y="15776"/>
                  </a:lnTo>
                  <a:lnTo>
                    <a:pt x="75089" y="15481"/>
                  </a:lnTo>
                  <a:lnTo>
                    <a:pt x="77754" y="15154"/>
                  </a:lnTo>
                  <a:lnTo>
                    <a:pt x="78041" y="17184"/>
                  </a:lnTo>
                  <a:lnTo>
                    <a:pt x="67611" y="61904"/>
                  </a:lnTo>
                  <a:lnTo>
                    <a:pt x="48466" y="91930"/>
                  </a:lnTo>
                  <a:lnTo>
                    <a:pt x="26330" y="112743"/>
                  </a:lnTo>
                  <a:lnTo>
                    <a:pt x="15161" y="118354"/>
                  </a:lnTo>
                  <a:lnTo>
                    <a:pt x="10913" y="119145"/>
                  </a:lnTo>
                  <a:lnTo>
                    <a:pt x="4312" y="118142"/>
                  </a:lnTo>
                  <a:lnTo>
                    <a:pt x="2269" y="114770"/>
                  </a:lnTo>
                  <a:lnTo>
                    <a:pt x="0" y="103497"/>
                  </a:lnTo>
                  <a:lnTo>
                    <a:pt x="5463" y="77913"/>
                  </a:lnTo>
                  <a:lnTo>
                    <a:pt x="19390" y="47990"/>
                  </a:lnTo>
                  <a:lnTo>
                    <a:pt x="43665" y="23523"/>
                  </a:lnTo>
                  <a:lnTo>
                    <a:pt x="79942" y="9611"/>
                  </a:lnTo>
                  <a:lnTo>
                    <a:pt x="111426" y="3608"/>
                  </a:lnTo>
                  <a:lnTo>
                    <a:pt x="146585" y="0"/>
                  </a:lnTo>
                  <a:lnTo>
                    <a:pt x="183379" y="748"/>
                  </a:lnTo>
                  <a:lnTo>
                    <a:pt x="217135" y="3432"/>
                  </a:lnTo>
                  <a:lnTo>
                    <a:pt x="260143" y="8910"/>
                  </a:lnTo>
                  <a:lnTo>
                    <a:pt x="309334" y="14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767"/>
            <p:cNvSpPr/>
            <p:nvPr>
              <p:custDataLst>
                <p:tags r:id="rId78"/>
              </p:custDataLst>
            </p:nvPr>
          </p:nvSpPr>
          <p:spPr>
            <a:xfrm>
              <a:off x="7874000" y="3893896"/>
              <a:ext cx="279401" cy="11355"/>
            </a:xfrm>
            <a:custGeom>
              <a:avLst/>
              <a:gdLst/>
              <a:ahLst/>
              <a:cxnLst/>
              <a:rect l="0" t="0" r="0" b="0"/>
              <a:pathLst>
                <a:path w="279401" h="11355">
                  <a:moveTo>
                    <a:pt x="0" y="11354"/>
                  </a:moveTo>
                  <a:lnTo>
                    <a:pt x="0" y="11354"/>
                  </a:lnTo>
                  <a:lnTo>
                    <a:pt x="18737" y="6990"/>
                  </a:lnTo>
                  <a:lnTo>
                    <a:pt x="59958" y="4887"/>
                  </a:lnTo>
                  <a:lnTo>
                    <a:pt x="99085" y="1894"/>
                  </a:lnTo>
                  <a:lnTo>
                    <a:pt x="144227" y="94"/>
                  </a:lnTo>
                  <a:lnTo>
                    <a:pt x="188984" y="0"/>
                  </a:lnTo>
                  <a:lnTo>
                    <a:pt x="225340" y="2309"/>
                  </a:lnTo>
                  <a:lnTo>
                    <a:pt x="279400" y="11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4768"/>
            <p:cNvSpPr/>
            <p:nvPr>
              <p:custDataLst>
                <p:tags r:id="rId79"/>
              </p:custDataLst>
            </p:nvPr>
          </p:nvSpPr>
          <p:spPr>
            <a:xfrm>
              <a:off x="8013698" y="4014739"/>
              <a:ext cx="184153" cy="180452"/>
            </a:xfrm>
            <a:custGeom>
              <a:avLst/>
              <a:gdLst/>
              <a:ahLst/>
              <a:cxnLst/>
              <a:rect l="0" t="0" r="0" b="0"/>
              <a:pathLst>
                <a:path w="184153" h="180452">
                  <a:moveTo>
                    <a:pt x="2" y="100061"/>
                  </a:moveTo>
                  <a:lnTo>
                    <a:pt x="2" y="100061"/>
                  </a:lnTo>
                  <a:lnTo>
                    <a:pt x="0" y="87884"/>
                  </a:lnTo>
                  <a:lnTo>
                    <a:pt x="1883" y="128808"/>
                  </a:lnTo>
                  <a:lnTo>
                    <a:pt x="10833" y="167268"/>
                  </a:lnTo>
                  <a:lnTo>
                    <a:pt x="17830" y="180451"/>
                  </a:lnTo>
                  <a:lnTo>
                    <a:pt x="18237" y="179760"/>
                  </a:lnTo>
                  <a:lnTo>
                    <a:pt x="18944" y="161374"/>
                  </a:lnTo>
                  <a:lnTo>
                    <a:pt x="10302" y="116745"/>
                  </a:lnTo>
                  <a:lnTo>
                    <a:pt x="7522" y="73411"/>
                  </a:lnTo>
                  <a:lnTo>
                    <a:pt x="9877" y="26345"/>
                  </a:lnTo>
                  <a:lnTo>
                    <a:pt x="12935" y="20577"/>
                  </a:lnTo>
                  <a:lnTo>
                    <a:pt x="21977" y="12289"/>
                  </a:lnTo>
                  <a:lnTo>
                    <a:pt x="49082" y="3655"/>
                  </a:lnTo>
                  <a:lnTo>
                    <a:pt x="94038" y="0"/>
                  </a:lnTo>
                  <a:lnTo>
                    <a:pt x="137460" y="2288"/>
                  </a:lnTo>
                  <a:lnTo>
                    <a:pt x="184152" y="4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769"/>
            <p:cNvSpPr/>
            <p:nvPr>
              <p:custDataLst>
                <p:tags r:id="rId80"/>
              </p:custDataLst>
            </p:nvPr>
          </p:nvSpPr>
          <p:spPr>
            <a:xfrm>
              <a:off x="8128068" y="4068308"/>
              <a:ext cx="110975" cy="103643"/>
            </a:xfrm>
            <a:custGeom>
              <a:avLst/>
              <a:gdLst/>
              <a:ahLst/>
              <a:cxnLst/>
              <a:rect l="0" t="0" r="0" b="0"/>
              <a:pathLst>
                <a:path w="110975" h="103643">
                  <a:moveTo>
                    <a:pt x="12632" y="46492"/>
                  </a:moveTo>
                  <a:lnTo>
                    <a:pt x="12632" y="46492"/>
                  </a:lnTo>
                  <a:lnTo>
                    <a:pt x="5890" y="53234"/>
                  </a:lnTo>
                  <a:lnTo>
                    <a:pt x="4610" y="56631"/>
                  </a:lnTo>
                  <a:lnTo>
                    <a:pt x="161" y="100891"/>
                  </a:lnTo>
                  <a:lnTo>
                    <a:pt x="85" y="101103"/>
                  </a:lnTo>
                  <a:lnTo>
                    <a:pt x="0" y="99455"/>
                  </a:lnTo>
                  <a:lnTo>
                    <a:pt x="19707" y="54068"/>
                  </a:lnTo>
                  <a:lnTo>
                    <a:pt x="36586" y="7978"/>
                  </a:lnTo>
                  <a:lnTo>
                    <a:pt x="41301" y="3883"/>
                  </a:lnTo>
                  <a:lnTo>
                    <a:pt x="46562" y="1153"/>
                  </a:lnTo>
                  <a:lnTo>
                    <a:pt x="58051" y="0"/>
                  </a:lnTo>
                  <a:lnTo>
                    <a:pt x="64078" y="681"/>
                  </a:lnTo>
                  <a:lnTo>
                    <a:pt x="76420" y="7081"/>
                  </a:lnTo>
                  <a:lnTo>
                    <a:pt x="82673" y="11751"/>
                  </a:lnTo>
                  <a:lnTo>
                    <a:pt x="98217" y="35180"/>
                  </a:lnTo>
                  <a:lnTo>
                    <a:pt x="108490" y="76264"/>
                  </a:lnTo>
                  <a:lnTo>
                    <a:pt x="110974" y="88651"/>
                  </a:lnTo>
                  <a:lnTo>
                    <a:pt x="107882" y="103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770"/>
            <p:cNvSpPr/>
            <p:nvPr>
              <p:custDataLst>
                <p:tags r:id="rId81"/>
              </p:custDataLst>
            </p:nvPr>
          </p:nvSpPr>
          <p:spPr>
            <a:xfrm>
              <a:off x="7122345" y="3714978"/>
              <a:ext cx="280990" cy="190004"/>
            </a:xfrm>
            <a:custGeom>
              <a:avLst/>
              <a:gdLst/>
              <a:ahLst/>
              <a:cxnLst/>
              <a:rect l="0" t="0" r="0" b="0"/>
              <a:pathLst>
                <a:path w="280990" h="190004">
                  <a:moveTo>
                    <a:pt x="53155" y="25172"/>
                  </a:moveTo>
                  <a:lnTo>
                    <a:pt x="53155" y="25172"/>
                  </a:lnTo>
                  <a:lnTo>
                    <a:pt x="47380" y="20102"/>
                  </a:lnTo>
                  <a:lnTo>
                    <a:pt x="34706" y="12811"/>
                  </a:lnTo>
                  <a:lnTo>
                    <a:pt x="67415" y="3664"/>
                  </a:lnTo>
                  <a:lnTo>
                    <a:pt x="103319" y="925"/>
                  </a:lnTo>
                  <a:lnTo>
                    <a:pt x="148854" y="0"/>
                  </a:lnTo>
                  <a:lnTo>
                    <a:pt x="191102" y="3173"/>
                  </a:lnTo>
                  <a:lnTo>
                    <a:pt x="204644" y="8619"/>
                  </a:lnTo>
                  <a:lnTo>
                    <a:pt x="208677" y="12641"/>
                  </a:lnTo>
                  <a:lnTo>
                    <a:pt x="209754" y="14701"/>
                  </a:lnTo>
                  <a:lnTo>
                    <a:pt x="209059" y="17486"/>
                  </a:lnTo>
                  <a:lnTo>
                    <a:pt x="189411" y="44607"/>
                  </a:lnTo>
                  <a:lnTo>
                    <a:pt x="144440" y="84660"/>
                  </a:lnTo>
                  <a:lnTo>
                    <a:pt x="105288" y="116650"/>
                  </a:lnTo>
                  <a:lnTo>
                    <a:pt x="63584" y="143666"/>
                  </a:lnTo>
                  <a:lnTo>
                    <a:pt x="16139" y="162194"/>
                  </a:lnTo>
                  <a:lnTo>
                    <a:pt x="3405" y="169229"/>
                  </a:lnTo>
                  <a:lnTo>
                    <a:pt x="938" y="169893"/>
                  </a:lnTo>
                  <a:lnTo>
                    <a:pt x="0" y="171042"/>
                  </a:lnTo>
                  <a:lnTo>
                    <a:pt x="78" y="172513"/>
                  </a:lnTo>
                  <a:lnTo>
                    <a:pt x="837" y="174199"/>
                  </a:lnTo>
                  <a:lnTo>
                    <a:pt x="7324" y="176073"/>
                  </a:lnTo>
                  <a:lnTo>
                    <a:pt x="47720" y="178080"/>
                  </a:lnTo>
                  <a:lnTo>
                    <a:pt x="78257" y="180855"/>
                  </a:lnTo>
                  <a:lnTo>
                    <a:pt x="114876" y="182559"/>
                  </a:lnTo>
                  <a:lnTo>
                    <a:pt x="153964" y="183316"/>
                  </a:lnTo>
                  <a:lnTo>
                    <a:pt x="192504" y="183653"/>
                  </a:lnTo>
                  <a:lnTo>
                    <a:pt x="233046" y="187213"/>
                  </a:lnTo>
                  <a:lnTo>
                    <a:pt x="279549" y="190003"/>
                  </a:lnTo>
                  <a:lnTo>
                    <a:pt x="280989" y="189387"/>
                  </a:lnTo>
                  <a:lnTo>
                    <a:pt x="280538" y="188271"/>
                  </a:lnTo>
                  <a:lnTo>
                    <a:pt x="275405" y="18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771"/>
            <p:cNvSpPr/>
            <p:nvPr>
              <p:custDataLst>
                <p:tags r:id="rId82"/>
              </p:custDataLst>
            </p:nvPr>
          </p:nvSpPr>
          <p:spPr>
            <a:xfrm>
              <a:off x="6839027" y="3816350"/>
              <a:ext cx="190424" cy="19051"/>
            </a:xfrm>
            <a:custGeom>
              <a:avLst/>
              <a:gdLst/>
              <a:ahLst/>
              <a:cxnLst/>
              <a:rect l="0" t="0" r="0" b="0"/>
              <a:pathLst>
                <a:path w="190424" h="19051">
                  <a:moveTo>
                    <a:pt x="6273" y="19050"/>
                  </a:moveTo>
                  <a:lnTo>
                    <a:pt x="6273" y="19050"/>
                  </a:lnTo>
                  <a:lnTo>
                    <a:pt x="185" y="19050"/>
                  </a:lnTo>
                  <a:lnTo>
                    <a:pt x="0" y="15679"/>
                  </a:lnTo>
                  <a:lnTo>
                    <a:pt x="7483" y="14024"/>
                  </a:lnTo>
                  <a:lnTo>
                    <a:pt x="45396" y="12962"/>
                  </a:lnTo>
                  <a:lnTo>
                    <a:pt x="89519" y="16149"/>
                  </a:lnTo>
                  <a:lnTo>
                    <a:pt x="128227" y="14819"/>
                  </a:lnTo>
                  <a:lnTo>
                    <a:pt x="166430" y="11707"/>
                  </a:lnTo>
                  <a:lnTo>
                    <a:pt x="190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772"/>
            <p:cNvSpPr/>
            <p:nvPr>
              <p:custDataLst>
                <p:tags r:id="rId83"/>
              </p:custDataLst>
            </p:nvPr>
          </p:nvSpPr>
          <p:spPr>
            <a:xfrm>
              <a:off x="6397730" y="3536950"/>
              <a:ext cx="282471" cy="12701"/>
            </a:xfrm>
            <a:custGeom>
              <a:avLst/>
              <a:gdLst/>
              <a:ahLst/>
              <a:cxnLst/>
              <a:rect l="0" t="0" r="0" b="0"/>
              <a:pathLst>
                <a:path w="282471" h="12701">
                  <a:moveTo>
                    <a:pt x="9420" y="12700"/>
                  </a:moveTo>
                  <a:lnTo>
                    <a:pt x="9420" y="12700"/>
                  </a:lnTo>
                  <a:lnTo>
                    <a:pt x="6049" y="9329"/>
                  </a:lnTo>
                  <a:lnTo>
                    <a:pt x="2513" y="7674"/>
                  </a:lnTo>
                  <a:lnTo>
                    <a:pt x="581" y="7233"/>
                  </a:lnTo>
                  <a:lnTo>
                    <a:pt x="0" y="6938"/>
                  </a:lnTo>
                  <a:lnTo>
                    <a:pt x="318" y="6742"/>
                  </a:lnTo>
                  <a:lnTo>
                    <a:pt x="46772" y="6384"/>
                  </a:lnTo>
                  <a:lnTo>
                    <a:pt x="82466" y="5659"/>
                  </a:lnTo>
                  <a:lnTo>
                    <a:pt x="121846" y="2985"/>
                  </a:lnTo>
                  <a:lnTo>
                    <a:pt x="160987" y="1327"/>
                  </a:lnTo>
                  <a:lnTo>
                    <a:pt x="200255" y="590"/>
                  </a:lnTo>
                  <a:lnTo>
                    <a:pt x="241227" y="262"/>
                  </a:lnTo>
                  <a:lnTo>
                    <a:pt x="282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4773"/>
            <p:cNvSpPr/>
            <p:nvPr>
              <p:custDataLst>
                <p:tags r:id="rId84"/>
              </p:custDataLst>
            </p:nvPr>
          </p:nvSpPr>
          <p:spPr>
            <a:xfrm>
              <a:off x="6470650" y="3683000"/>
              <a:ext cx="146051" cy="266701"/>
            </a:xfrm>
            <a:custGeom>
              <a:avLst/>
              <a:gdLst/>
              <a:ahLst/>
              <a:cxnLst/>
              <a:rect l="0" t="0" r="0" b="0"/>
              <a:pathLst>
                <a:path w="146051" h="26670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29443" y="5775"/>
                  </a:lnTo>
                  <a:lnTo>
                    <a:pt x="118912" y="12209"/>
                  </a:lnTo>
                  <a:lnTo>
                    <a:pt x="92790" y="50233"/>
                  </a:lnTo>
                  <a:lnTo>
                    <a:pt x="72285" y="81592"/>
                  </a:lnTo>
                  <a:lnTo>
                    <a:pt x="52823" y="114815"/>
                  </a:lnTo>
                  <a:lnTo>
                    <a:pt x="35471" y="148395"/>
                  </a:lnTo>
                  <a:lnTo>
                    <a:pt x="20704" y="182135"/>
                  </a:lnTo>
                  <a:lnTo>
                    <a:pt x="7232" y="22612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774"/>
            <p:cNvSpPr/>
            <p:nvPr>
              <p:custDataLst>
                <p:tags r:id="rId85"/>
              </p:custDataLst>
            </p:nvPr>
          </p:nvSpPr>
          <p:spPr>
            <a:xfrm>
              <a:off x="6477000" y="3676650"/>
              <a:ext cx="120651" cy="234951"/>
            </a:xfrm>
            <a:custGeom>
              <a:avLst/>
              <a:gdLst/>
              <a:ahLst/>
              <a:cxnLst/>
              <a:rect l="0" t="0" r="0" b="0"/>
              <a:pathLst>
                <a:path w="120651" h="23495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7136" y="49459"/>
                  </a:lnTo>
                  <a:lnTo>
                    <a:pt x="44964" y="95245"/>
                  </a:lnTo>
                  <a:lnTo>
                    <a:pt x="70394" y="141188"/>
                  </a:lnTo>
                  <a:lnTo>
                    <a:pt x="90159" y="186081"/>
                  </a:lnTo>
                  <a:lnTo>
                    <a:pt x="108773" y="223101"/>
                  </a:lnTo>
                  <a:lnTo>
                    <a:pt x="1206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775"/>
            <p:cNvSpPr/>
            <p:nvPr>
              <p:custDataLst>
                <p:tags r:id="rId86"/>
              </p:custDataLst>
            </p:nvPr>
          </p:nvSpPr>
          <p:spPr>
            <a:xfrm>
              <a:off x="6136207" y="3592313"/>
              <a:ext cx="220144" cy="351038"/>
            </a:xfrm>
            <a:custGeom>
              <a:avLst/>
              <a:gdLst/>
              <a:ahLst/>
              <a:cxnLst/>
              <a:rect l="0" t="0" r="0" b="0"/>
              <a:pathLst>
                <a:path w="220144" h="351038">
                  <a:moveTo>
                    <a:pt x="188393" y="39887"/>
                  </a:moveTo>
                  <a:lnTo>
                    <a:pt x="188393" y="39887"/>
                  </a:lnTo>
                  <a:lnTo>
                    <a:pt x="183323" y="34112"/>
                  </a:lnTo>
                  <a:lnTo>
                    <a:pt x="173466" y="16122"/>
                  </a:lnTo>
                  <a:lnTo>
                    <a:pt x="165531" y="9804"/>
                  </a:lnTo>
                  <a:lnTo>
                    <a:pt x="143191" y="0"/>
                  </a:lnTo>
                  <a:lnTo>
                    <a:pt x="127146" y="1228"/>
                  </a:lnTo>
                  <a:lnTo>
                    <a:pt x="117928" y="3531"/>
                  </a:lnTo>
                  <a:lnTo>
                    <a:pt x="88101" y="23627"/>
                  </a:lnTo>
                  <a:lnTo>
                    <a:pt x="65502" y="57120"/>
                  </a:lnTo>
                  <a:lnTo>
                    <a:pt x="41347" y="99757"/>
                  </a:lnTo>
                  <a:lnTo>
                    <a:pt x="16501" y="139874"/>
                  </a:lnTo>
                  <a:lnTo>
                    <a:pt x="2635" y="184515"/>
                  </a:lnTo>
                  <a:lnTo>
                    <a:pt x="0" y="229755"/>
                  </a:lnTo>
                  <a:lnTo>
                    <a:pt x="10589" y="268677"/>
                  </a:lnTo>
                  <a:lnTo>
                    <a:pt x="34581" y="301027"/>
                  </a:lnTo>
                  <a:lnTo>
                    <a:pt x="67820" y="326693"/>
                  </a:lnTo>
                  <a:lnTo>
                    <a:pt x="108464" y="342805"/>
                  </a:lnTo>
                  <a:lnTo>
                    <a:pt x="152399" y="349024"/>
                  </a:lnTo>
                  <a:lnTo>
                    <a:pt x="190036" y="350142"/>
                  </a:lnTo>
                  <a:lnTo>
                    <a:pt x="220143" y="351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929"/>
          <p:cNvGrpSpPr/>
          <p:nvPr/>
        </p:nvGrpSpPr>
        <p:grpSpPr>
          <a:xfrm>
            <a:off x="8496300" y="3727450"/>
            <a:ext cx="2333371" cy="895351"/>
            <a:chOff x="8496300" y="3727450"/>
            <a:chExt cx="2333371" cy="895351"/>
          </a:xfrm>
        </p:grpSpPr>
        <p:sp>
          <p:nvSpPr>
            <p:cNvPr id="525" name="SMARTInkShape-4776"/>
            <p:cNvSpPr/>
            <p:nvPr>
              <p:custDataLst>
                <p:tags r:id="rId59"/>
              </p:custDataLst>
            </p:nvPr>
          </p:nvSpPr>
          <p:spPr>
            <a:xfrm>
              <a:off x="8496300" y="4025900"/>
              <a:ext cx="44451" cy="107951"/>
            </a:xfrm>
            <a:custGeom>
              <a:avLst/>
              <a:gdLst/>
              <a:ahLst/>
              <a:cxnLst/>
              <a:rect l="0" t="0" r="0" b="0"/>
              <a:pathLst>
                <a:path w="44451" h="107951">
                  <a:moveTo>
                    <a:pt x="44450" y="0"/>
                  </a:moveTo>
                  <a:lnTo>
                    <a:pt x="44450" y="0"/>
                  </a:lnTo>
                  <a:lnTo>
                    <a:pt x="35016" y="16620"/>
                  </a:lnTo>
                  <a:lnTo>
                    <a:pt x="16692" y="6245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777"/>
            <p:cNvSpPr/>
            <p:nvPr>
              <p:custDataLst>
                <p:tags r:id="rId60"/>
              </p:custDataLst>
            </p:nvPr>
          </p:nvSpPr>
          <p:spPr>
            <a:xfrm>
              <a:off x="8756648" y="3863492"/>
              <a:ext cx="196853" cy="200509"/>
            </a:xfrm>
            <a:custGeom>
              <a:avLst/>
              <a:gdLst/>
              <a:ahLst/>
              <a:cxnLst/>
              <a:rect l="0" t="0" r="0" b="0"/>
              <a:pathLst>
                <a:path w="196853" h="200509">
                  <a:moveTo>
                    <a:pt x="2" y="3658"/>
                  </a:moveTo>
                  <a:lnTo>
                    <a:pt x="2" y="3658"/>
                  </a:lnTo>
                  <a:lnTo>
                    <a:pt x="0" y="287"/>
                  </a:lnTo>
                  <a:lnTo>
                    <a:pt x="2119" y="0"/>
                  </a:lnTo>
                  <a:lnTo>
                    <a:pt x="10115" y="1562"/>
                  </a:lnTo>
                  <a:lnTo>
                    <a:pt x="47704" y="30003"/>
                  </a:lnTo>
                  <a:lnTo>
                    <a:pt x="82810" y="67830"/>
                  </a:lnTo>
                  <a:lnTo>
                    <a:pt x="115867" y="109612"/>
                  </a:lnTo>
                  <a:lnTo>
                    <a:pt x="147299" y="148411"/>
                  </a:lnTo>
                  <a:lnTo>
                    <a:pt x="189272" y="194041"/>
                  </a:lnTo>
                  <a:lnTo>
                    <a:pt x="196852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778"/>
            <p:cNvSpPr/>
            <p:nvPr>
              <p:custDataLst>
                <p:tags r:id="rId61"/>
              </p:custDataLst>
            </p:nvPr>
          </p:nvSpPr>
          <p:spPr>
            <a:xfrm>
              <a:off x="8832850" y="3879850"/>
              <a:ext cx="146051" cy="222635"/>
            </a:xfrm>
            <a:custGeom>
              <a:avLst/>
              <a:gdLst/>
              <a:ahLst/>
              <a:cxnLst/>
              <a:rect l="0" t="0" r="0" b="0"/>
              <a:pathLst>
                <a:path w="146051" h="222635">
                  <a:moveTo>
                    <a:pt x="146050" y="0"/>
                  </a:moveTo>
                  <a:lnTo>
                    <a:pt x="146050" y="0"/>
                  </a:lnTo>
                  <a:lnTo>
                    <a:pt x="133840" y="0"/>
                  </a:lnTo>
                  <a:lnTo>
                    <a:pt x="126278" y="3763"/>
                  </a:lnTo>
                  <a:lnTo>
                    <a:pt x="99810" y="31160"/>
                  </a:lnTo>
                  <a:lnTo>
                    <a:pt x="74181" y="71948"/>
                  </a:lnTo>
                  <a:lnTo>
                    <a:pt x="59075" y="103474"/>
                  </a:lnTo>
                  <a:lnTo>
                    <a:pt x="38673" y="151074"/>
                  </a:lnTo>
                  <a:lnTo>
                    <a:pt x="21100" y="190812"/>
                  </a:lnTo>
                  <a:lnTo>
                    <a:pt x="5893" y="219411"/>
                  </a:lnTo>
                  <a:lnTo>
                    <a:pt x="3928" y="221768"/>
                  </a:lnTo>
                  <a:lnTo>
                    <a:pt x="2618" y="222634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779"/>
            <p:cNvSpPr/>
            <p:nvPr>
              <p:custDataLst>
                <p:tags r:id="rId62"/>
              </p:custDataLst>
            </p:nvPr>
          </p:nvSpPr>
          <p:spPr>
            <a:xfrm>
              <a:off x="8756650" y="3727450"/>
              <a:ext cx="298451" cy="12701"/>
            </a:xfrm>
            <a:custGeom>
              <a:avLst/>
              <a:gdLst/>
              <a:ahLst/>
              <a:cxnLst/>
              <a:rect l="0" t="0" r="0" b="0"/>
              <a:pathLst>
                <a:path w="298451" h="12701">
                  <a:moveTo>
                    <a:pt x="0" y="12700"/>
                  </a:moveTo>
                  <a:lnTo>
                    <a:pt x="0" y="12700"/>
                  </a:lnTo>
                  <a:lnTo>
                    <a:pt x="38916" y="5793"/>
                  </a:lnTo>
                  <a:lnTo>
                    <a:pt x="75153" y="2575"/>
                  </a:lnTo>
                  <a:lnTo>
                    <a:pt x="119478" y="1145"/>
                  </a:lnTo>
                  <a:lnTo>
                    <a:pt x="143153" y="764"/>
                  </a:lnTo>
                  <a:lnTo>
                    <a:pt x="167401" y="508"/>
                  </a:lnTo>
                  <a:lnTo>
                    <a:pt x="214806" y="226"/>
                  </a:lnTo>
                  <a:lnTo>
                    <a:pt x="257042" y="100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780"/>
            <p:cNvSpPr/>
            <p:nvPr>
              <p:custDataLst>
                <p:tags r:id="rId63"/>
              </p:custDataLst>
            </p:nvPr>
          </p:nvSpPr>
          <p:spPr>
            <a:xfrm>
              <a:off x="9150350" y="4027420"/>
              <a:ext cx="152401" cy="17531"/>
            </a:xfrm>
            <a:custGeom>
              <a:avLst/>
              <a:gdLst/>
              <a:ahLst/>
              <a:cxnLst/>
              <a:rect l="0" t="0" r="0" b="0"/>
              <a:pathLst>
                <a:path w="152401" h="17531">
                  <a:moveTo>
                    <a:pt x="0" y="17530"/>
                  </a:moveTo>
                  <a:lnTo>
                    <a:pt x="0" y="17530"/>
                  </a:lnTo>
                  <a:lnTo>
                    <a:pt x="0" y="14159"/>
                  </a:lnTo>
                  <a:lnTo>
                    <a:pt x="5645" y="10623"/>
                  </a:lnTo>
                  <a:lnTo>
                    <a:pt x="29886" y="2603"/>
                  </a:lnTo>
                  <a:lnTo>
                    <a:pt x="76354" y="0"/>
                  </a:lnTo>
                  <a:lnTo>
                    <a:pt x="123268" y="5548"/>
                  </a:lnTo>
                  <a:lnTo>
                    <a:pt x="152400" y="11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781"/>
            <p:cNvSpPr/>
            <p:nvPr>
              <p:custDataLst>
                <p:tags r:id="rId64"/>
              </p:custDataLst>
            </p:nvPr>
          </p:nvSpPr>
          <p:spPr>
            <a:xfrm>
              <a:off x="9235879" y="3924300"/>
              <a:ext cx="28772" cy="190501"/>
            </a:xfrm>
            <a:custGeom>
              <a:avLst/>
              <a:gdLst/>
              <a:ahLst/>
              <a:cxnLst/>
              <a:rect l="0" t="0" r="0" b="0"/>
              <a:pathLst>
                <a:path w="28772" h="1905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2552"/>
                  </a:lnTo>
                  <a:lnTo>
                    <a:pt x="2749" y="51554"/>
                  </a:lnTo>
                  <a:lnTo>
                    <a:pt x="9929" y="95865"/>
                  </a:lnTo>
                  <a:lnTo>
                    <a:pt x="17621" y="138001"/>
                  </a:lnTo>
                  <a:lnTo>
                    <a:pt x="27466" y="184590"/>
                  </a:lnTo>
                  <a:lnTo>
                    <a:pt x="2877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782"/>
            <p:cNvSpPr/>
            <p:nvPr>
              <p:custDataLst>
                <p:tags r:id="rId65"/>
              </p:custDataLst>
            </p:nvPr>
          </p:nvSpPr>
          <p:spPr>
            <a:xfrm>
              <a:off x="9488121" y="3918471"/>
              <a:ext cx="259130" cy="209030"/>
            </a:xfrm>
            <a:custGeom>
              <a:avLst/>
              <a:gdLst/>
              <a:ahLst/>
              <a:cxnLst/>
              <a:rect l="0" t="0" r="0" b="0"/>
              <a:pathLst>
                <a:path w="259130" h="209030">
                  <a:moveTo>
                    <a:pt x="17829" y="31229"/>
                  </a:moveTo>
                  <a:lnTo>
                    <a:pt x="17829" y="31229"/>
                  </a:lnTo>
                  <a:lnTo>
                    <a:pt x="14458" y="24487"/>
                  </a:lnTo>
                  <a:lnTo>
                    <a:pt x="12760" y="22501"/>
                  </a:lnTo>
                  <a:lnTo>
                    <a:pt x="0" y="13217"/>
                  </a:lnTo>
                  <a:lnTo>
                    <a:pt x="3085" y="10759"/>
                  </a:lnTo>
                  <a:lnTo>
                    <a:pt x="11277" y="7315"/>
                  </a:lnTo>
                  <a:lnTo>
                    <a:pt x="50922" y="1235"/>
                  </a:lnTo>
                  <a:lnTo>
                    <a:pt x="96309" y="0"/>
                  </a:lnTo>
                  <a:lnTo>
                    <a:pt x="143623" y="1515"/>
                  </a:lnTo>
                  <a:lnTo>
                    <a:pt x="185158" y="6432"/>
                  </a:lnTo>
                  <a:lnTo>
                    <a:pt x="230102" y="16492"/>
                  </a:lnTo>
                  <a:lnTo>
                    <a:pt x="238702" y="20680"/>
                  </a:lnTo>
                  <a:lnTo>
                    <a:pt x="239867" y="22786"/>
                  </a:lnTo>
                  <a:lnTo>
                    <a:pt x="239232" y="24894"/>
                  </a:lnTo>
                  <a:lnTo>
                    <a:pt x="221332" y="40090"/>
                  </a:lnTo>
                  <a:lnTo>
                    <a:pt x="184844" y="63475"/>
                  </a:lnTo>
                  <a:lnTo>
                    <a:pt x="137602" y="90358"/>
                  </a:lnTo>
                  <a:lnTo>
                    <a:pt x="94248" y="122637"/>
                  </a:lnTo>
                  <a:lnTo>
                    <a:pt x="50505" y="162748"/>
                  </a:lnTo>
                  <a:lnTo>
                    <a:pt x="33049" y="188703"/>
                  </a:lnTo>
                  <a:lnTo>
                    <a:pt x="32210" y="191245"/>
                  </a:lnTo>
                  <a:lnTo>
                    <a:pt x="32355" y="192940"/>
                  </a:lnTo>
                  <a:lnTo>
                    <a:pt x="33156" y="194070"/>
                  </a:lnTo>
                  <a:lnTo>
                    <a:pt x="34396" y="194823"/>
                  </a:lnTo>
                  <a:lnTo>
                    <a:pt x="80854" y="196196"/>
                  </a:lnTo>
                  <a:lnTo>
                    <a:pt x="118191" y="196289"/>
                  </a:lnTo>
                  <a:lnTo>
                    <a:pt x="157162" y="196317"/>
                  </a:lnTo>
                  <a:lnTo>
                    <a:pt x="195520" y="199695"/>
                  </a:lnTo>
                  <a:lnTo>
                    <a:pt x="241934" y="205788"/>
                  </a:lnTo>
                  <a:lnTo>
                    <a:pt x="259129" y="209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4783"/>
            <p:cNvSpPr/>
            <p:nvPr>
              <p:custDataLst>
                <p:tags r:id="rId66"/>
              </p:custDataLst>
            </p:nvPr>
          </p:nvSpPr>
          <p:spPr>
            <a:xfrm>
              <a:off x="9800142" y="4117492"/>
              <a:ext cx="93159" cy="112626"/>
            </a:xfrm>
            <a:custGeom>
              <a:avLst/>
              <a:gdLst/>
              <a:ahLst/>
              <a:cxnLst/>
              <a:rect l="0" t="0" r="0" b="0"/>
              <a:pathLst>
                <a:path w="93159" h="112626">
                  <a:moveTo>
                    <a:pt x="93158" y="3658"/>
                  </a:moveTo>
                  <a:lnTo>
                    <a:pt x="93158" y="3658"/>
                  </a:lnTo>
                  <a:lnTo>
                    <a:pt x="93156" y="0"/>
                  </a:lnTo>
                  <a:lnTo>
                    <a:pt x="93156" y="1562"/>
                  </a:lnTo>
                  <a:lnTo>
                    <a:pt x="74861" y="49037"/>
                  </a:lnTo>
                  <a:lnTo>
                    <a:pt x="41867" y="95453"/>
                  </a:lnTo>
                  <a:lnTo>
                    <a:pt x="23163" y="110192"/>
                  </a:lnTo>
                  <a:lnTo>
                    <a:pt x="18977" y="112075"/>
                  </a:lnTo>
                  <a:lnTo>
                    <a:pt x="16188" y="112625"/>
                  </a:lnTo>
                  <a:lnTo>
                    <a:pt x="14326" y="112286"/>
                  </a:lnTo>
                  <a:lnTo>
                    <a:pt x="4969" y="105067"/>
                  </a:lnTo>
                  <a:lnTo>
                    <a:pt x="1046" y="97882"/>
                  </a:lnTo>
                  <a:lnTo>
                    <a:pt x="0" y="93991"/>
                  </a:lnTo>
                  <a:lnTo>
                    <a:pt x="3558" y="67118"/>
                  </a:lnTo>
                  <a:lnTo>
                    <a:pt x="4497" y="65014"/>
                  </a:lnTo>
                  <a:lnTo>
                    <a:pt x="5828" y="63612"/>
                  </a:lnTo>
                  <a:lnTo>
                    <a:pt x="7423" y="62677"/>
                  </a:lnTo>
                  <a:lnTo>
                    <a:pt x="12955" y="63520"/>
                  </a:lnTo>
                  <a:lnTo>
                    <a:pt x="31376" y="73181"/>
                  </a:lnTo>
                  <a:lnTo>
                    <a:pt x="55701" y="93578"/>
                  </a:lnTo>
                  <a:lnTo>
                    <a:pt x="67758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4784"/>
            <p:cNvSpPr/>
            <p:nvPr>
              <p:custDataLst>
                <p:tags r:id="rId67"/>
              </p:custDataLst>
            </p:nvPr>
          </p:nvSpPr>
          <p:spPr>
            <a:xfrm>
              <a:off x="9899650" y="4133850"/>
              <a:ext cx="107951" cy="184151"/>
            </a:xfrm>
            <a:custGeom>
              <a:avLst/>
              <a:gdLst/>
              <a:ahLst/>
              <a:cxnLst/>
              <a:rect l="0" t="0" r="0" b="0"/>
              <a:pathLst>
                <a:path w="107951" h="184151">
                  <a:moveTo>
                    <a:pt x="107950" y="0"/>
                  </a:moveTo>
                  <a:lnTo>
                    <a:pt x="107950" y="0"/>
                  </a:lnTo>
                  <a:lnTo>
                    <a:pt x="91343" y="37576"/>
                  </a:lnTo>
                  <a:lnTo>
                    <a:pt x="67197" y="83701"/>
                  </a:lnTo>
                  <a:lnTo>
                    <a:pt x="35458" y="130206"/>
                  </a:lnTo>
                  <a:lnTo>
                    <a:pt x="6185" y="17569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785"/>
            <p:cNvSpPr/>
            <p:nvPr>
              <p:custDataLst>
                <p:tags r:id="rId68"/>
              </p:custDataLst>
            </p:nvPr>
          </p:nvSpPr>
          <p:spPr>
            <a:xfrm>
              <a:off x="10001250" y="4241877"/>
              <a:ext cx="133351" cy="126924"/>
            </a:xfrm>
            <a:custGeom>
              <a:avLst/>
              <a:gdLst/>
              <a:ahLst/>
              <a:cxnLst/>
              <a:rect l="0" t="0" r="0" b="0"/>
              <a:pathLst>
                <a:path w="133351" h="126924">
                  <a:moveTo>
                    <a:pt x="0" y="6273"/>
                  </a:moveTo>
                  <a:lnTo>
                    <a:pt x="0" y="6273"/>
                  </a:lnTo>
                  <a:lnTo>
                    <a:pt x="0" y="2902"/>
                  </a:lnTo>
                  <a:lnTo>
                    <a:pt x="705" y="1909"/>
                  </a:lnTo>
                  <a:lnTo>
                    <a:pt x="1881" y="1247"/>
                  </a:lnTo>
                  <a:lnTo>
                    <a:pt x="8789" y="315"/>
                  </a:lnTo>
                  <a:lnTo>
                    <a:pt x="23764" y="0"/>
                  </a:lnTo>
                  <a:lnTo>
                    <a:pt x="39498" y="6688"/>
                  </a:lnTo>
                  <a:lnTo>
                    <a:pt x="47658" y="13748"/>
                  </a:lnTo>
                  <a:lnTo>
                    <a:pt x="50822" y="17606"/>
                  </a:lnTo>
                  <a:lnTo>
                    <a:pt x="54337" y="27538"/>
                  </a:lnTo>
                  <a:lnTo>
                    <a:pt x="55275" y="33149"/>
                  </a:lnTo>
                  <a:lnTo>
                    <a:pt x="52553" y="45029"/>
                  </a:lnTo>
                  <a:lnTo>
                    <a:pt x="49854" y="51161"/>
                  </a:lnTo>
                  <a:lnTo>
                    <a:pt x="8896" y="94632"/>
                  </a:lnTo>
                  <a:lnTo>
                    <a:pt x="5931" y="99046"/>
                  </a:lnTo>
                  <a:lnTo>
                    <a:pt x="4660" y="102694"/>
                  </a:lnTo>
                  <a:lnTo>
                    <a:pt x="4517" y="105831"/>
                  </a:lnTo>
                  <a:lnTo>
                    <a:pt x="5128" y="108628"/>
                  </a:lnTo>
                  <a:lnTo>
                    <a:pt x="6948" y="110493"/>
                  </a:lnTo>
                  <a:lnTo>
                    <a:pt x="18365" y="113823"/>
                  </a:lnTo>
                  <a:lnTo>
                    <a:pt x="56515" y="120913"/>
                  </a:lnTo>
                  <a:lnTo>
                    <a:pt x="95062" y="125141"/>
                  </a:lnTo>
                  <a:lnTo>
                    <a:pt x="133350" y="126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4786"/>
            <p:cNvSpPr/>
            <p:nvPr>
              <p:custDataLst>
                <p:tags r:id="rId69"/>
              </p:custDataLst>
            </p:nvPr>
          </p:nvSpPr>
          <p:spPr>
            <a:xfrm>
              <a:off x="10312400" y="4235450"/>
              <a:ext cx="247651" cy="12701"/>
            </a:xfrm>
            <a:custGeom>
              <a:avLst/>
              <a:gdLst/>
              <a:ahLst/>
              <a:cxnLst/>
              <a:rect l="0" t="0" r="0" b="0"/>
              <a:pathLst>
                <a:path w="247651" h="12701">
                  <a:moveTo>
                    <a:pt x="0" y="12700"/>
                  </a:moveTo>
                  <a:lnTo>
                    <a:pt x="0" y="12700"/>
                  </a:lnTo>
                  <a:lnTo>
                    <a:pt x="47089" y="7674"/>
                  </a:lnTo>
                  <a:lnTo>
                    <a:pt x="80898" y="6938"/>
                  </a:lnTo>
                  <a:lnTo>
                    <a:pt x="119445" y="6611"/>
                  </a:lnTo>
                  <a:lnTo>
                    <a:pt x="156334" y="6466"/>
                  </a:lnTo>
                  <a:lnTo>
                    <a:pt x="190131" y="569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4787"/>
            <p:cNvSpPr/>
            <p:nvPr>
              <p:custDataLst>
                <p:tags r:id="rId70"/>
              </p:custDataLst>
            </p:nvPr>
          </p:nvSpPr>
          <p:spPr>
            <a:xfrm>
              <a:off x="10388600" y="4331460"/>
              <a:ext cx="228601" cy="216698"/>
            </a:xfrm>
            <a:custGeom>
              <a:avLst/>
              <a:gdLst/>
              <a:ahLst/>
              <a:cxnLst/>
              <a:rect l="0" t="0" r="0" b="0"/>
              <a:pathLst>
                <a:path w="228601" h="216698">
                  <a:moveTo>
                    <a:pt x="0" y="94490"/>
                  </a:moveTo>
                  <a:lnTo>
                    <a:pt x="0" y="94490"/>
                  </a:lnTo>
                  <a:lnTo>
                    <a:pt x="1881" y="141875"/>
                  </a:lnTo>
                  <a:lnTo>
                    <a:pt x="12209" y="181853"/>
                  </a:lnTo>
                  <a:lnTo>
                    <a:pt x="25057" y="211663"/>
                  </a:lnTo>
                  <a:lnTo>
                    <a:pt x="27287" y="214938"/>
                  </a:lnTo>
                  <a:lnTo>
                    <a:pt x="29480" y="216417"/>
                  </a:lnTo>
                  <a:lnTo>
                    <a:pt x="31648" y="216697"/>
                  </a:lnTo>
                  <a:lnTo>
                    <a:pt x="33799" y="216178"/>
                  </a:lnTo>
                  <a:lnTo>
                    <a:pt x="35232" y="213715"/>
                  </a:lnTo>
                  <a:lnTo>
                    <a:pt x="37533" y="190791"/>
                  </a:lnTo>
                  <a:lnTo>
                    <a:pt x="39814" y="157125"/>
                  </a:lnTo>
                  <a:lnTo>
                    <a:pt x="44956" y="111403"/>
                  </a:lnTo>
                  <a:lnTo>
                    <a:pt x="50951" y="67751"/>
                  </a:lnTo>
                  <a:lnTo>
                    <a:pt x="56511" y="44505"/>
                  </a:lnTo>
                  <a:lnTo>
                    <a:pt x="66039" y="24767"/>
                  </a:lnTo>
                  <a:lnTo>
                    <a:pt x="77329" y="12232"/>
                  </a:lnTo>
                  <a:lnTo>
                    <a:pt x="83303" y="7901"/>
                  </a:lnTo>
                  <a:lnTo>
                    <a:pt x="111935" y="1806"/>
                  </a:lnTo>
                  <a:lnTo>
                    <a:pt x="153973" y="0"/>
                  </a:lnTo>
                  <a:lnTo>
                    <a:pt x="201421" y="95"/>
                  </a:lnTo>
                  <a:lnTo>
                    <a:pt x="228600" y="5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788"/>
            <p:cNvSpPr/>
            <p:nvPr>
              <p:custDataLst>
                <p:tags r:id="rId71"/>
              </p:custDataLst>
            </p:nvPr>
          </p:nvSpPr>
          <p:spPr>
            <a:xfrm>
              <a:off x="10509517" y="4400550"/>
              <a:ext cx="107684" cy="133351"/>
            </a:xfrm>
            <a:custGeom>
              <a:avLst/>
              <a:gdLst/>
              <a:ahLst/>
              <a:cxnLst/>
              <a:rect l="0" t="0" r="0" b="0"/>
              <a:pathLst>
                <a:path w="107684" h="133351">
                  <a:moveTo>
                    <a:pt x="12433" y="0"/>
                  </a:moveTo>
                  <a:lnTo>
                    <a:pt x="12433" y="0"/>
                  </a:lnTo>
                  <a:lnTo>
                    <a:pt x="7407" y="22604"/>
                  </a:lnTo>
                  <a:lnTo>
                    <a:pt x="4318" y="68281"/>
                  </a:lnTo>
                  <a:lnTo>
                    <a:pt x="0" y="93161"/>
                  </a:lnTo>
                  <a:lnTo>
                    <a:pt x="617" y="93151"/>
                  </a:lnTo>
                  <a:lnTo>
                    <a:pt x="3183" y="91260"/>
                  </a:lnTo>
                  <a:lnTo>
                    <a:pt x="8595" y="82857"/>
                  </a:lnTo>
                  <a:lnTo>
                    <a:pt x="22599" y="46302"/>
                  </a:lnTo>
                  <a:lnTo>
                    <a:pt x="37080" y="29712"/>
                  </a:lnTo>
                  <a:lnTo>
                    <a:pt x="41565" y="26158"/>
                  </a:lnTo>
                  <a:lnTo>
                    <a:pt x="48081" y="25200"/>
                  </a:lnTo>
                  <a:lnTo>
                    <a:pt x="64731" y="27898"/>
                  </a:lnTo>
                  <a:lnTo>
                    <a:pt x="87197" y="40722"/>
                  </a:lnTo>
                  <a:lnTo>
                    <a:pt x="96928" y="55728"/>
                  </a:lnTo>
                  <a:lnTo>
                    <a:pt x="104498" y="82129"/>
                  </a:lnTo>
                  <a:lnTo>
                    <a:pt x="107559" y="128591"/>
                  </a:lnTo>
                  <a:lnTo>
                    <a:pt x="10768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789"/>
            <p:cNvSpPr/>
            <p:nvPr>
              <p:custDataLst>
                <p:tags r:id="rId72"/>
              </p:custDataLst>
            </p:nvPr>
          </p:nvSpPr>
          <p:spPr>
            <a:xfrm>
              <a:off x="10750548" y="4041579"/>
              <a:ext cx="79123" cy="581222"/>
            </a:xfrm>
            <a:custGeom>
              <a:avLst/>
              <a:gdLst/>
              <a:ahLst/>
              <a:cxnLst/>
              <a:rect l="0" t="0" r="0" b="0"/>
              <a:pathLst>
                <a:path w="79123" h="58122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1413" y="11276"/>
                  </a:lnTo>
                  <a:lnTo>
                    <a:pt x="11552" y="47733"/>
                  </a:lnTo>
                  <a:lnTo>
                    <a:pt x="24420" y="87998"/>
                  </a:lnTo>
                  <a:lnTo>
                    <a:pt x="32511" y="113412"/>
                  </a:lnTo>
                  <a:lnTo>
                    <a:pt x="41429" y="141642"/>
                  </a:lnTo>
                  <a:lnTo>
                    <a:pt x="50904" y="171752"/>
                  </a:lnTo>
                  <a:lnTo>
                    <a:pt x="58630" y="205936"/>
                  </a:lnTo>
                  <a:lnTo>
                    <a:pt x="65194" y="242837"/>
                  </a:lnTo>
                  <a:lnTo>
                    <a:pt x="70978" y="281548"/>
                  </a:lnTo>
                  <a:lnTo>
                    <a:pt x="74835" y="320056"/>
                  </a:lnTo>
                  <a:lnTo>
                    <a:pt x="77408" y="358427"/>
                  </a:lnTo>
                  <a:lnTo>
                    <a:pt x="79122" y="396708"/>
                  </a:lnTo>
                  <a:lnTo>
                    <a:pt x="77445" y="429990"/>
                  </a:lnTo>
                  <a:lnTo>
                    <a:pt x="73502" y="459939"/>
                  </a:lnTo>
                  <a:lnTo>
                    <a:pt x="68051" y="487667"/>
                  </a:lnTo>
                  <a:lnTo>
                    <a:pt x="50707" y="529764"/>
                  </a:lnTo>
                  <a:lnTo>
                    <a:pt x="19052" y="58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790"/>
            <p:cNvSpPr/>
            <p:nvPr>
              <p:custDataLst>
                <p:tags r:id="rId73"/>
              </p:custDataLst>
            </p:nvPr>
          </p:nvSpPr>
          <p:spPr>
            <a:xfrm>
              <a:off x="10310599" y="4051561"/>
              <a:ext cx="300252" cy="91572"/>
            </a:xfrm>
            <a:custGeom>
              <a:avLst/>
              <a:gdLst/>
              <a:ahLst/>
              <a:cxnLst/>
              <a:rect l="0" t="0" r="0" b="0"/>
              <a:pathLst>
                <a:path w="300252" h="91572">
                  <a:moveTo>
                    <a:pt x="78001" y="6089"/>
                  </a:moveTo>
                  <a:lnTo>
                    <a:pt x="78001" y="6089"/>
                  </a:lnTo>
                  <a:lnTo>
                    <a:pt x="89934" y="1063"/>
                  </a:lnTo>
                  <a:lnTo>
                    <a:pt x="99014" y="0"/>
                  </a:lnTo>
                  <a:lnTo>
                    <a:pt x="100477" y="619"/>
                  </a:lnTo>
                  <a:lnTo>
                    <a:pt x="101452" y="1737"/>
                  </a:lnTo>
                  <a:lnTo>
                    <a:pt x="102101" y="3187"/>
                  </a:lnTo>
                  <a:lnTo>
                    <a:pt x="99645" y="15342"/>
                  </a:lnTo>
                  <a:lnTo>
                    <a:pt x="81695" y="53360"/>
                  </a:lnTo>
                  <a:lnTo>
                    <a:pt x="76231" y="63003"/>
                  </a:lnTo>
                  <a:lnTo>
                    <a:pt x="60752" y="77480"/>
                  </a:lnTo>
                  <a:lnTo>
                    <a:pt x="43525" y="87207"/>
                  </a:lnTo>
                  <a:lnTo>
                    <a:pt x="28811" y="91531"/>
                  </a:lnTo>
                  <a:lnTo>
                    <a:pt x="17099" y="91571"/>
                  </a:lnTo>
                  <a:lnTo>
                    <a:pt x="11999" y="90593"/>
                  </a:lnTo>
                  <a:lnTo>
                    <a:pt x="7893" y="87825"/>
                  </a:lnTo>
                  <a:lnTo>
                    <a:pt x="1451" y="79105"/>
                  </a:lnTo>
                  <a:lnTo>
                    <a:pt x="0" y="68174"/>
                  </a:lnTo>
                  <a:lnTo>
                    <a:pt x="600" y="62296"/>
                  </a:lnTo>
                  <a:lnTo>
                    <a:pt x="14929" y="37167"/>
                  </a:lnTo>
                  <a:lnTo>
                    <a:pt x="47160" y="14121"/>
                  </a:lnTo>
                  <a:lnTo>
                    <a:pt x="94734" y="4000"/>
                  </a:lnTo>
                  <a:lnTo>
                    <a:pt x="134355" y="1633"/>
                  </a:lnTo>
                  <a:lnTo>
                    <a:pt x="177131" y="1286"/>
                  </a:lnTo>
                  <a:lnTo>
                    <a:pt x="219663" y="3484"/>
                  </a:lnTo>
                  <a:lnTo>
                    <a:pt x="254557" y="8694"/>
                  </a:lnTo>
                  <a:lnTo>
                    <a:pt x="300251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1" name="SMARTInkShape-4791"/>
          <p:cNvSpPr/>
          <p:nvPr>
            <p:custDataLst>
              <p:tags r:id="rId4"/>
            </p:custDataLst>
          </p:nvPr>
        </p:nvSpPr>
        <p:spPr>
          <a:xfrm>
            <a:off x="5836408" y="3187700"/>
            <a:ext cx="5437698" cy="2009003"/>
          </a:xfrm>
          <a:custGeom>
            <a:avLst/>
            <a:gdLst/>
            <a:ahLst/>
            <a:cxnLst/>
            <a:rect l="0" t="0" r="0" b="0"/>
            <a:pathLst>
              <a:path w="5437698" h="2009003">
                <a:moveTo>
                  <a:pt x="75442" y="139700"/>
                </a:moveTo>
                <a:lnTo>
                  <a:pt x="75442" y="139700"/>
                </a:lnTo>
                <a:lnTo>
                  <a:pt x="75442" y="136329"/>
                </a:lnTo>
                <a:lnTo>
                  <a:pt x="81087" y="132793"/>
                </a:lnTo>
                <a:lnTo>
                  <a:pt x="112070" y="124773"/>
                </a:lnTo>
                <a:lnTo>
                  <a:pt x="142286" y="124364"/>
                </a:lnTo>
                <a:lnTo>
                  <a:pt x="181350" y="126534"/>
                </a:lnTo>
                <a:lnTo>
                  <a:pt x="204608" y="128101"/>
                </a:lnTo>
                <a:lnTo>
                  <a:pt x="229286" y="129850"/>
                </a:lnTo>
                <a:lnTo>
                  <a:pt x="256320" y="131723"/>
                </a:lnTo>
                <a:lnTo>
                  <a:pt x="284928" y="133676"/>
                </a:lnTo>
                <a:lnTo>
                  <a:pt x="314582" y="135684"/>
                </a:lnTo>
                <a:lnTo>
                  <a:pt x="346346" y="137728"/>
                </a:lnTo>
                <a:lnTo>
                  <a:pt x="379517" y="139797"/>
                </a:lnTo>
                <a:lnTo>
                  <a:pt x="413626" y="141881"/>
                </a:lnTo>
                <a:lnTo>
                  <a:pt x="449064" y="143271"/>
                </a:lnTo>
                <a:lnTo>
                  <a:pt x="485391" y="144197"/>
                </a:lnTo>
                <a:lnTo>
                  <a:pt x="522308" y="144815"/>
                </a:lnTo>
                <a:lnTo>
                  <a:pt x="560326" y="145932"/>
                </a:lnTo>
                <a:lnTo>
                  <a:pt x="599075" y="147382"/>
                </a:lnTo>
                <a:lnTo>
                  <a:pt x="638314" y="149055"/>
                </a:lnTo>
                <a:lnTo>
                  <a:pt x="678584" y="150170"/>
                </a:lnTo>
                <a:lnTo>
                  <a:pt x="719543" y="150914"/>
                </a:lnTo>
                <a:lnTo>
                  <a:pt x="760959" y="151409"/>
                </a:lnTo>
                <a:lnTo>
                  <a:pt x="803387" y="152445"/>
                </a:lnTo>
                <a:lnTo>
                  <a:pt x="846489" y="153841"/>
                </a:lnTo>
                <a:lnTo>
                  <a:pt x="890040" y="155477"/>
                </a:lnTo>
                <a:lnTo>
                  <a:pt x="935301" y="157274"/>
                </a:lnTo>
                <a:lnTo>
                  <a:pt x="981704" y="159177"/>
                </a:lnTo>
                <a:lnTo>
                  <a:pt x="1028866" y="161151"/>
                </a:lnTo>
                <a:lnTo>
                  <a:pt x="1077947" y="163878"/>
                </a:lnTo>
                <a:lnTo>
                  <a:pt x="1128306" y="167108"/>
                </a:lnTo>
                <a:lnTo>
                  <a:pt x="1179517" y="170672"/>
                </a:lnTo>
                <a:lnTo>
                  <a:pt x="1232003" y="173753"/>
                </a:lnTo>
                <a:lnTo>
                  <a:pt x="1285339" y="176513"/>
                </a:lnTo>
                <a:lnTo>
                  <a:pt x="1339239" y="179058"/>
                </a:lnTo>
                <a:lnTo>
                  <a:pt x="1393518" y="182167"/>
                </a:lnTo>
                <a:lnTo>
                  <a:pt x="1448048" y="185650"/>
                </a:lnTo>
                <a:lnTo>
                  <a:pt x="1502746" y="189383"/>
                </a:lnTo>
                <a:lnTo>
                  <a:pt x="1557555" y="192578"/>
                </a:lnTo>
                <a:lnTo>
                  <a:pt x="1612440" y="195413"/>
                </a:lnTo>
                <a:lnTo>
                  <a:pt x="1667374" y="198009"/>
                </a:lnTo>
                <a:lnTo>
                  <a:pt x="1721635" y="201150"/>
                </a:lnTo>
                <a:lnTo>
                  <a:pt x="1775448" y="204656"/>
                </a:lnTo>
                <a:lnTo>
                  <a:pt x="1828963" y="208404"/>
                </a:lnTo>
                <a:lnTo>
                  <a:pt x="1882984" y="211608"/>
                </a:lnTo>
                <a:lnTo>
                  <a:pt x="1937342" y="214449"/>
                </a:lnTo>
                <a:lnTo>
                  <a:pt x="1991925" y="217050"/>
                </a:lnTo>
                <a:lnTo>
                  <a:pt x="2046658" y="219489"/>
                </a:lnTo>
                <a:lnTo>
                  <a:pt x="2101491" y="221820"/>
                </a:lnTo>
                <a:lnTo>
                  <a:pt x="2156392" y="224080"/>
                </a:lnTo>
                <a:lnTo>
                  <a:pt x="2210631" y="226997"/>
                </a:lnTo>
                <a:lnTo>
                  <a:pt x="2264429" y="230354"/>
                </a:lnTo>
                <a:lnTo>
                  <a:pt x="2317933" y="234002"/>
                </a:lnTo>
                <a:lnTo>
                  <a:pt x="2371947" y="237141"/>
                </a:lnTo>
                <a:lnTo>
                  <a:pt x="2426301" y="239938"/>
                </a:lnTo>
                <a:lnTo>
                  <a:pt x="2480881" y="242508"/>
                </a:lnTo>
                <a:lnTo>
                  <a:pt x="2534202" y="244928"/>
                </a:lnTo>
                <a:lnTo>
                  <a:pt x="2586683" y="247246"/>
                </a:lnTo>
                <a:lnTo>
                  <a:pt x="2638602" y="249497"/>
                </a:lnTo>
                <a:lnTo>
                  <a:pt x="2690148" y="252409"/>
                </a:lnTo>
                <a:lnTo>
                  <a:pt x="2741446" y="255762"/>
                </a:lnTo>
                <a:lnTo>
                  <a:pt x="2792577" y="259408"/>
                </a:lnTo>
                <a:lnTo>
                  <a:pt x="2843599" y="262544"/>
                </a:lnTo>
                <a:lnTo>
                  <a:pt x="2894547" y="265340"/>
                </a:lnTo>
                <a:lnTo>
                  <a:pt x="2945446" y="267910"/>
                </a:lnTo>
                <a:lnTo>
                  <a:pt x="2996309" y="271035"/>
                </a:lnTo>
                <a:lnTo>
                  <a:pt x="3047153" y="274529"/>
                </a:lnTo>
                <a:lnTo>
                  <a:pt x="3097983" y="278269"/>
                </a:lnTo>
                <a:lnTo>
                  <a:pt x="3148802" y="280763"/>
                </a:lnTo>
                <a:lnTo>
                  <a:pt x="3199615" y="282425"/>
                </a:lnTo>
                <a:lnTo>
                  <a:pt x="3250424" y="283533"/>
                </a:lnTo>
                <a:lnTo>
                  <a:pt x="3301232" y="284978"/>
                </a:lnTo>
                <a:lnTo>
                  <a:pt x="3352033" y="286646"/>
                </a:lnTo>
                <a:lnTo>
                  <a:pt x="3402838" y="288464"/>
                </a:lnTo>
                <a:lnTo>
                  <a:pt x="3454345" y="291087"/>
                </a:lnTo>
                <a:lnTo>
                  <a:pt x="3506321" y="294247"/>
                </a:lnTo>
                <a:lnTo>
                  <a:pt x="3558612" y="297764"/>
                </a:lnTo>
                <a:lnTo>
                  <a:pt x="3610405" y="300815"/>
                </a:lnTo>
                <a:lnTo>
                  <a:pt x="3661866" y="303554"/>
                </a:lnTo>
                <a:lnTo>
                  <a:pt x="3713108" y="306086"/>
                </a:lnTo>
                <a:lnTo>
                  <a:pt x="3764203" y="308480"/>
                </a:lnTo>
                <a:lnTo>
                  <a:pt x="3815199" y="310781"/>
                </a:lnTo>
                <a:lnTo>
                  <a:pt x="3866129" y="313020"/>
                </a:lnTo>
                <a:lnTo>
                  <a:pt x="3917018" y="315219"/>
                </a:lnTo>
                <a:lnTo>
                  <a:pt x="3967875" y="317391"/>
                </a:lnTo>
                <a:lnTo>
                  <a:pt x="4018714" y="319544"/>
                </a:lnTo>
                <a:lnTo>
                  <a:pt x="4068833" y="322390"/>
                </a:lnTo>
                <a:lnTo>
                  <a:pt x="4118476" y="325699"/>
                </a:lnTo>
                <a:lnTo>
                  <a:pt x="4167798" y="329316"/>
                </a:lnTo>
                <a:lnTo>
                  <a:pt x="4216202" y="332433"/>
                </a:lnTo>
                <a:lnTo>
                  <a:pt x="4263993" y="335216"/>
                </a:lnTo>
                <a:lnTo>
                  <a:pt x="4311376" y="337778"/>
                </a:lnTo>
                <a:lnTo>
                  <a:pt x="4357781" y="340896"/>
                </a:lnTo>
                <a:lnTo>
                  <a:pt x="4403534" y="344386"/>
                </a:lnTo>
                <a:lnTo>
                  <a:pt x="4448853" y="348124"/>
                </a:lnTo>
                <a:lnTo>
                  <a:pt x="4493176" y="352733"/>
                </a:lnTo>
                <a:lnTo>
                  <a:pt x="4536838" y="357922"/>
                </a:lnTo>
                <a:lnTo>
                  <a:pt x="4580056" y="363498"/>
                </a:lnTo>
                <a:lnTo>
                  <a:pt x="4622274" y="370742"/>
                </a:lnTo>
                <a:lnTo>
                  <a:pt x="4663823" y="379101"/>
                </a:lnTo>
                <a:lnTo>
                  <a:pt x="4704930" y="388200"/>
                </a:lnTo>
                <a:lnTo>
                  <a:pt x="4745034" y="397794"/>
                </a:lnTo>
                <a:lnTo>
                  <a:pt x="4784470" y="407719"/>
                </a:lnTo>
                <a:lnTo>
                  <a:pt x="4823460" y="417862"/>
                </a:lnTo>
                <a:lnTo>
                  <a:pt x="4862155" y="428858"/>
                </a:lnTo>
                <a:lnTo>
                  <a:pt x="4900651" y="440422"/>
                </a:lnTo>
                <a:lnTo>
                  <a:pt x="4939014" y="452365"/>
                </a:lnTo>
                <a:lnTo>
                  <a:pt x="4975174" y="465971"/>
                </a:lnTo>
                <a:lnTo>
                  <a:pt x="5009863" y="480686"/>
                </a:lnTo>
                <a:lnTo>
                  <a:pt x="5043571" y="496140"/>
                </a:lnTo>
                <a:lnTo>
                  <a:pt x="5075924" y="511382"/>
                </a:lnTo>
                <a:lnTo>
                  <a:pt x="5107368" y="526483"/>
                </a:lnTo>
                <a:lnTo>
                  <a:pt x="5138209" y="541488"/>
                </a:lnTo>
                <a:lnTo>
                  <a:pt x="5167237" y="558548"/>
                </a:lnTo>
                <a:lnTo>
                  <a:pt x="5195057" y="576976"/>
                </a:lnTo>
                <a:lnTo>
                  <a:pt x="5222070" y="596318"/>
                </a:lnTo>
                <a:lnTo>
                  <a:pt x="5247130" y="615562"/>
                </a:lnTo>
                <a:lnTo>
                  <a:pt x="5293794" y="653878"/>
                </a:lnTo>
                <a:lnTo>
                  <a:pt x="5332408" y="692074"/>
                </a:lnTo>
                <a:lnTo>
                  <a:pt x="5363915" y="730921"/>
                </a:lnTo>
                <a:lnTo>
                  <a:pt x="5387326" y="771706"/>
                </a:lnTo>
                <a:lnTo>
                  <a:pt x="5405257" y="811469"/>
                </a:lnTo>
                <a:lnTo>
                  <a:pt x="5419577" y="851014"/>
                </a:lnTo>
                <a:lnTo>
                  <a:pt x="5430646" y="892108"/>
                </a:lnTo>
                <a:lnTo>
                  <a:pt x="5436504" y="933890"/>
                </a:lnTo>
                <a:lnTo>
                  <a:pt x="5437697" y="975979"/>
                </a:lnTo>
                <a:lnTo>
                  <a:pt x="5433523" y="1018203"/>
                </a:lnTo>
                <a:lnTo>
                  <a:pt x="5428321" y="1047102"/>
                </a:lnTo>
                <a:lnTo>
                  <a:pt x="5421321" y="1081185"/>
                </a:lnTo>
                <a:lnTo>
                  <a:pt x="5413129" y="1118723"/>
                </a:lnTo>
                <a:lnTo>
                  <a:pt x="5404844" y="1150804"/>
                </a:lnTo>
                <a:lnTo>
                  <a:pt x="5396499" y="1179247"/>
                </a:lnTo>
                <a:lnTo>
                  <a:pt x="5388114" y="1205265"/>
                </a:lnTo>
                <a:lnTo>
                  <a:pt x="5379699" y="1230371"/>
                </a:lnTo>
                <a:lnTo>
                  <a:pt x="5371270" y="1254870"/>
                </a:lnTo>
                <a:lnTo>
                  <a:pt x="5362827" y="1278963"/>
                </a:lnTo>
                <a:lnTo>
                  <a:pt x="5349437" y="1307725"/>
                </a:lnTo>
                <a:lnTo>
                  <a:pt x="5332750" y="1339600"/>
                </a:lnTo>
                <a:lnTo>
                  <a:pt x="5313863" y="1373549"/>
                </a:lnTo>
                <a:lnTo>
                  <a:pt x="5296335" y="1403944"/>
                </a:lnTo>
                <a:lnTo>
                  <a:pt x="5279710" y="1431968"/>
                </a:lnTo>
                <a:lnTo>
                  <a:pt x="5263687" y="1458412"/>
                </a:lnTo>
                <a:lnTo>
                  <a:pt x="5247360" y="1483097"/>
                </a:lnTo>
                <a:lnTo>
                  <a:pt x="5214169" y="1529340"/>
                </a:lnTo>
                <a:lnTo>
                  <a:pt x="5178719" y="1573411"/>
                </a:lnTo>
                <a:lnTo>
                  <a:pt x="5141095" y="1615810"/>
                </a:lnTo>
                <a:lnTo>
                  <a:pt x="5100852" y="1655821"/>
                </a:lnTo>
                <a:lnTo>
                  <a:pt x="5057567" y="1696652"/>
                </a:lnTo>
                <a:lnTo>
                  <a:pt x="5011047" y="1736907"/>
                </a:lnTo>
                <a:lnTo>
                  <a:pt x="4985800" y="1755544"/>
                </a:lnTo>
                <a:lnTo>
                  <a:pt x="4959798" y="1773612"/>
                </a:lnTo>
                <a:lnTo>
                  <a:pt x="4932587" y="1790597"/>
                </a:lnTo>
                <a:lnTo>
                  <a:pt x="4904565" y="1806859"/>
                </a:lnTo>
                <a:lnTo>
                  <a:pt x="4876008" y="1822640"/>
                </a:lnTo>
                <a:lnTo>
                  <a:pt x="4845680" y="1838097"/>
                </a:lnTo>
                <a:lnTo>
                  <a:pt x="4814174" y="1853343"/>
                </a:lnTo>
                <a:lnTo>
                  <a:pt x="4781880" y="1868446"/>
                </a:lnTo>
                <a:lnTo>
                  <a:pt x="4747651" y="1882042"/>
                </a:lnTo>
                <a:lnTo>
                  <a:pt x="4712130" y="1894634"/>
                </a:lnTo>
                <a:lnTo>
                  <a:pt x="4675751" y="1906556"/>
                </a:lnTo>
                <a:lnTo>
                  <a:pt x="4638093" y="1918031"/>
                </a:lnTo>
                <a:lnTo>
                  <a:pt x="4599581" y="1929211"/>
                </a:lnTo>
                <a:lnTo>
                  <a:pt x="4560504" y="1940190"/>
                </a:lnTo>
                <a:lnTo>
                  <a:pt x="4519632" y="1950332"/>
                </a:lnTo>
                <a:lnTo>
                  <a:pt x="4477569" y="1959915"/>
                </a:lnTo>
                <a:lnTo>
                  <a:pt x="4434708" y="1969127"/>
                </a:lnTo>
                <a:lnTo>
                  <a:pt x="4389203" y="1976679"/>
                </a:lnTo>
                <a:lnTo>
                  <a:pt x="4341934" y="1983125"/>
                </a:lnTo>
                <a:lnTo>
                  <a:pt x="4293486" y="1988832"/>
                </a:lnTo>
                <a:lnTo>
                  <a:pt x="4242843" y="1993344"/>
                </a:lnTo>
                <a:lnTo>
                  <a:pt x="4190737" y="1997058"/>
                </a:lnTo>
                <a:lnTo>
                  <a:pt x="4137655" y="2000238"/>
                </a:lnTo>
                <a:lnTo>
                  <a:pt x="4083218" y="2003065"/>
                </a:lnTo>
                <a:lnTo>
                  <a:pt x="4027876" y="2005654"/>
                </a:lnTo>
                <a:lnTo>
                  <a:pt x="3971932" y="2008086"/>
                </a:lnTo>
                <a:lnTo>
                  <a:pt x="3914878" y="2009002"/>
                </a:lnTo>
                <a:lnTo>
                  <a:pt x="3857088" y="2008906"/>
                </a:lnTo>
                <a:lnTo>
                  <a:pt x="3798806" y="2008138"/>
                </a:lnTo>
                <a:lnTo>
                  <a:pt x="3738787" y="2006919"/>
                </a:lnTo>
                <a:lnTo>
                  <a:pt x="3677606" y="2005402"/>
                </a:lnTo>
                <a:lnTo>
                  <a:pt x="3615650" y="2003685"/>
                </a:lnTo>
                <a:lnTo>
                  <a:pt x="3552474" y="2001834"/>
                </a:lnTo>
                <a:lnTo>
                  <a:pt x="3488486" y="1999895"/>
                </a:lnTo>
                <a:lnTo>
                  <a:pt x="3423955" y="1997897"/>
                </a:lnTo>
                <a:lnTo>
                  <a:pt x="3359059" y="1995153"/>
                </a:lnTo>
                <a:lnTo>
                  <a:pt x="3293928" y="1991913"/>
                </a:lnTo>
                <a:lnTo>
                  <a:pt x="3228632" y="1988342"/>
                </a:lnTo>
                <a:lnTo>
                  <a:pt x="3161113" y="1984551"/>
                </a:lnTo>
                <a:lnTo>
                  <a:pt x="3092111" y="1980611"/>
                </a:lnTo>
                <a:lnTo>
                  <a:pt x="3022122" y="1976574"/>
                </a:lnTo>
                <a:lnTo>
                  <a:pt x="2951473" y="1971766"/>
                </a:lnTo>
                <a:lnTo>
                  <a:pt x="2880385" y="1966444"/>
                </a:lnTo>
                <a:lnTo>
                  <a:pt x="2809004" y="1960779"/>
                </a:lnTo>
                <a:lnTo>
                  <a:pt x="2737428" y="1955591"/>
                </a:lnTo>
                <a:lnTo>
                  <a:pt x="2665723" y="1950722"/>
                </a:lnTo>
                <a:lnTo>
                  <a:pt x="2593928" y="1946065"/>
                </a:lnTo>
                <a:lnTo>
                  <a:pt x="2522783" y="1940844"/>
                </a:lnTo>
                <a:lnTo>
                  <a:pt x="2452069" y="1935245"/>
                </a:lnTo>
                <a:lnTo>
                  <a:pt x="2381643" y="1929397"/>
                </a:lnTo>
                <a:lnTo>
                  <a:pt x="2311409" y="1924086"/>
                </a:lnTo>
                <a:lnTo>
                  <a:pt x="2241304" y="1919135"/>
                </a:lnTo>
                <a:lnTo>
                  <a:pt x="2171284" y="1914423"/>
                </a:lnTo>
                <a:lnTo>
                  <a:pt x="2102025" y="1908459"/>
                </a:lnTo>
                <a:lnTo>
                  <a:pt x="2033274" y="1901662"/>
                </a:lnTo>
                <a:lnTo>
                  <a:pt x="1964865" y="1894308"/>
                </a:lnTo>
                <a:lnTo>
                  <a:pt x="1895974" y="1887288"/>
                </a:lnTo>
                <a:lnTo>
                  <a:pt x="1826763" y="1880492"/>
                </a:lnTo>
                <a:lnTo>
                  <a:pt x="1757339" y="1873845"/>
                </a:lnTo>
                <a:lnTo>
                  <a:pt x="1689184" y="1867296"/>
                </a:lnTo>
                <a:lnTo>
                  <a:pt x="1621876" y="1860814"/>
                </a:lnTo>
                <a:lnTo>
                  <a:pt x="1555131" y="1854376"/>
                </a:lnTo>
                <a:lnTo>
                  <a:pt x="1488762" y="1846557"/>
                </a:lnTo>
                <a:lnTo>
                  <a:pt x="1422644" y="1837815"/>
                </a:lnTo>
                <a:lnTo>
                  <a:pt x="1356693" y="1828460"/>
                </a:lnTo>
                <a:lnTo>
                  <a:pt x="1292265" y="1818696"/>
                </a:lnTo>
                <a:lnTo>
                  <a:pt x="1228851" y="1808657"/>
                </a:lnTo>
                <a:lnTo>
                  <a:pt x="1166115" y="1798439"/>
                </a:lnTo>
                <a:lnTo>
                  <a:pt x="1104535" y="1788097"/>
                </a:lnTo>
                <a:lnTo>
                  <a:pt x="1043726" y="1777676"/>
                </a:lnTo>
                <a:lnTo>
                  <a:pt x="983432" y="1767201"/>
                </a:lnTo>
                <a:lnTo>
                  <a:pt x="926301" y="1755984"/>
                </a:lnTo>
                <a:lnTo>
                  <a:pt x="871282" y="1744273"/>
                </a:lnTo>
                <a:lnTo>
                  <a:pt x="817668" y="1732231"/>
                </a:lnTo>
                <a:lnTo>
                  <a:pt x="767110" y="1719971"/>
                </a:lnTo>
                <a:lnTo>
                  <a:pt x="718587" y="1707564"/>
                </a:lnTo>
                <a:lnTo>
                  <a:pt x="671422" y="1695059"/>
                </a:lnTo>
                <a:lnTo>
                  <a:pt x="627279" y="1681784"/>
                </a:lnTo>
                <a:lnTo>
                  <a:pt x="585149" y="1667995"/>
                </a:lnTo>
                <a:lnTo>
                  <a:pt x="544364" y="1653863"/>
                </a:lnTo>
                <a:lnTo>
                  <a:pt x="506589" y="1638798"/>
                </a:lnTo>
                <a:lnTo>
                  <a:pt x="470824" y="1623110"/>
                </a:lnTo>
                <a:lnTo>
                  <a:pt x="436397" y="1607006"/>
                </a:lnTo>
                <a:lnTo>
                  <a:pt x="404273" y="1589921"/>
                </a:lnTo>
                <a:lnTo>
                  <a:pt x="373685" y="1572180"/>
                </a:lnTo>
                <a:lnTo>
                  <a:pt x="344121" y="1554004"/>
                </a:lnTo>
                <a:lnTo>
                  <a:pt x="316651" y="1535536"/>
                </a:lnTo>
                <a:lnTo>
                  <a:pt x="290575" y="1516874"/>
                </a:lnTo>
                <a:lnTo>
                  <a:pt x="265432" y="1498083"/>
                </a:lnTo>
                <a:lnTo>
                  <a:pt x="220560" y="1458389"/>
                </a:lnTo>
                <a:lnTo>
                  <a:pt x="180157" y="1417227"/>
                </a:lnTo>
                <a:lnTo>
                  <a:pt x="143384" y="1375416"/>
                </a:lnTo>
                <a:lnTo>
                  <a:pt x="110106" y="1331433"/>
                </a:lnTo>
                <a:lnTo>
                  <a:pt x="80265" y="1286015"/>
                </a:lnTo>
                <a:lnTo>
                  <a:pt x="55243" y="1239958"/>
                </a:lnTo>
                <a:lnTo>
                  <a:pt x="36125" y="1193619"/>
                </a:lnTo>
                <a:lnTo>
                  <a:pt x="21984" y="1147152"/>
                </a:lnTo>
                <a:lnTo>
                  <a:pt x="13348" y="1100631"/>
                </a:lnTo>
                <a:lnTo>
                  <a:pt x="7157" y="1054084"/>
                </a:lnTo>
                <a:lnTo>
                  <a:pt x="3465" y="1006820"/>
                </a:lnTo>
                <a:lnTo>
                  <a:pt x="3468" y="982363"/>
                </a:lnTo>
                <a:lnTo>
                  <a:pt x="4177" y="957592"/>
                </a:lnTo>
                <a:lnTo>
                  <a:pt x="3943" y="933317"/>
                </a:lnTo>
                <a:lnTo>
                  <a:pt x="3081" y="909372"/>
                </a:lnTo>
                <a:lnTo>
                  <a:pt x="949" y="862071"/>
                </a:lnTo>
                <a:lnTo>
                  <a:pt x="0" y="815178"/>
                </a:lnTo>
                <a:lnTo>
                  <a:pt x="453" y="791102"/>
                </a:lnTo>
                <a:lnTo>
                  <a:pt x="1460" y="766584"/>
                </a:lnTo>
                <a:lnTo>
                  <a:pt x="2837" y="741773"/>
                </a:lnTo>
                <a:lnTo>
                  <a:pt x="6249" y="695390"/>
                </a:lnTo>
                <a:lnTo>
                  <a:pt x="10823" y="650551"/>
                </a:lnTo>
                <a:lnTo>
                  <a:pt x="17559" y="604752"/>
                </a:lnTo>
                <a:lnTo>
                  <a:pt x="27139" y="558527"/>
                </a:lnTo>
                <a:lnTo>
                  <a:pt x="39157" y="512112"/>
                </a:lnTo>
                <a:lnTo>
                  <a:pt x="53906" y="465613"/>
                </a:lnTo>
                <a:lnTo>
                  <a:pt x="63201" y="440936"/>
                </a:lnTo>
                <a:lnTo>
                  <a:pt x="73633" y="415313"/>
                </a:lnTo>
                <a:lnTo>
                  <a:pt x="84818" y="389058"/>
                </a:lnTo>
                <a:lnTo>
                  <a:pt x="95804" y="363089"/>
                </a:lnTo>
                <a:lnTo>
                  <a:pt x="106654" y="337309"/>
                </a:lnTo>
                <a:lnTo>
                  <a:pt x="117417" y="311656"/>
                </a:lnTo>
                <a:lnTo>
                  <a:pt x="129531" y="286088"/>
                </a:lnTo>
                <a:lnTo>
                  <a:pt x="142546" y="260575"/>
                </a:lnTo>
                <a:lnTo>
                  <a:pt x="156161" y="235100"/>
                </a:lnTo>
                <a:lnTo>
                  <a:pt x="170177" y="209650"/>
                </a:lnTo>
                <a:lnTo>
                  <a:pt x="184460" y="184216"/>
                </a:lnTo>
                <a:lnTo>
                  <a:pt x="198921" y="158795"/>
                </a:lnTo>
                <a:lnTo>
                  <a:pt x="235685" y="111732"/>
                </a:lnTo>
                <a:lnTo>
                  <a:pt x="279305" y="69414"/>
                </a:lnTo>
                <a:lnTo>
                  <a:pt x="303778" y="51215"/>
                </a:lnTo>
                <a:lnTo>
                  <a:pt x="346258" y="22762"/>
                </a:lnTo>
                <a:lnTo>
                  <a:pt x="38024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6" name="SMARTInkShape-Group931"/>
          <p:cNvGrpSpPr/>
          <p:nvPr/>
        </p:nvGrpSpPr>
        <p:grpSpPr>
          <a:xfrm>
            <a:off x="3187961" y="5245100"/>
            <a:ext cx="774440" cy="488951"/>
            <a:chOff x="3187961" y="5245100"/>
            <a:chExt cx="774440" cy="488951"/>
          </a:xfrm>
        </p:grpSpPr>
        <p:sp>
          <p:nvSpPr>
            <p:cNvPr id="542" name="SMARTInkShape-4792"/>
            <p:cNvSpPr/>
            <p:nvPr>
              <p:custDataLst>
                <p:tags r:id="rId55"/>
              </p:custDataLst>
            </p:nvPr>
          </p:nvSpPr>
          <p:spPr>
            <a:xfrm>
              <a:off x="3702933" y="5588000"/>
              <a:ext cx="259468" cy="15845"/>
            </a:xfrm>
            <a:custGeom>
              <a:avLst/>
              <a:gdLst/>
              <a:ahLst/>
              <a:cxnLst/>
              <a:rect l="0" t="0" r="0" b="0"/>
              <a:pathLst>
                <a:path w="259468" h="15845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6270" y="14581"/>
                  </a:lnTo>
                  <a:lnTo>
                    <a:pt x="81386" y="15844"/>
                  </a:lnTo>
                  <a:lnTo>
                    <a:pt x="126034" y="13632"/>
                  </a:lnTo>
                  <a:lnTo>
                    <a:pt x="170541" y="11095"/>
                  </a:lnTo>
                  <a:lnTo>
                    <a:pt x="211247" y="7756"/>
                  </a:lnTo>
                  <a:lnTo>
                    <a:pt x="2594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4793"/>
            <p:cNvSpPr/>
            <p:nvPr>
              <p:custDataLst>
                <p:tags r:id="rId56"/>
              </p:custDataLst>
            </p:nvPr>
          </p:nvSpPr>
          <p:spPr>
            <a:xfrm>
              <a:off x="3291443" y="5422900"/>
              <a:ext cx="156608" cy="311151"/>
            </a:xfrm>
            <a:custGeom>
              <a:avLst/>
              <a:gdLst/>
              <a:ahLst/>
              <a:cxnLst/>
              <a:rect l="0" t="0" r="0" b="0"/>
              <a:pathLst>
                <a:path w="156608" h="311151">
                  <a:moveTo>
                    <a:pt x="156607" y="0"/>
                  </a:moveTo>
                  <a:lnTo>
                    <a:pt x="156607" y="0"/>
                  </a:lnTo>
                  <a:lnTo>
                    <a:pt x="153236" y="0"/>
                  </a:lnTo>
                  <a:lnTo>
                    <a:pt x="144397" y="3371"/>
                  </a:lnTo>
                  <a:lnTo>
                    <a:pt x="129470" y="15580"/>
                  </a:lnTo>
                  <a:lnTo>
                    <a:pt x="104900" y="49458"/>
                  </a:lnTo>
                  <a:lnTo>
                    <a:pt x="83532" y="83129"/>
                  </a:lnTo>
                  <a:lnTo>
                    <a:pt x="61335" y="123023"/>
                  </a:lnTo>
                  <a:lnTo>
                    <a:pt x="42062" y="168977"/>
                  </a:lnTo>
                  <a:lnTo>
                    <a:pt x="25970" y="211979"/>
                  </a:lnTo>
                  <a:lnTo>
                    <a:pt x="13174" y="250140"/>
                  </a:lnTo>
                  <a:lnTo>
                    <a:pt x="2709" y="291897"/>
                  </a:lnTo>
                  <a:lnTo>
                    <a:pt x="0" y="308894"/>
                  </a:lnTo>
                  <a:lnTo>
                    <a:pt x="697" y="310352"/>
                  </a:lnTo>
                  <a:lnTo>
                    <a:pt x="4207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4794"/>
            <p:cNvSpPr/>
            <p:nvPr>
              <p:custDataLst>
                <p:tags r:id="rId57"/>
              </p:custDataLst>
            </p:nvPr>
          </p:nvSpPr>
          <p:spPr>
            <a:xfrm>
              <a:off x="3187961" y="5245100"/>
              <a:ext cx="336290" cy="38101"/>
            </a:xfrm>
            <a:custGeom>
              <a:avLst/>
              <a:gdLst/>
              <a:ahLst/>
              <a:cxnLst/>
              <a:rect l="0" t="0" r="0" b="0"/>
              <a:pathLst>
                <a:path w="336290" h="38101">
                  <a:moveTo>
                    <a:pt x="6089" y="38100"/>
                  </a:moveTo>
                  <a:lnTo>
                    <a:pt x="6089" y="38100"/>
                  </a:lnTo>
                  <a:lnTo>
                    <a:pt x="0" y="32012"/>
                  </a:lnTo>
                  <a:lnTo>
                    <a:pt x="34441" y="30390"/>
                  </a:lnTo>
                  <a:lnTo>
                    <a:pt x="73017" y="25031"/>
                  </a:lnTo>
                  <a:lnTo>
                    <a:pt x="120266" y="17945"/>
                  </a:lnTo>
                  <a:lnTo>
                    <a:pt x="145707" y="14080"/>
                  </a:lnTo>
                  <a:lnTo>
                    <a:pt x="171134" y="10798"/>
                  </a:lnTo>
                  <a:lnTo>
                    <a:pt x="196553" y="7905"/>
                  </a:lnTo>
                  <a:lnTo>
                    <a:pt x="221965" y="5269"/>
                  </a:lnTo>
                  <a:lnTo>
                    <a:pt x="269015" y="2342"/>
                  </a:lnTo>
                  <a:lnTo>
                    <a:pt x="33628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4795"/>
            <p:cNvSpPr/>
            <p:nvPr>
              <p:custDataLst>
                <p:tags r:id="rId58"/>
              </p:custDataLst>
            </p:nvPr>
          </p:nvSpPr>
          <p:spPr>
            <a:xfrm>
              <a:off x="3216380" y="5413702"/>
              <a:ext cx="212621" cy="297745"/>
            </a:xfrm>
            <a:custGeom>
              <a:avLst/>
              <a:gdLst/>
              <a:ahLst/>
              <a:cxnLst/>
              <a:rect l="0" t="0" r="0" b="0"/>
              <a:pathLst>
                <a:path w="212621" h="297745">
                  <a:moveTo>
                    <a:pt x="9420" y="15548"/>
                  </a:moveTo>
                  <a:lnTo>
                    <a:pt x="9420" y="15548"/>
                  </a:lnTo>
                  <a:lnTo>
                    <a:pt x="6049" y="8806"/>
                  </a:lnTo>
                  <a:lnTo>
                    <a:pt x="4350" y="6820"/>
                  </a:lnTo>
                  <a:lnTo>
                    <a:pt x="582" y="4614"/>
                  </a:lnTo>
                  <a:lnTo>
                    <a:pt x="0" y="3319"/>
                  </a:lnTo>
                  <a:lnTo>
                    <a:pt x="318" y="1752"/>
                  </a:lnTo>
                  <a:lnTo>
                    <a:pt x="1235" y="0"/>
                  </a:lnTo>
                  <a:lnTo>
                    <a:pt x="3964" y="244"/>
                  </a:lnTo>
                  <a:lnTo>
                    <a:pt x="12639" y="4277"/>
                  </a:lnTo>
                  <a:lnTo>
                    <a:pt x="57915" y="45393"/>
                  </a:lnTo>
                  <a:lnTo>
                    <a:pt x="93169" y="90478"/>
                  </a:lnTo>
                  <a:lnTo>
                    <a:pt x="117903" y="129518"/>
                  </a:lnTo>
                  <a:lnTo>
                    <a:pt x="141595" y="172035"/>
                  </a:lnTo>
                  <a:lnTo>
                    <a:pt x="161533" y="214449"/>
                  </a:lnTo>
                  <a:lnTo>
                    <a:pt x="177920" y="249293"/>
                  </a:lnTo>
                  <a:lnTo>
                    <a:pt x="202092" y="293300"/>
                  </a:lnTo>
                  <a:lnTo>
                    <a:pt x="207471" y="297744"/>
                  </a:lnTo>
                  <a:lnTo>
                    <a:pt x="209187" y="296811"/>
                  </a:lnTo>
                  <a:lnTo>
                    <a:pt x="212620" y="2822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1" name="SMARTInkShape-Group932"/>
          <p:cNvGrpSpPr/>
          <p:nvPr/>
        </p:nvGrpSpPr>
        <p:grpSpPr>
          <a:xfrm>
            <a:off x="4201530" y="5404797"/>
            <a:ext cx="726071" cy="378558"/>
            <a:chOff x="4201530" y="5404797"/>
            <a:chExt cx="726071" cy="378558"/>
          </a:xfrm>
        </p:grpSpPr>
        <p:sp>
          <p:nvSpPr>
            <p:cNvPr id="547" name="SMARTInkShape-4796"/>
            <p:cNvSpPr/>
            <p:nvPr>
              <p:custDataLst>
                <p:tags r:id="rId51"/>
              </p:custDataLst>
            </p:nvPr>
          </p:nvSpPr>
          <p:spPr>
            <a:xfrm>
              <a:off x="4806950" y="5683796"/>
              <a:ext cx="120651" cy="99559"/>
            </a:xfrm>
            <a:custGeom>
              <a:avLst/>
              <a:gdLst/>
              <a:ahLst/>
              <a:cxnLst/>
              <a:rect l="0" t="0" r="0" b="0"/>
              <a:pathLst>
                <a:path w="120651" h="99559">
                  <a:moveTo>
                    <a:pt x="0" y="18504"/>
                  </a:moveTo>
                  <a:lnTo>
                    <a:pt x="0" y="18504"/>
                  </a:lnTo>
                  <a:lnTo>
                    <a:pt x="0" y="15133"/>
                  </a:lnTo>
                  <a:lnTo>
                    <a:pt x="705" y="14140"/>
                  </a:lnTo>
                  <a:lnTo>
                    <a:pt x="1881" y="13478"/>
                  </a:lnTo>
                  <a:lnTo>
                    <a:pt x="3371" y="13037"/>
                  </a:lnTo>
                  <a:lnTo>
                    <a:pt x="16606" y="3600"/>
                  </a:lnTo>
                  <a:lnTo>
                    <a:pt x="41593" y="0"/>
                  </a:lnTo>
                  <a:lnTo>
                    <a:pt x="48590" y="1578"/>
                  </a:lnTo>
                  <a:lnTo>
                    <a:pt x="51443" y="2986"/>
                  </a:lnTo>
                  <a:lnTo>
                    <a:pt x="52640" y="6042"/>
                  </a:lnTo>
                  <a:lnTo>
                    <a:pt x="52088" y="15082"/>
                  </a:lnTo>
                  <a:lnTo>
                    <a:pt x="29213" y="61139"/>
                  </a:lnTo>
                  <a:lnTo>
                    <a:pt x="7960" y="96005"/>
                  </a:lnTo>
                  <a:lnTo>
                    <a:pt x="10245" y="97689"/>
                  </a:lnTo>
                  <a:lnTo>
                    <a:pt x="20311" y="99558"/>
                  </a:lnTo>
                  <a:lnTo>
                    <a:pt x="61319" y="94983"/>
                  </a:lnTo>
                  <a:lnTo>
                    <a:pt x="120650" y="820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4797"/>
            <p:cNvSpPr/>
            <p:nvPr>
              <p:custDataLst>
                <p:tags r:id="rId52"/>
              </p:custDataLst>
            </p:nvPr>
          </p:nvSpPr>
          <p:spPr>
            <a:xfrm>
              <a:off x="4718050" y="5575300"/>
              <a:ext cx="76201" cy="171451"/>
            </a:xfrm>
            <a:custGeom>
              <a:avLst/>
              <a:gdLst/>
              <a:ahLst/>
              <a:cxnLst/>
              <a:rect l="0" t="0" r="0" b="0"/>
              <a:pathLst>
                <a:path w="76201" h="171451">
                  <a:moveTo>
                    <a:pt x="76200" y="0"/>
                  </a:moveTo>
                  <a:lnTo>
                    <a:pt x="76200" y="0"/>
                  </a:lnTo>
                  <a:lnTo>
                    <a:pt x="49468" y="33212"/>
                  </a:lnTo>
                  <a:lnTo>
                    <a:pt x="27018" y="79625"/>
                  </a:lnTo>
                  <a:lnTo>
                    <a:pt x="13179" y="11790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4798"/>
            <p:cNvSpPr/>
            <p:nvPr>
              <p:custDataLst>
                <p:tags r:id="rId53"/>
              </p:custDataLst>
            </p:nvPr>
          </p:nvSpPr>
          <p:spPr>
            <a:xfrm>
              <a:off x="4591509" y="5575300"/>
              <a:ext cx="94792" cy="127001"/>
            </a:xfrm>
            <a:custGeom>
              <a:avLst/>
              <a:gdLst/>
              <a:ahLst/>
              <a:cxnLst/>
              <a:rect l="0" t="0" r="0" b="0"/>
              <a:pathLst>
                <a:path w="94792" h="127001">
                  <a:moveTo>
                    <a:pt x="88441" y="0"/>
                  </a:moveTo>
                  <a:lnTo>
                    <a:pt x="88441" y="0"/>
                  </a:lnTo>
                  <a:lnTo>
                    <a:pt x="78302" y="11550"/>
                  </a:lnTo>
                  <a:lnTo>
                    <a:pt x="58587" y="50901"/>
                  </a:lnTo>
                  <a:lnTo>
                    <a:pt x="41830" y="84269"/>
                  </a:lnTo>
                  <a:lnTo>
                    <a:pt x="24073" y="102550"/>
                  </a:lnTo>
                  <a:lnTo>
                    <a:pt x="20834" y="103644"/>
                  </a:lnTo>
                  <a:lnTo>
                    <a:pt x="13473" y="102979"/>
                  </a:lnTo>
                  <a:lnTo>
                    <a:pt x="10240" y="101108"/>
                  </a:lnTo>
                  <a:lnTo>
                    <a:pt x="4766" y="95266"/>
                  </a:lnTo>
                  <a:lnTo>
                    <a:pt x="1863" y="87966"/>
                  </a:lnTo>
                  <a:lnTo>
                    <a:pt x="0" y="75153"/>
                  </a:lnTo>
                  <a:lnTo>
                    <a:pt x="553" y="73385"/>
                  </a:lnTo>
                  <a:lnTo>
                    <a:pt x="1627" y="72207"/>
                  </a:lnTo>
                  <a:lnTo>
                    <a:pt x="3048" y="71421"/>
                  </a:lnTo>
                  <a:lnTo>
                    <a:pt x="18533" y="73687"/>
                  </a:lnTo>
                  <a:lnTo>
                    <a:pt x="62153" y="99123"/>
                  </a:lnTo>
                  <a:lnTo>
                    <a:pt x="87174" y="124718"/>
                  </a:lnTo>
                  <a:lnTo>
                    <a:pt x="94791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4799"/>
            <p:cNvSpPr/>
            <p:nvPr>
              <p:custDataLst>
                <p:tags r:id="rId54"/>
              </p:custDataLst>
            </p:nvPr>
          </p:nvSpPr>
          <p:spPr>
            <a:xfrm>
              <a:off x="4201530" y="5404797"/>
              <a:ext cx="319671" cy="221194"/>
            </a:xfrm>
            <a:custGeom>
              <a:avLst/>
              <a:gdLst/>
              <a:ahLst/>
              <a:cxnLst/>
              <a:rect l="0" t="0" r="0" b="0"/>
              <a:pathLst>
                <a:path w="319671" h="221194">
                  <a:moveTo>
                    <a:pt x="40270" y="43503"/>
                  </a:moveTo>
                  <a:lnTo>
                    <a:pt x="40270" y="43503"/>
                  </a:lnTo>
                  <a:lnTo>
                    <a:pt x="33528" y="40132"/>
                  </a:lnTo>
                  <a:lnTo>
                    <a:pt x="8250" y="35664"/>
                  </a:lnTo>
                  <a:lnTo>
                    <a:pt x="4168" y="32963"/>
                  </a:lnTo>
                  <a:lnTo>
                    <a:pt x="0" y="31763"/>
                  </a:lnTo>
                  <a:lnTo>
                    <a:pt x="18" y="30738"/>
                  </a:lnTo>
                  <a:lnTo>
                    <a:pt x="3801" y="27717"/>
                  </a:lnTo>
                  <a:lnTo>
                    <a:pt x="45191" y="20028"/>
                  </a:lnTo>
                  <a:lnTo>
                    <a:pt x="80087" y="15900"/>
                  </a:lnTo>
                  <a:lnTo>
                    <a:pt x="120996" y="9833"/>
                  </a:lnTo>
                  <a:lnTo>
                    <a:pt x="163637" y="3845"/>
                  </a:lnTo>
                  <a:lnTo>
                    <a:pt x="203755" y="1183"/>
                  </a:lnTo>
                  <a:lnTo>
                    <a:pt x="237106" y="0"/>
                  </a:lnTo>
                  <a:lnTo>
                    <a:pt x="279529" y="2611"/>
                  </a:lnTo>
                  <a:lnTo>
                    <a:pt x="289600" y="7925"/>
                  </a:lnTo>
                  <a:lnTo>
                    <a:pt x="293273" y="11318"/>
                  </a:lnTo>
                  <a:lnTo>
                    <a:pt x="293606" y="15696"/>
                  </a:lnTo>
                  <a:lnTo>
                    <a:pt x="288330" y="26206"/>
                  </a:lnTo>
                  <a:lnTo>
                    <a:pt x="263347" y="50764"/>
                  </a:lnTo>
                  <a:lnTo>
                    <a:pt x="233489" y="70247"/>
                  </a:lnTo>
                  <a:lnTo>
                    <a:pt x="196700" y="90668"/>
                  </a:lnTo>
                  <a:lnTo>
                    <a:pt x="156831" y="111502"/>
                  </a:lnTo>
                  <a:lnTo>
                    <a:pt x="119356" y="130640"/>
                  </a:lnTo>
                  <a:lnTo>
                    <a:pt x="72170" y="155399"/>
                  </a:lnTo>
                  <a:lnTo>
                    <a:pt x="27992" y="179357"/>
                  </a:lnTo>
                  <a:lnTo>
                    <a:pt x="10918" y="189903"/>
                  </a:lnTo>
                  <a:lnTo>
                    <a:pt x="8708" y="192608"/>
                  </a:lnTo>
                  <a:lnTo>
                    <a:pt x="7940" y="195118"/>
                  </a:lnTo>
                  <a:lnTo>
                    <a:pt x="8133" y="197496"/>
                  </a:lnTo>
                  <a:lnTo>
                    <a:pt x="10378" y="199787"/>
                  </a:lnTo>
                  <a:lnTo>
                    <a:pt x="18518" y="204215"/>
                  </a:lnTo>
                  <a:lnTo>
                    <a:pt x="59022" y="212806"/>
                  </a:lnTo>
                  <a:lnTo>
                    <a:pt x="93289" y="217056"/>
                  </a:lnTo>
                  <a:lnTo>
                    <a:pt x="133919" y="219416"/>
                  </a:lnTo>
                  <a:lnTo>
                    <a:pt x="175025" y="220464"/>
                  </a:lnTo>
                  <a:lnTo>
                    <a:pt x="209758" y="220930"/>
                  </a:lnTo>
                  <a:lnTo>
                    <a:pt x="253707" y="221193"/>
                  </a:lnTo>
                  <a:lnTo>
                    <a:pt x="294933" y="220576"/>
                  </a:lnTo>
                  <a:lnTo>
                    <a:pt x="319670" y="2149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933"/>
          <p:cNvGrpSpPr/>
          <p:nvPr/>
        </p:nvGrpSpPr>
        <p:grpSpPr>
          <a:xfrm>
            <a:off x="5167235" y="5237601"/>
            <a:ext cx="401716" cy="810475"/>
            <a:chOff x="5167235" y="5237601"/>
            <a:chExt cx="401716" cy="810475"/>
          </a:xfrm>
        </p:grpSpPr>
        <p:sp>
          <p:nvSpPr>
            <p:cNvPr id="552" name="SMARTInkShape-4800"/>
            <p:cNvSpPr/>
            <p:nvPr>
              <p:custDataLst>
                <p:tags r:id="rId46"/>
              </p:custDataLst>
            </p:nvPr>
          </p:nvSpPr>
          <p:spPr>
            <a:xfrm>
              <a:off x="5356029" y="5855470"/>
              <a:ext cx="170592" cy="145281"/>
            </a:xfrm>
            <a:custGeom>
              <a:avLst/>
              <a:gdLst/>
              <a:ahLst/>
              <a:cxnLst/>
              <a:rect l="0" t="0" r="0" b="0"/>
              <a:pathLst>
                <a:path w="170592" h="145281">
                  <a:moveTo>
                    <a:pt x="3371" y="5580"/>
                  </a:moveTo>
                  <a:lnTo>
                    <a:pt x="3371" y="5580"/>
                  </a:lnTo>
                  <a:lnTo>
                    <a:pt x="0" y="15693"/>
                  </a:lnTo>
                  <a:lnTo>
                    <a:pt x="4321" y="54846"/>
                  </a:lnTo>
                  <a:lnTo>
                    <a:pt x="12025" y="98410"/>
                  </a:lnTo>
                  <a:lnTo>
                    <a:pt x="15716" y="139864"/>
                  </a:lnTo>
                  <a:lnTo>
                    <a:pt x="15128" y="140964"/>
                  </a:lnTo>
                  <a:lnTo>
                    <a:pt x="14032" y="140991"/>
                  </a:lnTo>
                  <a:lnTo>
                    <a:pt x="12594" y="140304"/>
                  </a:lnTo>
                  <a:lnTo>
                    <a:pt x="12879" y="132014"/>
                  </a:lnTo>
                  <a:lnTo>
                    <a:pt x="18812" y="90214"/>
                  </a:lnTo>
                  <a:lnTo>
                    <a:pt x="31465" y="43905"/>
                  </a:lnTo>
                  <a:lnTo>
                    <a:pt x="44550" y="22378"/>
                  </a:lnTo>
                  <a:lnTo>
                    <a:pt x="60478" y="8813"/>
                  </a:lnTo>
                  <a:lnTo>
                    <a:pt x="79318" y="431"/>
                  </a:lnTo>
                  <a:lnTo>
                    <a:pt x="99449" y="0"/>
                  </a:lnTo>
                  <a:lnTo>
                    <a:pt x="109756" y="1859"/>
                  </a:lnTo>
                  <a:lnTo>
                    <a:pt x="128734" y="15215"/>
                  </a:lnTo>
                  <a:lnTo>
                    <a:pt x="160543" y="58283"/>
                  </a:lnTo>
                  <a:lnTo>
                    <a:pt x="170591" y="95044"/>
                  </a:lnTo>
                  <a:lnTo>
                    <a:pt x="168471" y="145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4801"/>
            <p:cNvSpPr/>
            <p:nvPr>
              <p:custDataLst>
                <p:tags r:id="rId47"/>
              </p:custDataLst>
            </p:nvPr>
          </p:nvSpPr>
          <p:spPr>
            <a:xfrm>
              <a:off x="5187950" y="5780460"/>
              <a:ext cx="330201" cy="267616"/>
            </a:xfrm>
            <a:custGeom>
              <a:avLst/>
              <a:gdLst/>
              <a:ahLst/>
              <a:cxnLst/>
              <a:rect l="0" t="0" r="0" b="0"/>
              <a:pathLst>
                <a:path w="330201" h="267616">
                  <a:moveTo>
                    <a:pt x="0" y="175840"/>
                  </a:moveTo>
                  <a:lnTo>
                    <a:pt x="0" y="175840"/>
                  </a:lnTo>
                  <a:lnTo>
                    <a:pt x="18004" y="219870"/>
                  </a:lnTo>
                  <a:lnTo>
                    <a:pt x="41777" y="259362"/>
                  </a:lnTo>
                  <a:lnTo>
                    <a:pt x="48671" y="265878"/>
                  </a:lnTo>
                  <a:lnTo>
                    <a:pt x="51496" y="267615"/>
                  </a:lnTo>
                  <a:lnTo>
                    <a:pt x="54087" y="266657"/>
                  </a:lnTo>
                  <a:lnTo>
                    <a:pt x="58846" y="259947"/>
                  </a:lnTo>
                  <a:lnTo>
                    <a:pt x="62121" y="234157"/>
                  </a:lnTo>
                  <a:lnTo>
                    <a:pt x="61006" y="204110"/>
                  </a:lnTo>
                  <a:lnTo>
                    <a:pt x="58158" y="165827"/>
                  </a:lnTo>
                  <a:lnTo>
                    <a:pt x="54541" y="120589"/>
                  </a:lnTo>
                  <a:lnTo>
                    <a:pt x="54344" y="83551"/>
                  </a:lnTo>
                  <a:lnTo>
                    <a:pt x="60081" y="44543"/>
                  </a:lnTo>
                  <a:lnTo>
                    <a:pt x="63338" y="35392"/>
                  </a:lnTo>
                  <a:lnTo>
                    <a:pt x="78244" y="21461"/>
                  </a:lnTo>
                  <a:lnTo>
                    <a:pt x="102508" y="11272"/>
                  </a:lnTo>
                  <a:lnTo>
                    <a:pt x="139162" y="4392"/>
                  </a:lnTo>
                  <a:lnTo>
                    <a:pt x="183205" y="863"/>
                  </a:lnTo>
                  <a:lnTo>
                    <a:pt x="227474" y="0"/>
                  </a:lnTo>
                  <a:lnTo>
                    <a:pt x="263613" y="1969"/>
                  </a:lnTo>
                  <a:lnTo>
                    <a:pt x="304983" y="7044"/>
                  </a:lnTo>
                  <a:lnTo>
                    <a:pt x="330200" y="10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4802"/>
            <p:cNvSpPr/>
            <p:nvPr>
              <p:custDataLst>
                <p:tags r:id="rId48"/>
              </p:custDataLst>
            </p:nvPr>
          </p:nvSpPr>
          <p:spPr>
            <a:xfrm>
              <a:off x="5207000" y="5667179"/>
              <a:ext cx="361951" cy="9722"/>
            </a:xfrm>
            <a:custGeom>
              <a:avLst/>
              <a:gdLst/>
              <a:ahLst/>
              <a:cxnLst/>
              <a:rect l="0" t="0" r="0" b="0"/>
              <a:pathLst>
                <a:path w="361951" h="97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36049" y="1974"/>
                  </a:lnTo>
                  <a:lnTo>
                    <a:pt x="73876" y="2750"/>
                  </a:lnTo>
                  <a:lnTo>
                    <a:pt x="120793" y="3095"/>
                  </a:lnTo>
                  <a:lnTo>
                    <a:pt x="146145" y="3187"/>
                  </a:lnTo>
                  <a:lnTo>
                    <a:pt x="172219" y="3953"/>
                  </a:lnTo>
                  <a:lnTo>
                    <a:pt x="198774" y="5171"/>
                  </a:lnTo>
                  <a:lnTo>
                    <a:pt x="225649" y="6687"/>
                  </a:lnTo>
                  <a:lnTo>
                    <a:pt x="252739" y="7698"/>
                  </a:lnTo>
                  <a:lnTo>
                    <a:pt x="279970" y="8372"/>
                  </a:lnTo>
                  <a:lnTo>
                    <a:pt x="325515" y="9121"/>
                  </a:lnTo>
                  <a:lnTo>
                    <a:pt x="361950" y="9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4803"/>
            <p:cNvSpPr/>
            <p:nvPr>
              <p:custDataLst>
                <p:tags r:id="rId49"/>
              </p:custDataLst>
            </p:nvPr>
          </p:nvSpPr>
          <p:spPr>
            <a:xfrm>
              <a:off x="5328733" y="5237601"/>
              <a:ext cx="113218" cy="102750"/>
            </a:xfrm>
            <a:custGeom>
              <a:avLst/>
              <a:gdLst/>
              <a:ahLst/>
              <a:cxnLst/>
              <a:rect l="0" t="0" r="0" b="0"/>
              <a:pathLst>
                <a:path w="113218" h="102750">
                  <a:moveTo>
                    <a:pt x="30667" y="45599"/>
                  </a:moveTo>
                  <a:lnTo>
                    <a:pt x="30667" y="45599"/>
                  </a:lnTo>
                  <a:lnTo>
                    <a:pt x="30667" y="40132"/>
                  </a:lnTo>
                  <a:lnTo>
                    <a:pt x="23925" y="42881"/>
                  </a:lnTo>
                  <a:lnTo>
                    <a:pt x="12990" y="54907"/>
                  </a:lnTo>
                  <a:lnTo>
                    <a:pt x="8701" y="64082"/>
                  </a:lnTo>
                  <a:lnTo>
                    <a:pt x="0" y="87507"/>
                  </a:lnTo>
                  <a:lnTo>
                    <a:pt x="20614" y="41178"/>
                  </a:lnTo>
                  <a:lnTo>
                    <a:pt x="37801" y="16302"/>
                  </a:lnTo>
                  <a:lnTo>
                    <a:pt x="56299" y="2268"/>
                  </a:lnTo>
                  <a:lnTo>
                    <a:pt x="68870" y="0"/>
                  </a:lnTo>
                  <a:lnTo>
                    <a:pt x="75184" y="383"/>
                  </a:lnTo>
                  <a:lnTo>
                    <a:pt x="85966" y="4571"/>
                  </a:lnTo>
                  <a:lnTo>
                    <a:pt x="90816" y="7664"/>
                  </a:lnTo>
                  <a:lnTo>
                    <a:pt x="98087" y="20508"/>
                  </a:lnTo>
                  <a:lnTo>
                    <a:pt x="110075" y="63278"/>
                  </a:lnTo>
                  <a:lnTo>
                    <a:pt x="113217" y="1027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4804"/>
            <p:cNvSpPr/>
            <p:nvPr>
              <p:custDataLst>
                <p:tags r:id="rId50"/>
              </p:custDataLst>
            </p:nvPr>
          </p:nvSpPr>
          <p:spPr>
            <a:xfrm>
              <a:off x="5167235" y="5454650"/>
              <a:ext cx="395366" cy="85972"/>
            </a:xfrm>
            <a:custGeom>
              <a:avLst/>
              <a:gdLst/>
              <a:ahLst/>
              <a:cxnLst/>
              <a:rect l="0" t="0" r="0" b="0"/>
              <a:pathLst>
                <a:path w="395366" h="85972">
                  <a:moveTo>
                    <a:pt x="65165" y="25400"/>
                  </a:moveTo>
                  <a:lnTo>
                    <a:pt x="65165" y="25400"/>
                  </a:lnTo>
                  <a:lnTo>
                    <a:pt x="68536" y="22029"/>
                  </a:lnTo>
                  <a:lnTo>
                    <a:pt x="70191" y="18493"/>
                  </a:lnTo>
                  <a:lnTo>
                    <a:pt x="71253" y="13844"/>
                  </a:lnTo>
                  <a:lnTo>
                    <a:pt x="72046" y="13464"/>
                  </a:lnTo>
                  <a:lnTo>
                    <a:pt x="75122" y="12926"/>
                  </a:lnTo>
                  <a:lnTo>
                    <a:pt x="73588" y="12800"/>
                  </a:lnTo>
                  <a:lnTo>
                    <a:pt x="74317" y="18389"/>
                  </a:lnTo>
                  <a:lnTo>
                    <a:pt x="75500" y="22843"/>
                  </a:lnTo>
                  <a:lnTo>
                    <a:pt x="73793" y="42595"/>
                  </a:lnTo>
                  <a:lnTo>
                    <a:pt x="66883" y="56326"/>
                  </a:lnTo>
                  <a:lnTo>
                    <a:pt x="48571" y="79016"/>
                  </a:lnTo>
                  <a:lnTo>
                    <a:pt x="38034" y="84507"/>
                  </a:lnTo>
                  <a:lnTo>
                    <a:pt x="32260" y="85971"/>
                  </a:lnTo>
                  <a:lnTo>
                    <a:pt x="27001" y="85537"/>
                  </a:lnTo>
                  <a:lnTo>
                    <a:pt x="17394" y="81290"/>
                  </a:lnTo>
                  <a:lnTo>
                    <a:pt x="10302" y="74699"/>
                  </a:lnTo>
                  <a:lnTo>
                    <a:pt x="2342" y="61174"/>
                  </a:lnTo>
                  <a:lnTo>
                    <a:pt x="0" y="55599"/>
                  </a:lnTo>
                  <a:lnTo>
                    <a:pt x="1260" y="50473"/>
                  </a:lnTo>
                  <a:lnTo>
                    <a:pt x="10187" y="41011"/>
                  </a:lnTo>
                  <a:lnTo>
                    <a:pt x="44563" y="27753"/>
                  </a:lnTo>
                  <a:lnTo>
                    <a:pt x="83996" y="19155"/>
                  </a:lnTo>
                  <a:lnTo>
                    <a:pt x="107352" y="14886"/>
                  </a:lnTo>
                  <a:lnTo>
                    <a:pt x="134212" y="12041"/>
                  </a:lnTo>
                  <a:lnTo>
                    <a:pt x="163407" y="10144"/>
                  </a:lnTo>
                  <a:lnTo>
                    <a:pt x="194160" y="8879"/>
                  </a:lnTo>
                  <a:lnTo>
                    <a:pt x="223128" y="7331"/>
                  </a:lnTo>
                  <a:lnTo>
                    <a:pt x="250907" y="5593"/>
                  </a:lnTo>
                  <a:lnTo>
                    <a:pt x="277893" y="3728"/>
                  </a:lnTo>
                  <a:lnTo>
                    <a:pt x="321047" y="1657"/>
                  </a:lnTo>
                  <a:lnTo>
                    <a:pt x="365583" y="491"/>
                  </a:lnTo>
                  <a:lnTo>
                    <a:pt x="39536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8" name="SMARTInkShape-4805"/>
          <p:cNvSpPr/>
          <p:nvPr>
            <p:custDataLst>
              <p:tags r:id="rId5"/>
            </p:custDataLst>
          </p:nvPr>
        </p:nvSpPr>
        <p:spPr>
          <a:xfrm>
            <a:off x="6013450" y="5778500"/>
            <a:ext cx="63501" cy="114301"/>
          </a:xfrm>
          <a:custGeom>
            <a:avLst/>
            <a:gdLst/>
            <a:ahLst/>
            <a:cxnLst/>
            <a:rect l="0" t="0" r="0" b="0"/>
            <a:pathLst>
              <a:path w="63501" h="114301">
                <a:moveTo>
                  <a:pt x="63500" y="0"/>
                </a:moveTo>
                <a:lnTo>
                  <a:pt x="63500" y="0"/>
                </a:lnTo>
                <a:lnTo>
                  <a:pt x="41810" y="45626"/>
                </a:lnTo>
                <a:lnTo>
                  <a:pt x="14270" y="91130"/>
                </a:lnTo>
                <a:lnTo>
                  <a:pt x="0" y="1143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8" name="SMARTInkShape-Group935"/>
          <p:cNvGrpSpPr/>
          <p:nvPr/>
        </p:nvGrpSpPr>
        <p:grpSpPr>
          <a:xfrm>
            <a:off x="6482959" y="5334824"/>
            <a:ext cx="1429142" cy="627827"/>
            <a:chOff x="6482959" y="5334824"/>
            <a:chExt cx="1429142" cy="627827"/>
          </a:xfrm>
        </p:grpSpPr>
        <p:sp>
          <p:nvSpPr>
            <p:cNvPr id="559" name="SMARTInkShape-4806"/>
            <p:cNvSpPr/>
            <p:nvPr>
              <p:custDataLst>
                <p:tags r:id="rId37"/>
              </p:custDataLst>
            </p:nvPr>
          </p:nvSpPr>
          <p:spPr>
            <a:xfrm>
              <a:off x="7804148" y="5848689"/>
              <a:ext cx="107953" cy="113962"/>
            </a:xfrm>
            <a:custGeom>
              <a:avLst/>
              <a:gdLst/>
              <a:ahLst/>
              <a:cxnLst/>
              <a:rect l="0" t="0" r="0" b="0"/>
              <a:pathLst>
                <a:path w="107953" h="113962">
                  <a:moveTo>
                    <a:pt x="2" y="12361"/>
                  </a:moveTo>
                  <a:lnTo>
                    <a:pt x="2" y="12361"/>
                  </a:lnTo>
                  <a:lnTo>
                    <a:pt x="0" y="8990"/>
                  </a:lnTo>
                  <a:lnTo>
                    <a:pt x="3765" y="5454"/>
                  </a:lnTo>
                  <a:lnTo>
                    <a:pt x="6743" y="3522"/>
                  </a:lnTo>
                  <a:lnTo>
                    <a:pt x="21049" y="804"/>
                  </a:lnTo>
                  <a:lnTo>
                    <a:pt x="38694" y="0"/>
                  </a:lnTo>
                  <a:lnTo>
                    <a:pt x="43437" y="1298"/>
                  </a:lnTo>
                  <a:lnTo>
                    <a:pt x="56114" y="11640"/>
                  </a:lnTo>
                  <a:lnTo>
                    <a:pt x="58577" y="13997"/>
                  </a:lnTo>
                  <a:lnTo>
                    <a:pt x="58807" y="18390"/>
                  </a:lnTo>
                  <a:lnTo>
                    <a:pt x="45393" y="53650"/>
                  </a:lnTo>
                  <a:lnTo>
                    <a:pt x="11811" y="99665"/>
                  </a:lnTo>
                  <a:lnTo>
                    <a:pt x="1696" y="111939"/>
                  </a:lnTo>
                  <a:lnTo>
                    <a:pt x="2543" y="112613"/>
                  </a:lnTo>
                  <a:lnTo>
                    <a:pt x="38054" y="113783"/>
                  </a:lnTo>
                  <a:lnTo>
                    <a:pt x="79559" y="113909"/>
                  </a:lnTo>
                  <a:lnTo>
                    <a:pt x="107952" y="113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4807"/>
            <p:cNvSpPr/>
            <p:nvPr>
              <p:custDataLst>
                <p:tags r:id="rId38"/>
              </p:custDataLst>
            </p:nvPr>
          </p:nvSpPr>
          <p:spPr>
            <a:xfrm>
              <a:off x="7702550" y="5746750"/>
              <a:ext cx="146051" cy="196851"/>
            </a:xfrm>
            <a:custGeom>
              <a:avLst/>
              <a:gdLst/>
              <a:ahLst/>
              <a:cxnLst/>
              <a:rect l="0" t="0" r="0" b="0"/>
              <a:pathLst>
                <a:path w="146051" h="196851">
                  <a:moveTo>
                    <a:pt x="146050" y="0"/>
                  </a:moveTo>
                  <a:lnTo>
                    <a:pt x="146050" y="0"/>
                  </a:lnTo>
                  <a:lnTo>
                    <a:pt x="105555" y="37350"/>
                  </a:lnTo>
                  <a:lnTo>
                    <a:pt x="77372" y="73390"/>
                  </a:lnTo>
                  <a:lnTo>
                    <a:pt x="49265" y="115350"/>
                  </a:lnTo>
                  <a:lnTo>
                    <a:pt x="24240" y="153415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4808"/>
            <p:cNvSpPr/>
            <p:nvPr>
              <p:custDataLst>
                <p:tags r:id="rId39"/>
              </p:custDataLst>
            </p:nvPr>
          </p:nvSpPr>
          <p:spPr>
            <a:xfrm>
              <a:off x="7572654" y="5746750"/>
              <a:ext cx="155297" cy="114301"/>
            </a:xfrm>
            <a:custGeom>
              <a:avLst/>
              <a:gdLst/>
              <a:ahLst/>
              <a:cxnLst/>
              <a:rect l="0" t="0" r="0" b="0"/>
              <a:pathLst>
                <a:path w="155297" h="114301">
                  <a:moveTo>
                    <a:pt x="155296" y="0"/>
                  </a:moveTo>
                  <a:lnTo>
                    <a:pt x="155296" y="0"/>
                  </a:lnTo>
                  <a:lnTo>
                    <a:pt x="151925" y="0"/>
                  </a:lnTo>
                  <a:lnTo>
                    <a:pt x="124853" y="17578"/>
                  </a:lnTo>
                  <a:lnTo>
                    <a:pt x="86566" y="47530"/>
                  </a:lnTo>
                  <a:lnTo>
                    <a:pt x="49396" y="69779"/>
                  </a:lnTo>
                  <a:lnTo>
                    <a:pt x="29442" y="76404"/>
                  </a:lnTo>
                  <a:lnTo>
                    <a:pt x="21299" y="76336"/>
                  </a:lnTo>
                  <a:lnTo>
                    <a:pt x="14459" y="74174"/>
                  </a:lnTo>
                  <a:lnTo>
                    <a:pt x="4507" y="66834"/>
                  </a:lnTo>
                  <a:lnTo>
                    <a:pt x="85" y="58867"/>
                  </a:lnTo>
                  <a:lnTo>
                    <a:pt x="0" y="50622"/>
                  </a:lnTo>
                  <a:lnTo>
                    <a:pt x="965" y="46448"/>
                  </a:lnTo>
                  <a:lnTo>
                    <a:pt x="3020" y="43665"/>
                  </a:lnTo>
                  <a:lnTo>
                    <a:pt x="5800" y="41810"/>
                  </a:lnTo>
                  <a:lnTo>
                    <a:pt x="9065" y="40573"/>
                  </a:lnTo>
                  <a:lnTo>
                    <a:pt x="20220" y="42962"/>
                  </a:lnTo>
                  <a:lnTo>
                    <a:pt x="50376" y="59365"/>
                  </a:lnTo>
                  <a:lnTo>
                    <a:pt x="96972" y="92073"/>
                  </a:lnTo>
                  <a:lnTo>
                    <a:pt x="11719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4809"/>
            <p:cNvSpPr/>
            <p:nvPr>
              <p:custDataLst>
                <p:tags r:id="rId40"/>
              </p:custDataLst>
            </p:nvPr>
          </p:nvSpPr>
          <p:spPr>
            <a:xfrm>
              <a:off x="7278767" y="5572429"/>
              <a:ext cx="252334" cy="208926"/>
            </a:xfrm>
            <a:custGeom>
              <a:avLst/>
              <a:gdLst/>
              <a:ahLst/>
              <a:cxnLst/>
              <a:rect l="0" t="0" r="0" b="0"/>
              <a:pathLst>
                <a:path w="252334" h="208926">
                  <a:moveTo>
                    <a:pt x="23733" y="34621"/>
                  </a:moveTo>
                  <a:lnTo>
                    <a:pt x="23733" y="34621"/>
                  </a:lnTo>
                  <a:lnTo>
                    <a:pt x="0" y="16977"/>
                  </a:lnTo>
                  <a:lnTo>
                    <a:pt x="32608" y="10779"/>
                  </a:lnTo>
                  <a:lnTo>
                    <a:pt x="68364" y="6856"/>
                  </a:lnTo>
                  <a:lnTo>
                    <a:pt x="112007" y="2761"/>
                  </a:lnTo>
                  <a:lnTo>
                    <a:pt x="156805" y="0"/>
                  </a:lnTo>
                  <a:lnTo>
                    <a:pt x="195530" y="1124"/>
                  </a:lnTo>
                  <a:lnTo>
                    <a:pt x="232209" y="9095"/>
                  </a:lnTo>
                  <a:lnTo>
                    <a:pt x="238211" y="14077"/>
                  </a:lnTo>
                  <a:lnTo>
                    <a:pt x="241507" y="20218"/>
                  </a:lnTo>
                  <a:lnTo>
                    <a:pt x="242999" y="27136"/>
                  </a:lnTo>
                  <a:lnTo>
                    <a:pt x="237131" y="44229"/>
                  </a:lnTo>
                  <a:lnTo>
                    <a:pt x="223705" y="62881"/>
                  </a:lnTo>
                  <a:lnTo>
                    <a:pt x="176829" y="99731"/>
                  </a:lnTo>
                  <a:lnTo>
                    <a:pt x="130006" y="128466"/>
                  </a:lnTo>
                  <a:lnTo>
                    <a:pt x="97777" y="144769"/>
                  </a:lnTo>
                  <a:lnTo>
                    <a:pt x="55392" y="161175"/>
                  </a:lnTo>
                  <a:lnTo>
                    <a:pt x="28181" y="172451"/>
                  </a:lnTo>
                  <a:lnTo>
                    <a:pt x="27403" y="174485"/>
                  </a:lnTo>
                  <a:lnTo>
                    <a:pt x="28423" y="180509"/>
                  </a:lnTo>
                  <a:lnTo>
                    <a:pt x="38751" y="186008"/>
                  </a:lnTo>
                  <a:lnTo>
                    <a:pt x="71927" y="194952"/>
                  </a:lnTo>
                  <a:lnTo>
                    <a:pt x="105124" y="201129"/>
                  </a:lnTo>
                  <a:lnTo>
                    <a:pt x="143398" y="203875"/>
                  </a:lnTo>
                  <a:lnTo>
                    <a:pt x="178282" y="206976"/>
                  </a:lnTo>
                  <a:lnTo>
                    <a:pt x="220043" y="208925"/>
                  </a:lnTo>
                  <a:lnTo>
                    <a:pt x="252333" y="206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810"/>
            <p:cNvSpPr/>
            <p:nvPr>
              <p:custDataLst>
                <p:tags r:id="rId41"/>
              </p:custDataLst>
            </p:nvPr>
          </p:nvSpPr>
          <p:spPr>
            <a:xfrm>
              <a:off x="6982954" y="5537200"/>
              <a:ext cx="52847" cy="247651"/>
            </a:xfrm>
            <a:custGeom>
              <a:avLst/>
              <a:gdLst/>
              <a:ahLst/>
              <a:cxnLst/>
              <a:rect l="0" t="0" r="0" b="0"/>
              <a:pathLst>
                <a:path w="52847" h="247651">
                  <a:moveTo>
                    <a:pt x="52846" y="0"/>
                  </a:moveTo>
                  <a:lnTo>
                    <a:pt x="52846" y="0"/>
                  </a:lnTo>
                  <a:lnTo>
                    <a:pt x="49475" y="0"/>
                  </a:lnTo>
                  <a:lnTo>
                    <a:pt x="45938" y="5645"/>
                  </a:lnTo>
                  <a:lnTo>
                    <a:pt x="30768" y="49113"/>
                  </a:lnTo>
                  <a:lnTo>
                    <a:pt x="18709" y="94358"/>
                  </a:lnTo>
                  <a:lnTo>
                    <a:pt x="10393" y="129425"/>
                  </a:lnTo>
                  <a:lnTo>
                    <a:pt x="3874" y="164296"/>
                  </a:lnTo>
                  <a:lnTo>
                    <a:pt x="0" y="210017"/>
                  </a:lnTo>
                  <a:lnTo>
                    <a:pt x="2046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4811"/>
            <p:cNvSpPr/>
            <p:nvPr>
              <p:custDataLst>
                <p:tags r:id="rId42"/>
              </p:custDataLst>
            </p:nvPr>
          </p:nvSpPr>
          <p:spPr>
            <a:xfrm>
              <a:off x="6871583" y="5659144"/>
              <a:ext cx="202318" cy="5057"/>
            </a:xfrm>
            <a:custGeom>
              <a:avLst/>
              <a:gdLst/>
              <a:ahLst/>
              <a:cxnLst/>
              <a:rect l="0" t="0" r="0" b="0"/>
              <a:pathLst>
                <a:path w="202318" h="5057">
                  <a:moveTo>
                    <a:pt x="5467" y="5056"/>
                  </a:moveTo>
                  <a:lnTo>
                    <a:pt x="5467" y="5056"/>
                  </a:lnTo>
                  <a:lnTo>
                    <a:pt x="0" y="5056"/>
                  </a:lnTo>
                  <a:lnTo>
                    <a:pt x="36270" y="30"/>
                  </a:lnTo>
                  <a:lnTo>
                    <a:pt x="69251" y="0"/>
                  </a:lnTo>
                  <a:lnTo>
                    <a:pt x="109780" y="2338"/>
                  </a:lnTo>
                  <a:lnTo>
                    <a:pt x="148018" y="3848"/>
                  </a:lnTo>
                  <a:lnTo>
                    <a:pt x="202317" y="5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4812"/>
            <p:cNvSpPr/>
            <p:nvPr>
              <p:custDataLst>
                <p:tags r:id="rId43"/>
              </p:custDataLst>
            </p:nvPr>
          </p:nvSpPr>
          <p:spPr>
            <a:xfrm>
              <a:off x="6540500" y="5467350"/>
              <a:ext cx="139701" cy="292101"/>
            </a:xfrm>
            <a:custGeom>
              <a:avLst/>
              <a:gdLst/>
              <a:ahLst/>
              <a:cxnLst/>
              <a:rect l="0" t="0" r="0" b="0"/>
              <a:pathLst>
                <a:path w="139701" h="292101">
                  <a:moveTo>
                    <a:pt x="0" y="0"/>
                  </a:moveTo>
                  <a:lnTo>
                    <a:pt x="0" y="0"/>
                  </a:lnTo>
                  <a:lnTo>
                    <a:pt x="24419" y="36628"/>
                  </a:lnTo>
                  <a:lnTo>
                    <a:pt x="41426" y="66844"/>
                  </a:lnTo>
                  <a:lnTo>
                    <a:pt x="60745" y="104497"/>
                  </a:lnTo>
                  <a:lnTo>
                    <a:pt x="81090" y="147103"/>
                  </a:lnTo>
                  <a:lnTo>
                    <a:pt x="100010" y="188145"/>
                  </a:lnTo>
                  <a:lnTo>
                    <a:pt x="115710" y="224732"/>
                  </a:lnTo>
                  <a:lnTo>
                    <a:pt x="131538" y="271319"/>
                  </a:lnTo>
                  <a:lnTo>
                    <a:pt x="139700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4813"/>
            <p:cNvSpPr/>
            <p:nvPr>
              <p:custDataLst>
                <p:tags r:id="rId44"/>
              </p:custDataLst>
            </p:nvPr>
          </p:nvSpPr>
          <p:spPr>
            <a:xfrm>
              <a:off x="6534150" y="5492750"/>
              <a:ext cx="203201" cy="279401"/>
            </a:xfrm>
            <a:custGeom>
              <a:avLst/>
              <a:gdLst/>
              <a:ahLst/>
              <a:cxnLst/>
              <a:rect l="0" t="0" r="0" b="0"/>
              <a:pathLst>
                <a:path w="203201" h="279401">
                  <a:moveTo>
                    <a:pt x="203200" y="0"/>
                  </a:moveTo>
                  <a:lnTo>
                    <a:pt x="203200" y="0"/>
                  </a:lnTo>
                  <a:lnTo>
                    <a:pt x="196458" y="0"/>
                  </a:lnTo>
                  <a:lnTo>
                    <a:pt x="172040" y="10113"/>
                  </a:lnTo>
                  <a:lnTo>
                    <a:pt x="131251" y="39999"/>
                  </a:lnTo>
                  <a:lnTo>
                    <a:pt x="99726" y="73751"/>
                  </a:lnTo>
                  <a:lnTo>
                    <a:pt x="68312" y="113917"/>
                  </a:lnTo>
                  <a:lnTo>
                    <a:pt x="40239" y="155288"/>
                  </a:lnTo>
                  <a:lnTo>
                    <a:pt x="21176" y="193430"/>
                  </a:lnTo>
                  <a:lnTo>
                    <a:pt x="6274" y="240992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814"/>
            <p:cNvSpPr/>
            <p:nvPr>
              <p:custDataLst>
                <p:tags r:id="rId45"/>
              </p:custDataLst>
            </p:nvPr>
          </p:nvSpPr>
          <p:spPr>
            <a:xfrm>
              <a:off x="6482959" y="5334824"/>
              <a:ext cx="279792" cy="49977"/>
            </a:xfrm>
            <a:custGeom>
              <a:avLst/>
              <a:gdLst/>
              <a:ahLst/>
              <a:cxnLst/>
              <a:rect l="0" t="0" r="0" b="0"/>
              <a:pathLst>
                <a:path w="279792" h="49977">
                  <a:moveTo>
                    <a:pt x="6741" y="49976"/>
                  </a:moveTo>
                  <a:lnTo>
                    <a:pt x="6741" y="49976"/>
                  </a:lnTo>
                  <a:lnTo>
                    <a:pt x="0" y="39863"/>
                  </a:lnTo>
                  <a:lnTo>
                    <a:pt x="129" y="34766"/>
                  </a:lnTo>
                  <a:lnTo>
                    <a:pt x="5921" y="23461"/>
                  </a:lnTo>
                  <a:lnTo>
                    <a:pt x="21193" y="13262"/>
                  </a:lnTo>
                  <a:lnTo>
                    <a:pt x="31192" y="8567"/>
                  </a:lnTo>
                  <a:lnTo>
                    <a:pt x="66762" y="3349"/>
                  </a:lnTo>
                  <a:lnTo>
                    <a:pt x="113145" y="1031"/>
                  </a:lnTo>
                  <a:lnTo>
                    <a:pt x="138355" y="412"/>
                  </a:lnTo>
                  <a:lnTo>
                    <a:pt x="164333" y="0"/>
                  </a:lnTo>
                  <a:lnTo>
                    <a:pt x="188708" y="431"/>
                  </a:lnTo>
                  <a:lnTo>
                    <a:pt x="234606" y="2791"/>
                  </a:lnTo>
                  <a:lnTo>
                    <a:pt x="279791" y="55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936"/>
          <p:cNvGrpSpPr/>
          <p:nvPr/>
        </p:nvGrpSpPr>
        <p:grpSpPr>
          <a:xfrm>
            <a:off x="8143246" y="5391888"/>
            <a:ext cx="410205" cy="816300"/>
            <a:chOff x="8143246" y="5391888"/>
            <a:chExt cx="410205" cy="816300"/>
          </a:xfrm>
        </p:grpSpPr>
        <p:sp>
          <p:nvSpPr>
            <p:cNvPr id="569" name="SMARTInkShape-4815"/>
            <p:cNvSpPr/>
            <p:nvPr>
              <p:custDataLst>
                <p:tags r:id="rId32"/>
              </p:custDataLst>
            </p:nvPr>
          </p:nvSpPr>
          <p:spPr>
            <a:xfrm>
              <a:off x="8197850" y="5918200"/>
              <a:ext cx="355601" cy="289988"/>
            </a:xfrm>
            <a:custGeom>
              <a:avLst/>
              <a:gdLst/>
              <a:ahLst/>
              <a:cxnLst/>
              <a:rect l="0" t="0" r="0" b="0"/>
              <a:pathLst>
                <a:path w="355601" h="289988">
                  <a:moveTo>
                    <a:pt x="0" y="196850"/>
                  </a:moveTo>
                  <a:lnTo>
                    <a:pt x="0" y="196850"/>
                  </a:lnTo>
                  <a:lnTo>
                    <a:pt x="0" y="191383"/>
                  </a:lnTo>
                  <a:lnTo>
                    <a:pt x="15901" y="232478"/>
                  </a:lnTo>
                  <a:lnTo>
                    <a:pt x="38901" y="277122"/>
                  </a:lnTo>
                  <a:lnTo>
                    <a:pt x="43720" y="289987"/>
                  </a:lnTo>
                  <a:lnTo>
                    <a:pt x="47604" y="277990"/>
                  </a:lnTo>
                  <a:lnTo>
                    <a:pt x="49854" y="243078"/>
                  </a:lnTo>
                  <a:lnTo>
                    <a:pt x="50380" y="209164"/>
                  </a:lnTo>
                  <a:lnTo>
                    <a:pt x="50612" y="171278"/>
                  </a:lnTo>
                  <a:lnTo>
                    <a:pt x="50716" y="133274"/>
                  </a:lnTo>
                  <a:lnTo>
                    <a:pt x="50774" y="93032"/>
                  </a:lnTo>
                  <a:lnTo>
                    <a:pt x="57533" y="66606"/>
                  </a:lnTo>
                  <a:lnTo>
                    <a:pt x="75216" y="45370"/>
                  </a:lnTo>
                  <a:lnTo>
                    <a:pt x="115184" y="29044"/>
                  </a:lnTo>
                  <a:lnTo>
                    <a:pt x="154910" y="19728"/>
                  </a:lnTo>
                  <a:lnTo>
                    <a:pt x="200787" y="11591"/>
                  </a:lnTo>
                  <a:lnTo>
                    <a:pt x="224875" y="8432"/>
                  </a:lnTo>
                  <a:lnTo>
                    <a:pt x="270689" y="3747"/>
                  </a:lnTo>
                  <a:lnTo>
                    <a:pt x="307513" y="1666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4816"/>
            <p:cNvSpPr/>
            <p:nvPr>
              <p:custDataLst>
                <p:tags r:id="rId33"/>
              </p:custDataLst>
            </p:nvPr>
          </p:nvSpPr>
          <p:spPr>
            <a:xfrm>
              <a:off x="8166100" y="5830521"/>
              <a:ext cx="336551" cy="17830"/>
            </a:xfrm>
            <a:custGeom>
              <a:avLst/>
              <a:gdLst/>
              <a:ahLst/>
              <a:cxnLst/>
              <a:rect l="0" t="0" r="0" b="0"/>
              <a:pathLst>
                <a:path w="336551" h="17830">
                  <a:moveTo>
                    <a:pt x="0" y="17829"/>
                  </a:moveTo>
                  <a:lnTo>
                    <a:pt x="0" y="17829"/>
                  </a:lnTo>
                  <a:lnTo>
                    <a:pt x="3370" y="14458"/>
                  </a:lnTo>
                  <a:lnTo>
                    <a:pt x="46188" y="6997"/>
                  </a:lnTo>
                  <a:lnTo>
                    <a:pt x="91554" y="2902"/>
                  </a:lnTo>
                  <a:lnTo>
                    <a:pt x="120303" y="1528"/>
                  </a:lnTo>
                  <a:lnTo>
                    <a:pt x="152168" y="612"/>
                  </a:lnTo>
                  <a:lnTo>
                    <a:pt x="186112" y="0"/>
                  </a:lnTo>
                  <a:lnTo>
                    <a:pt x="217914" y="299"/>
                  </a:lnTo>
                  <a:lnTo>
                    <a:pt x="248286" y="1203"/>
                  </a:lnTo>
                  <a:lnTo>
                    <a:pt x="277708" y="2511"/>
                  </a:lnTo>
                  <a:lnTo>
                    <a:pt x="336550" y="51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817"/>
            <p:cNvSpPr/>
            <p:nvPr>
              <p:custDataLst>
                <p:tags r:id="rId34"/>
              </p:custDataLst>
            </p:nvPr>
          </p:nvSpPr>
          <p:spPr>
            <a:xfrm>
              <a:off x="8262679" y="5391888"/>
              <a:ext cx="144722" cy="108654"/>
            </a:xfrm>
            <a:custGeom>
              <a:avLst/>
              <a:gdLst/>
              <a:ahLst/>
              <a:cxnLst/>
              <a:rect l="0" t="0" r="0" b="0"/>
              <a:pathLst>
                <a:path w="144722" h="108654">
                  <a:moveTo>
                    <a:pt x="30421" y="75462"/>
                  </a:moveTo>
                  <a:lnTo>
                    <a:pt x="30421" y="75462"/>
                  </a:lnTo>
                  <a:lnTo>
                    <a:pt x="34784" y="65323"/>
                  </a:lnTo>
                  <a:lnTo>
                    <a:pt x="35888" y="57786"/>
                  </a:lnTo>
                  <a:lnTo>
                    <a:pt x="35477" y="55211"/>
                  </a:lnTo>
                  <a:lnTo>
                    <a:pt x="34497" y="53496"/>
                  </a:lnTo>
                  <a:lnTo>
                    <a:pt x="33139" y="52351"/>
                  </a:lnTo>
                  <a:lnTo>
                    <a:pt x="31526" y="52999"/>
                  </a:lnTo>
                  <a:lnTo>
                    <a:pt x="27854" y="57482"/>
                  </a:lnTo>
                  <a:lnTo>
                    <a:pt x="5395" y="103346"/>
                  </a:lnTo>
                  <a:lnTo>
                    <a:pt x="1658" y="108316"/>
                  </a:lnTo>
                  <a:lnTo>
                    <a:pt x="663" y="108653"/>
                  </a:lnTo>
                  <a:lnTo>
                    <a:pt x="0" y="108173"/>
                  </a:lnTo>
                  <a:lnTo>
                    <a:pt x="1142" y="103877"/>
                  </a:lnTo>
                  <a:lnTo>
                    <a:pt x="25403" y="58915"/>
                  </a:lnTo>
                  <a:lnTo>
                    <a:pt x="49734" y="17944"/>
                  </a:lnTo>
                  <a:lnTo>
                    <a:pt x="62287" y="5684"/>
                  </a:lnTo>
                  <a:lnTo>
                    <a:pt x="68599" y="1425"/>
                  </a:lnTo>
                  <a:lnTo>
                    <a:pt x="76333" y="0"/>
                  </a:lnTo>
                  <a:lnTo>
                    <a:pt x="94336" y="2177"/>
                  </a:lnTo>
                  <a:lnTo>
                    <a:pt x="110333" y="13493"/>
                  </a:lnTo>
                  <a:lnTo>
                    <a:pt x="129358" y="39697"/>
                  </a:lnTo>
                  <a:lnTo>
                    <a:pt x="137893" y="59566"/>
                  </a:lnTo>
                  <a:lnTo>
                    <a:pt x="144721" y="100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4818"/>
            <p:cNvSpPr/>
            <p:nvPr>
              <p:custDataLst>
                <p:tags r:id="rId35"/>
              </p:custDataLst>
            </p:nvPr>
          </p:nvSpPr>
          <p:spPr>
            <a:xfrm>
              <a:off x="8143246" y="5631316"/>
              <a:ext cx="378455" cy="123764"/>
            </a:xfrm>
            <a:custGeom>
              <a:avLst/>
              <a:gdLst/>
              <a:ahLst/>
              <a:cxnLst/>
              <a:rect l="0" t="0" r="0" b="0"/>
              <a:pathLst>
                <a:path w="378455" h="123764">
                  <a:moveTo>
                    <a:pt x="105404" y="20184"/>
                  </a:moveTo>
                  <a:lnTo>
                    <a:pt x="105404" y="20184"/>
                  </a:lnTo>
                  <a:lnTo>
                    <a:pt x="105404" y="16813"/>
                  </a:lnTo>
                  <a:lnTo>
                    <a:pt x="104699" y="16526"/>
                  </a:lnTo>
                  <a:lnTo>
                    <a:pt x="102033" y="18087"/>
                  </a:lnTo>
                  <a:lnTo>
                    <a:pt x="69429" y="58724"/>
                  </a:lnTo>
                  <a:lnTo>
                    <a:pt x="37715" y="105657"/>
                  </a:lnTo>
                  <a:lnTo>
                    <a:pt x="28048" y="118145"/>
                  </a:lnTo>
                  <a:lnTo>
                    <a:pt x="19048" y="123694"/>
                  </a:lnTo>
                  <a:lnTo>
                    <a:pt x="14672" y="123763"/>
                  </a:lnTo>
                  <a:lnTo>
                    <a:pt x="6047" y="120076"/>
                  </a:lnTo>
                  <a:lnTo>
                    <a:pt x="3182" y="115707"/>
                  </a:lnTo>
                  <a:lnTo>
                    <a:pt x="0" y="103325"/>
                  </a:lnTo>
                  <a:lnTo>
                    <a:pt x="6112" y="84653"/>
                  </a:lnTo>
                  <a:lnTo>
                    <a:pt x="27299" y="52221"/>
                  </a:lnTo>
                  <a:lnTo>
                    <a:pt x="36401" y="41542"/>
                  </a:lnTo>
                  <a:lnTo>
                    <a:pt x="67210" y="24032"/>
                  </a:lnTo>
                  <a:lnTo>
                    <a:pt x="108184" y="10606"/>
                  </a:lnTo>
                  <a:lnTo>
                    <a:pt x="131952" y="6038"/>
                  </a:lnTo>
                  <a:lnTo>
                    <a:pt x="156969" y="2287"/>
                  </a:lnTo>
                  <a:lnTo>
                    <a:pt x="182821" y="491"/>
                  </a:lnTo>
                  <a:lnTo>
                    <a:pt x="209226" y="0"/>
                  </a:lnTo>
                  <a:lnTo>
                    <a:pt x="236001" y="378"/>
                  </a:lnTo>
                  <a:lnTo>
                    <a:pt x="282686" y="798"/>
                  </a:lnTo>
                  <a:lnTo>
                    <a:pt x="321779" y="984"/>
                  </a:lnTo>
                  <a:lnTo>
                    <a:pt x="378454" y="1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4819"/>
            <p:cNvSpPr/>
            <p:nvPr>
              <p:custDataLst>
                <p:tags r:id="rId36"/>
              </p:custDataLst>
            </p:nvPr>
          </p:nvSpPr>
          <p:spPr>
            <a:xfrm>
              <a:off x="8391056" y="6014333"/>
              <a:ext cx="162395" cy="119768"/>
            </a:xfrm>
            <a:custGeom>
              <a:avLst/>
              <a:gdLst/>
              <a:ahLst/>
              <a:cxnLst/>
              <a:rect l="0" t="0" r="0" b="0"/>
              <a:pathLst>
                <a:path w="162395" h="119768">
                  <a:moveTo>
                    <a:pt x="9994" y="5467"/>
                  </a:moveTo>
                  <a:lnTo>
                    <a:pt x="9994" y="5467"/>
                  </a:lnTo>
                  <a:lnTo>
                    <a:pt x="9994" y="0"/>
                  </a:lnTo>
                  <a:lnTo>
                    <a:pt x="4968" y="40578"/>
                  </a:lnTo>
                  <a:lnTo>
                    <a:pt x="3818" y="84801"/>
                  </a:lnTo>
                  <a:lnTo>
                    <a:pt x="2990" y="103997"/>
                  </a:lnTo>
                  <a:lnTo>
                    <a:pt x="1798" y="107137"/>
                  </a:lnTo>
                  <a:lnTo>
                    <a:pt x="0" y="109920"/>
                  </a:lnTo>
                  <a:lnTo>
                    <a:pt x="509" y="109675"/>
                  </a:lnTo>
                  <a:lnTo>
                    <a:pt x="1554" y="108806"/>
                  </a:lnTo>
                  <a:lnTo>
                    <a:pt x="20832" y="68887"/>
                  </a:lnTo>
                  <a:lnTo>
                    <a:pt x="42290" y="33978"/>
                  </a:lnTo>
                  <a:lnTo>
                    <a:pt x="80943" y="6129"/>
                  </a:lnTo>
                  <a:lnTo>
                    <a:pt x="93033" y="4114"/>
                  </a:lnTo>
                  <a:lnTo>
                    <a:pt x="99220" y="4566"/>
                  </a:lnTo>
                  <a:lnTo>
                    <a:pt x="111739" y="14473"/>
                  </a:lnTo>
                  <a:lnTo>
                    <a:pt x="128805" y="39885"/>
                  </a:lnTo>
                  <a:lnTo>
                    <a:pt x="147204" y="84710"/>
                  </a:lnTo>
                  <a:lnTo>
                    <a:pt x="162394" y="119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5" name="SMARTInkShape-4820"/>
          <p:cNvSpPr/>
          <p:nvPr>
            <p:custDataLst>
              <p:tags r:id="rId6"/>
            </p:custDataLst>
          </p:nvPr>
        </p:nvSpPr>
        <p:spPr>
          <a:xfrm>
            <a:off x="8801100" y="5513566"/>
            <a:ext cx="68136" cy="690385"/>
          </a:xfrm>
          <a:custGeom>
            <a:avLst/>
            <a:gdLst/>
            <a:ahLst/>
            <a:cxnLst/>
            <a:rect l="0" t="0" r="0" b="0"/>
            <a:pathLst>
              <a:path w="68136" h="690385">
                <a:moveTo>
                  <a:pt x="6350" y="10934"/>
                </a:moveTo>
                <a:lnTo>
                  <a:pt x="6350" y="10934"/>
                </a:lnTo>
                <a:lnTo>
                  <a:pt x="9720" y="4192"/>
                </a:lnTo>
                <a:lnTo>
                  <a:pt x="12830" y="2206"/>
                </a:lnTo>
                <a:lnTo>
                  <a:pt x="21930" y="0"/>
                </a:lnTo>
                <a:lnTo>
                  <a:pt x="27319" y="4350"/>
                </a:lnTo>
                <a:lnTo>
                  <a:pt x="38953" y="22353"/>
                </a:lnTo>
                <a:lnTo>
                  <a:pt x="49297" y="63752"/>
                </a:lnTo>
                <a:lnTo>
                  <a:pt x="54033" y="90596"/>
                </a:lnTo>
                <a:lnTo>
                  <a:pt x="57894" y="124719"/>
                </a:lnTo>
                <a:lnTo>
                  <a:pt x="61172" y="163697"/>
                </a:lnTo>
                <a:lnTo>
                  <a:pt x="64067" y="205909"/>
                </a:lnTo>
                <a:lnTo>
                  <a:pt x="65993" y="251689"/>
                </a:lnTo>
                <a:lnTo>
                  <a:pt x="67279" y="299849"/>
                </a:lnTo>
                <a:lnTo>
                  <a:pt x="68135" y="349594"/>
                </a:lnTo>
                <a:lnTo>
                  <a:pt x="65884" y="398279"/>
                </a:lnTo>
                <a:lnTo>
                  <a:pt x="61561" y="446258"/>
                </a:lnTo>
                <a:lnTo>
                  <a:pt x="55858" y="493767"/>
                </a:lnTo>
                <a:lnTo>
                  <a:pt x="47114" y="536728"/>
                </a:lnTo>
                <a:lnTo>
                  <a:pt x="36349" y="576658"/>
                </a:lnTo>
                <a:lnTo>
                  <a:pt x="24232" y="614567"/>
                </a:lnTo>
                <a:lnTo>
                  <a:pt x="0" y="6903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SMARTInkShape-4821"/>
          <p:cNvSpPr/>
          <p:nvPr>
            <p:custDataLst>
              <p:tags r:id="rId7"/>
            </p:custDataLst>
          </p:nvPr>
        </p:nvSpPr>
        <p:spPr>
          <a:xfrm>
            <a:off x="2677585" y="5227069"/>
            <a:ext cx="243416" cy="868932"/>
          </a:xfrm>
          <a:custGeom>
            <a:avLst/>
            <a:gdLst/>
            <a:ahLst/>
            <a:cxnLst/>
            <a:rect l="0" t="0" r="0" b="0"/>
            <a:pathLst>
              <a:path w="243416" h="868932">
                <a:moveTo>
                  <a:pt x="243415" y="11681"/>
                </a:moveTo>
                <a:lnTo>
                  <a:pt x="243415" y="11681"/>
                </a:lnTo>
                <a:lnTo>
                  <a:pt x="236673" y="1568"/>
                </a:lnTo>
                <a:lnTo>
                  <a:pt x="233276" y="0"/>
                </a:lnTo>
                <a:lnTo>
                  <a:pt x="229600" y="366"/>
                </a:lnTo>
                <a:lnTo>
                  <a:pt x="225738" y="2021"/>
                </a:lnTo>
                <a:lnTo>
                  <a:pt x="196706" y="44802"/>
                </a:lnTo>
                <a:lnTo>
                  <a:pt x="182643" y="69745"/>
                </a:lnTo>
                <a:lnTo>
                  <a:pt x="166917" y="99073"/>
                </a:lnTo>
                <a:lnTo>
                  <a:pt x="150083" y="131326"/>
                </a:lnTo>
                <a:lnTo>
                  <a:pt x="132510" y="170467"/>
                </a:lnTo>
                <a:lnTo>
                  <a:pt x="114445" y="214199"/>
                </a:lnTo>
                <a:lnTo>
                  <a:pt x="96052" y="260993"/>
                </a:lnTo>
                <a:lnTo>
                  <a:pt x="77439" y="313356"/>
                </a:lnTo>
                <a:lnTo>
                  <a:pt x="58681" y="369430"/>
                </a:lnTo>
                <a:lnTo>
                  <a:pt x="39826" y="427980"/>
                </a:lnTo>
                <a:lnTo>
                  <a:pt x="25139" y="485358"/>
                </a:lnTo>
                <a:lnTo>
                  <a:pt x="13231" y="541954"/>
                </a:lnTo>
                <a:lnTo>
                  <a:pt x="3175" y="598031"/>
                </a:lnTo>
                <a:lnTo>
                  <a:pt x="0" y="648114"/>
                </a:lnTo>
                <a:lnTo>
                  <a:pt x="1410" y="694203"/>
                </a:lnTo>
                <a:lnTo>
                  <a:pt x="5879" y="737629"/>
                </a:lnTo>
                <a:lnTo>
                  <a:pt x="18735" y="772224"/>
                </a:lnTo>
                <a:lnTo>
                  <a:pt x="37184" y="800932"/>
                </a:lnTo>
                <a:lnTo>
                  <a:pt x="59361" y="825715"/>
                </a:lnTo>
                <a:lnTo>
                  <a:pt x="86845" y="841532"/>
                </a:lnTo>
                <a:lnTo>
                  <a:pt x="117869" y="851371"/>
                </a:lnTo>
                <a:lnTo>
                  <a:pt x="151251" y="857225"/>
                </a:lnTo>
                <a:lnTo>
                  <a:pt x="218015" y="8689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2" name="SMARTInkShape-Group939"/>
          <p:cNvGrpSpPr/>
          <p:nvPr/>
        </p:nvGrpSpPr>
        <p:grpSpPr>
          <a:xfrm>
            <a:off x="9265533" y="5497550"/>
            <a:ext cx="653168" cy="624358"/>
            <a:chOff x="9265533" y="5497550"/>
            <a:chExt cx="653168" cy="624358"/>
          </a:xfrm>
        </p:grpSpPr>
        <p:sp>
          <p:nvSpPr>
            <p:cNvPr id="577" name="SMARTInkShape-4822"/>
            <p:cNvSpPr/>
            <p:nvPr>
              <p:custDataLst>
                <p:tags r:id="rId27"/>
              </p:custDataLst>
            </p:nvPr>
          </p:nvSpPr>
          <p:spPr>
            <a:xfrm>
              <a:off x="9759950" y="56959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12553" y="36219"/>
                  </a:lnTo>
                  <a:lnTo>
                    <a:pt x="51554" y="29261"/>
                  </a:lnTo>
                  <a:lnTo>
                    <a:pt x="92494" y="19802"/>
                  </a:lnTo>
                  <a:lnTo>
                    <a:pt x="132534" y="806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823"/>
            <p:cNvSpPr/>
            <p:nvPr>
              <p:custDataLst>
                <p:tags r:id="rId28"/>
              </p:custDataLst>
            </p:nvPr>
          </p:nvSpPr>
          <p:spPr>
            <a:xfrm>
              <a:off x="9265533" y="5497550"/>
              <a:ext cx="109230" cy="624358"/>
            </a:xfrm>
            <a:custGeom>
              <a:avLst/>
              <a:gdLst/>
              <a:ahLst/>
              <a:cxnLst/>
              <a:rect l="0" t="0" r="0" b="0"/>
              <a:pathLst>
                <a:path w="109230" h="624358">
                  <a:moveTo>
                    <a:pt x="5467" y="20600"/>
                  </a:moveTo>
                  <a:lnTo>
                    <a:pt x="5467" y="20600"/>
                  </a:lnTo>
                  <a:lnTo>
                    <a:pt x="0" y="15133"/>
                  </a:lnTo>
                  <a:lnTo>
                    <a:pt x="6120" y="7769"/>
                  </a:lnTo>
                  <a:lnTo>
                    <a:pt x="23612" y="23"/>
                  </a:lnTo>
                  <a:lnTo>
                    <a:pt x="50039" y="0"/>
                  </a:lnTo>
                  <a:lnTo>
                    <a:pt x="73472" y="7833"/>
                  </a:lnTo>
                  <a:lnTo>
                    <a:pt x="85316" y="22687"/>
                  </a:lnTo>
                  <a:lnTo>
                    <a:pt x="90449" y="32574"/>
                  </a:lnTo>
                  <a:lnTo>
                    <a:pt x="90510" y="60494"/>
                  </a:lnTo>
                  <a:lnTo>
                    <a:pt x="83480" y="94070"/>
                  </a:lnTo>
                  <a:lnTo>
                    <a:pt x="73301" y="130159"/>
                  </a:lnTo>
                  <a:lnTo>
                    <a:pt x="59840" y="163603"/>
                  </a:lnTo>
                  <a:lnTo>
                    <a:pt x="40156" y="204552"/>
                  </a:lnTo>
                  <a:lnTo>
                    <a:pt x="24235" y="247044"/>
                  </a:lnTo>
                  <a:lnTo>
                    <a:pt x="19965" y="275451"/>
                  </a:lnTo>
                  <a:lnTo>
                    <a:pt x="25442" y="305112"/>
                  </a:lnTo>
                  <a:lnTo>
                    <a:pt x="50778" y="352515"/>
                  </a:lnTo>
                  <a:lnTo>
                    <a:pt x="78240" y="395680"/>
                  </a:lnTo>
                  <a:lnTo>
                    <a:pt x="95901" y="430015"/>
                  </a:lnTo>
                  <a:lnTo>
                    <a:pt x="105632" y="462676"/>
                  </a:lnTo>
                  <a:lnTo>
                    <a:pt x="109229" y="506951"/>
                  </a:lnTo>
                  <a:lnTo>
                    <a:pt x="105204" y="533088"/>
                  </a:lnTo>
                  <a:lnTo>
                    <a:pt x="81508" y="578614"/>
                  </a:lnTo>
                  <a:lnTo>
                    <a:pt x="68191" y="598101"/>
                  </a:lnTo>
                  <a:lnTo>
                    <a:pt x="35112" y="623551"/>
                  </a:lnTo>
                  <a:lnTo>
                    <a:pt x="30169" y="624357"/>
                  </a:lnTo>
                  <a:lnTo>
                    <a:pt x="25463" y="623483"/>
                  </a:lnTo>
                  <a:lnTo>
                    <a:pt x="11817" y="617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4824"/>
            <p:cNvSpPr/>
            <p:nvPr>
              <p:custDataLst>
                <p:tags r:id="rId29"/>
              </p:custDataLst>
            </p:nvPr>
          </p:nvSpPr>
          <p:spPr>
            <a:xfrm>
              <a:off x="9771114" y="5503595"/>
              <a:ext cx="64154" cy="319356"/>
            </a:xfrm>
            <a:custGeom>
              <a:avLst/>
              <a:gdLst/>
              <a:ahLst/>
              <a:cxnLst/>
              <a:rect l="0" t="0" r="0" b="0"/>
              <a:pathLst>
                <a:path w="64154" h="319356">
                  <a:moveTo>
                    <a:pt x="58686" y="46305"/>
                  </a:moveTo>
                  <a:lnTo>
                    <a:pt x="58686" y="46305"/>
                  </a:lnTo>
                  <a:lnTo>
                    <a:pt x="62056" y="39563"/>
                  </a:lnTo>
                  <a:lnTo>
                    <a:pt x="64153" y="25257"/>
                  </a:lnTo>
                  <a:lnTo>
                    <a:pt x="61404" y="10984"/>
                  </a:lnTo>
                  <a:lnTo>
                    <a:pt x="56119" y="1190"/>
                  </a:lnTo>
                  <a:lnTo>
                    <a:pt x="53448" y="0"/>
                  </a:lnTo>
                  <a:lnTo>
                    <a:pt x="46715" y="560"/>
                  </a:lnTo>
                  <a:lnTo>
                    <a:pt x="31620" y="14955"/>
                  </a:lnTo>
                  <a:lnTo>
                    <a:pt x="13742" y="37095"/>
                  </a:lnTo>
                  <a:lnTo>
                    <a:pt x="1782" y="75012"/>
                  </a:lnTo>
                  <a:lnTo>
                    <a:pt x="0" y="107747"/>
                  </a:lnTo>
                  <a:lnTo>
                    <a:pt x="1558" y="143463"/>
                  </a:lnTo>
                  <a:lnTo>
                    <a:pt x="4603" y="180502"/>
                  </a:lnTo>
                  <a:lnTo>
                    <a:pt x="10190" y="214369"/>
                  </a:lnTo>
                  <a:lnTo>
                    <a:pt x="19387" y="259321"/>
                  </a:lnTo>
                  <a:lnTo>
                    <a:pt x="26647" y="304341"/>
                  </a:lnTo>
                  <a:lnTo>
                    <a:pt x="30300" y="314593"/>
                  </a:lnTo>
                  <a:lnTo>
                    <a:pt x="29884" y="316180"/>
                  </a:lnTo>
                  <a:lnTo>
                    <a:pt x="26936" y="3193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4825"/>
            <p:cNvSpPr/>
            <p:nvPr>
              <p:custDataLst>
                <p:tags r:id="rId30"/>
              </p:custDataLst>
            </p:nvPr>
          </p:nvSpPr>
          <p:spPr>
            <a:xfrm>
              <a:off x="9664700" y="5588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1"/>
                  </a:lnTo>
                  <a:lnTo>
                    <a:pt x="705" y="2574"/>
                  </a:lnTo>
                  <a:lnTo>
                    <a:pt x="1881" y="171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4826"/>
            <p:cNvSpPr/>
            <p:nvPr>
              <p:custDataLst>
                <p:tags r:id="rId31"/>
              </p:custDataLst>
            </p:nvPr>
          </p:nvSpPr>
          <p:spPr>
            <a:xfrm>
              <a:off x="9645650" y="57086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0" y="43308"/>
                  </a:lnTo>
                  <a:lnTo>
                    <a:pt x="705" y="90030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940"/>
          <p:cNvGrpSpPr/>
          <p:nvPr/>
        </p:nvGrpSpPr>
        <p:grpSpPr>
          <a:xfrm>
            <a:off x="10307772" y="5530850"/>
            <a:ext cx="290379" cy="252048"/>
            <a:chOff x="10307772" y="5530850"/>
            <a:chExt cx="290379" cy="252048"/>
          </a:xfrm>
        </p:grpSpPr>
        <p:sp>
          <p:nvSpPr>
            <p:cNvPr id="583" name="SMARTInkShape-4827"/>
            <p:cNvSpPr/>
            <p:nvPr>
              <p:custDataLst>
                <p:tags r:id="rId25"/>
              </p:custDataLst>
            </p:nvPr>
          </p:nvSpPr>
          <p:spPr>
            <a:xfrm>
              <a:off x="10447017" y="5530850"/>
              <a:ext cx="100334" cy="95251"/>
            </a:xfrm>
            <a:custGeom>
              <a:avLst/>
              <a:gdLst/>
              <a:ahLst/>
              <a:cxnLst/>
              <a:rect l="0" t="0" r="0" b="0"/>
              <a:pathLst>
                <a:path w="100334" h="95251">
                  <a:moveTo>
                    <a:pt x="30483" y="0"/>
                  </a:moveTo>
                  <a:lnTo>
                    <a:pt x="30483" y="0"/>
                  </a:lnTo>
                  <a:lnTo>
                    <a:pt x="21049" y="15914"/>
                  </a:lnTo>
                  <a:lnTo>
                    <a:pt x="7301" y="59735"/>
                  </a:lnTo>
                  <a:lnTo>
                    <a:pt x="0" y="73892"/>
                  </a:lnTo>
                  <a:lnTo>
                    <a:pt x="283" y="73956"/>
                  </a:lnTo>
                  <a:lnTo>
                    <a:pt x="2481" y="72145"/>
                  </a:lnTo>
                  <a:lnTo>
                    <a:pt x="31664" y="28763"/>
                  </a:lnTo>
                  <a:lnTo>
                    <a:pt x="49176" y="9463"/>
                  </a:lnTo>
                  <a:lnTo>
                    <a:pt x="59017" y="4206"/>
                  </a:lnTo>
                  <a:lnTo>
                    <a:pt x="63617" y="4215"/>
                  </a:lnTo>
                  <a:lnTo>
                    <a:pt x="72492" y="7988"/>
                  </a:lnTo>
                  <a:lnTo>
                    <a:pt x="85420" y="28159"/>
                  </a:lnTo>
                  <a:lnTo>
                    <a:pt x="96656" y="61510"/>
                  </a:lnTo>
                  <a:lnTo>
                    <a:pt x="100333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4828"/>
            <p:cNvSpPr/>
            <p:nvPr>
              <p:custDataLst>
                <p:tags r:id="rId26"/>
              </p:custDataLst>
            </p:nvPr>
          </p:nvSpPr>
          <p:spPr>
            <a:xfrm>
              <a:off x="10307772" y="5717020"/>
              <a:ext cx="290379" cy="65878"/>
            </a:xfrm>
            <a:custGeom>
              <a:avLst/>
              <a:gdLst/>
              <a:ahLst/>
              <a:cxnLst/>
              <a:rect l="0" t="0" r="0" b="0"/>
              <a:pathLst>
                <a:path w="290379" h="65878">
                  <a:moveTo>
                    <a:pt x="80828" y="4330"/>
                  </a:moveTo>
                  <a:lnTo>
                    <a:pt x="80828" y="4330"/>
                  </a:lnTo>
                  <a:lnTo>
                    <a:pt x="75758" y="10105"/>
                  </a:lnTo>
                  <a:lnTo>
                    <a:pt x="47419" y="49294"/>
                  </a:lnTo>
                  <a:lnTo>
                    <a:pt x="29537" y="61240"/>
                  </a:lnTo>
                  <a:lnTo>
                    <a:pt x="14205" y="65877"/>
                  </a:lnTo>
                  <a:lnTo>
                    <a:pt x="7001" y="65081"/>
                  </a:lnTo>
                  <a:lnTo>
                    <a:pt x="4092" y="63881"/>
                  </a:lnTo>
                  <a:lnTo>
                    <a:pt x="2156" y="60964"/>
                  </a:lnTo>
                  <a:lnTo>
                    <a:pt x="0" y="52078"/>
                  </a:lnTo>
                  <a:lnTo>
                    <a:pt x="1543" y="46746"/>
                  </a:lnTo>
                  <a:lnTo>
                    <a:pt x="8901" y="35176"/>
                  </a:lnTo>
                  <a:lnTo>
                    <a:pt x="35056" y="16763"/>
                  </a:lnTo>
                  <a:lnTo>
                    <a:pt x="76359" y="4643"/>
                  </a:lnTo>
                  <a:lnTo>
                    <a:pt x="109884" y="941"/>
                  </a:lnTo>
                  <a:lnTo>
                    <a:pt x="145248" y="0"/>
                  </a:lnTo>
                  <a:lnTo>
                    <a:pt x="179779" y="1936"/>
                  </a:lnTo>
                  <a:lnTo>
                    <a:pt x="212060" y="5147"/>
                  </a:lnTo>
                  <a:lnTo>
                    <a:pt x="252356" y="9040"/>
                  </a:lnTo>
                  <a:lnTo>
                    <a:pt x="276527" y="8312"/>
                  </a:lnTo>
                  <a:lnTo>
                    <a:pt x="290378" y="43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SMARTInkShape-Group941"/>
          <p:cNvGrpSpPr/>
          <p:nvPr/>
        </p:nvGrpSpPr>
        <p:grpSpPr>
          <a:xfrm>
            <a:off x="11049000" y="5676900"/>
            <a:ext cx="177801" cy="196851"/>
            <a:chOff x="11049000" y="5676900"/>
            <a:chExt cx="177801" cy="196851"/>
          </a:xfrm>
        </p:grpSpPr>
        <p:sp>
          <p:nvSpPr>
            <p:cNvPr id="586" name="SMARTInkShape-4829"/>
            <p:cNvSpPr/>
            <p:nvPr>
              <p:custDataLst>
                <p:tags r:id="rId22"/>
              </p:custDataLst>
            </p:nvPr>
          </p:nvSpPr>
          <p:spPr>
            <a:xfrm>
              <a:off x="11061700" y="5676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4830"/>
            <p:cNvSpPr/>
            <p:nvPr>
              <p:custDataLst>
                <p:tags r:id="rId23"/>
              </p:custDataLst>
            </p:nvPr>
          </p:nvSpPr>
          <p:spPr>
            <a:xfrm>
              <a:off x="11158906" y="5725064"/>
              <a:ext cx="67895" cy="148687"/>
            </a:xfrm>
            <a:custGeom>
              <a:avLst/>
              <a:gdLst/>
              <a:ahLst/>
              <a:cxnLst/>
              <a:rect l="0" t="0" r="0" b="0"/>
              <a:pathLst>
                <a:path w="67895" h="148687">
                  <a:moveTo>
                    <a:pt x="67894" y="15336"/>
                  </a:moveTo>
                  <a:lnTo>
                    <a:pt x="67894" y="15336"/>
                  </a:lnTo>
                  <a:lnTo>
                    <a:pt x="53148" y="2471"/>
                  </a:lnTo>
                  <a:lnTo>
                    <a:pt x="49597" y="409"/>
                  </a:lnTo>
                  <a:lnTo>
                    <a:pt x="40005" y="0"/>
                  </a:lnTo>
                  <a:lnTo>
                    <a:pt x="28688" y="2876"/>
                  </a:lnTo>
                  <a:lnTo>
                    <a:pt x="4640" y="16787"/>
                  </a:lnTo>
                  <a:lnTo>
                    <a:pt x="976" y="25153"/>
                  </a:lnTo>
                  <a:lnTo>
                    <a:pt x="0" y="30347"/>
                  </a:lnTo>
                  <a:lnTo>
                    <a:pt x="758" y="35221"/>
                  </a:lnTo>
                  <a:lnTo>
                    <a:pt x="5364" y="44400"/>
                  </a:lnTo>
                  <a:lnTo>
                    <a:pt x="30758" y="71086"/>
                  </a:lnTo>
                  <a:lnTo>
                    <a:pt x="42216" y="81742"/>
                  </a:lnTo>
                  <a:lnTo>
                    <a:pt x="52013" y="95885"/>
                  </a:lnTo>
                  <a:lnTo>
                    <a:pt x="55427" y="109697"/>
                  </a:lnTo>
                  <a:lnTo>
                    <a:pt x="55349" y="116343"/>
                  </a:lnTo>
                  <a:lnTo>
                    <a:pt x="51500" y="127492"/>
                  </a:lnTo>
                  <a:lnTo>
                    <a:pt x="45085" y="136443"/>
                  </a:lnTo>
                  <a:lnTo>
                    <a:pt x="37530" y="142774"/>
                  </a:lnTo>
                  <a:lnTo>
                    <a:pt x="25707" y="146059"/>
                  </a:lnTo>
                  <a:lnTo>
                    <a:pt x="4394" y="1486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4831"/>
            <p:cNvSpPr/>
            <p:nvPr>
              <p:custDataLst>
                <p:tags r:id="rId24"/>
              </p:custDataLst>
            </p:nvPr>
          </p:nvSpPr>
          <p:spPr>
            <a:xfrm>
              <a:off x="11049000" y="57848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6348" y="3872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4" name="SMARTInkShape-Group942"/>
          <p:cNvGrpSpPr/>
          <p:nvPr/>
        </p:nvGrpSpPr>
        <p:grpSpPr>
          <a:xfrm>
            <a:off x="9783920" y="5951715"/>
            <a:ext cx="1557181" cy="346218"/>
            <a:chOff x="9783920" y="5951715"/>
            <a:chExt cx="1557181" cy="346218"/>
          </a:xfrm>
        </p:grpSpPr>
        <p:sp>
          <p:nvSpPr>
            <p:cNvPr id="590" name="SMARTInkShape-4832"/>
            <p:cNvSpPr/>
            <p:nvPr>
              <p:custDataLst>
                <p:tags r:id="rId8"/>
              </p:custDataLst>
            </p:nvPr>
          </p:nvSpPr>
          <p:spPr>
            <a:xfrm>
              <a:off x="9783920" y="6059043"/>
              <a:ext cx="90331" cy="163958"/>
            </a:xfrm>
            <a:custGeom>
              <a:avLst/>
              <a:gdLst/>
              <a:ahLst/>
              <a:cxnLst/>
              <a:rect l="0" t="0" r="0" b="0"/>
              <a:pathLst>
                <a:path w="90331" h="163958">
                  <a:moveTo>
                    <a:pt x="90330" y="11557"/>
                  </a:moveTo>
                  <a:lnTo>
                    <a:pt x="90330" y="11557"/>
                  </a:lnTo>
                  <a:lnTo>
                    <a:pt x="84554" y="6488"/>
                  </a:lnTo>
                  <a:lnTo>
                    <a:pt x="75135" y="1431"/>
                  </a:lnTo>
                  <a:lnTo>
                    <a:pt x="69935" y="0"/>
                  </a:lnTo>
                  <a:lnTo>
                    <a:pt x="56300" y="2567"/>
                  </a:lnTo>
                  <a:lnTo>
                    <a:pt x="32111" y="14538"/>
                  </a:lnTo>
                  <a:lnTo>
                    <a:pt x="18359" y="27462"/>
                  </a:lnTo>
                  <a:lnTo>
                    <a:pt x="8248" y="44026"/>
                  </a:lnTo>
                  <a:lnTo>
                    <a:pt x="0" y="77151"/>
                  </a:lnTo>
                  <a:lnTo>
                    <a:pt x="324" y="101389"/>
                  </a:lnTo>
                  <a:lnTo>
                    <a:pt x="6583" y="122508"/>
                  </a:lnTo>
                  <a:lnTo>
                    <a:pt x="17126" y="139891"/>
                  </a:lnTo>
                  <a:lnTo>
                    <a:pt x="45880" y="1639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4833"/>
            <p:cNvSpPr/>
            <p:nvPr>
              <p:custDataLst>
                <p:tags r:id="rId9"/>
              </p:custDataLst>
            </p:nvPr>
          </p:nvSpPr>
          <p:spPr>
            <a:xfrm>
              <a:off x="11322050" y="62484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4834"/>
            <p:cNvSpPr/>
            <p:nvPr>
              <p:custDataLst>
                <p:tags r:id="rId10"/>
              </p:custDataLst>
            </p:nvPr>
          </p:nvSpPr>
          <p:spPr>
            <a:xfrm>
              <a:off x="11125200" y="6159500"/>
              <a:ext cx="63501" cy="9461"/>
            </a:xfrm>
            <a:custGeom>
              <a:avLst/>
              <a:gdLst/>
              <a:ahLst/>
              <a:cxnLst/>
              <a:rect l="0" t="0" r="0" b="0"/>
              <a:pathLst>
                <a:path w="63501" h="946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18951" y="9460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4835"/>
            <p:cNvSpPr/>
            <p:nvPr>
              <p:custDataLst>
                <p:tags r:id="rId11"/>
              </p:custDataLst>
            </p:nvPr>
          </p:nvSpPr>
          <p:spPr>
            <a:xfrm>
              <a:off x="11155849" y="6013450"/>
              <a:ext cx="90002" cy="284483"/>
            </a:xfrm>
            <a:custGeom>
              <a:avLst/>
              <a:gdLst/>
              <a:ahLst/>
              <a:cxnLst/>
              <a:rect l="0" t="0" r="0" b="0"/>
              <a:pathLst>
                <a:path w="90002" h="284483">
                  <a:moveTo>
                    <a:pt x="90001" y="0"/>
                  </a:moveTo>
                  <a:lnTo>
                    <a:pt x="90001" y="0"/>
                  </a:lnTo>
                  <a:lnTo>
                    <a:pt x="89999" y="10113"/>
                  </a:lnTo>
                  <a:lnTo>
                    <a:pt x="69721" y="44749"/>
                  </a:lnTo>
                  <a:lnTo>
                    <a:pt x="47383" y="88597"/>
                  </a:lnTo>
                  <a:lnTo>
                    <a:pt x="33666" y="123337"/>
                  </a:lnTo>
                  <a:lnTo>
                    <a:pt x="20514" y="159944"/>
                  </a:lnTo>
                  <a:lnTo>
                    <a:pt x="9024" y="195970"/>
                  </a:lnTo>
                  <a:lnTo>
                    <a:pt x="0" y="241902"/>
                  </a:lnTo>
                  <a:lnTo>
                    <a:pt x="1166" y="272209"/>
                  </a:lnTo>
                  <a:lnTo>
                    <a:pt x="4187" y="282789"/>
                  </a:lnTo>
                  <a:lnTo>
                    <a:pt x="7391" y="284482"/>
                  </a:lnTo>
                  <a:lnTo>
                    <a:pt x="11645" y="284198"/>
                  </a:lnTo>
                  <a:lnTo>
                    <a:pt x="45551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4836"/>
            <p:cNvSpPr/>
            <p:nvPr>
              <p:custDataLst>
                <p:tags r:id="rId12"/>
              </p:custDataLst>
            </p:nvPr>
          </p:nvSpPr>
          <p:spPr>
            <a:xfrm>
              <a:off x="10947509" y="6124840"/>
              <a:ext cx="115091" cy="168011"/>
            </a:xfrm>
            <a:custGeom>
              <a:avLst/>
              <a:gdLst/>
              <a:ahLst/>
              <a:cxnLst/>
              <a:rect l="0" t="0" r="0" b="0"/>
              <a:pathLst>
                <a:path w="115091" h="168011">
                  <a:moveTo>
                    <a:pt x="18941" y="21960"/>
                  </a:moveTo>
                  <a:lnTo>
                    <a:pt x="18941" y="21960"/>
                  </a:lnTo>
                  <a:lnTo>
                    <a:pt x="22312" y="21958"/>
                  </a:lnTo>
                  <a:lnTo>
                    <a:pt x="22597" y="23371"/>
                  </a:lnTo>
                  <a:lnTo>
                    <a:pt x="10286" y="67394"/>
                  </a:lnTo>
                  <a:lnTo>
                    <a:pt x="1748" y="108829"/>
                  </a:lnTo>
                  <a:lnTo>
                    <a:pt x="55" y="131204"/>
                  </a:lnTo>
                  <a:lnTo>
                    <a:pt x="0" y="130773"/>
                  </a:lnTo>
                  <a:lnTo>
                    <a:pt x="15481" y="93358"/>
                  </a:lnTo>
                  <a:lnTo>
                    <a:pt x="35868" y="48524"/>
                  </a:lnTo>
                  <a:lnTo>
                    <a:pt x="56412" y="11878"/>
                  </a:lnTo>
                  <a:lnTo>
                    <a:pt x="63679" y="5361"/>
                  </a:lnTo>
                  <a:lnTo>
                    <a:pt x="71342" y="1722"/>
                  </a:lnTo>
                  <a:lnTo>
                    <a:pt x="79276" y="0"/>
                  </a:lnTo>
                  <a:lnTo>
                    <a:pt x="93734" y="1852"/>
                  </a:lnTo>
                  <a:lnTo>
                    <a:pt x="100552" y="4321"/>
                  </a:lnTo>
                  <a:lnTo>
                    <a:pt x="105805" y="10201"/>
                  </a:lnTo>
                  <a:lnTo>
                    <a:pt x="113521" y="28023"/>
                  </a:lnTo>
                  <a:lnTo>
                    <a:pt x="115090" y="68598"/>
                  </a:lnTo>
                  <a:lnTo>
                    <a:pt x="111087" y="109627"/>
                  </a:lnTo>
                  <a:lnTo>
                    <a:pt x="103243" y="154738"/>
                  </a:lnTo>
                  <a:lnTo>
                    <a:pt x="101491" y="1680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4837"/>
            <p:cNvSpPr/>
            <p:nvPr>
              <p:custDataLst>
                <p:tags r:id="rId13"/>
              </p:custDataLst>
            </p:nvPr>
          </p:nvSpPr>
          <p:spPr>
            <a:xfrm>
              <a:off x="10826750" y="6099404"/>
              <a:ext cx="70308" cy="129947"/>
            </a:xfrm>
            <a:custGeom>
              <a:avLst/>
              <a:gdLst/>
              <a:ahLst/>
              <a:cxnLst/>
              <a:rect l="0" t="0" r="0" b="0"/>
              <a:pathLst>
                <a:path w="70308" h="129947">
                  <a:moveTo>
                    <a:pt x="0" y="47396"/>
                  </a:moveTo>
                  <a:lnTo>
                    <a:pt x="0" y="47396"/>
                  </a:lnTo>
                  <a:lnTo>
                    <a:pt x="15580" y="47394"/>
                  </a:lnTo>
                  <a:lnTo>
                    <a:pt x="35974" y="37283"/>
                  </a:lnTo>
                  <a:lnTo>
                    <a:pt x="58011" y="19267"/>
                  </a:lnTo>
                  <a:lnTo>
                    <a:pt x="69476" y="4254"/>
                  </a:lnTo>
                  <a:lnTo>
                    <a:pt x="70307" y="1702"/>
                  </a:lnTo>
                  <a:lnTo>
                    <a:pt x="70155" y="0"/>
                  </a:lnTo>
                  <a:lnTo>
                    <a:pt x="49714" y="11089"/>
                  </a:lnTo>
                  <a:lnTo>
                    <a:pt x="35971" y="26556"/>
                  </a:lnTo>
                  <a:lnTo>
                    <a:pt x="26570" y="45895"/>
                  </a:lnTo>
                  <a:lnTo>
                    <a:pt x="20536" y="89041"/>
                  </a:lnTo>
                  <a:lnTo>
                    <a:pt x="21372" y="112652"/>
                  </a:lnTo>
                  <a:lnTo>
                    <a:pt x="22714" y="118416"/>
                  </a:lnTo>
                  <a:lnTo>
                    <a:pt x="25021" y="122258"/>
                  </a:lnTo>
                  <a:lnTo>
                    <a:pt x="27970" y="124822"/>
                  </a:lnTo>
                  <a:lnTo>
                    <a:pt x="38100" y="1299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4838"/>
            <p:cNvSpPr/>
            <p:nvPr>
              <p:custDataLst>
                <p:tags r:id="rId14"/>
              </p:custDataLst>
            </p:nvPr>
          </p:nvSpPr>
          <p:spPr>
            <a:xfrm>
              <a:off x="10699750" y="60960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50902" y="6088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4839"/>
            <p:cNvSpPr/>
            <p:nvPr>
              <p:custDataLst>
                <p:tags r:id="rId15"/>
              </p:custDataLst>
            </p:nvPr>
          </p:nvSpPr>
          <p:spPr>
            <a:xfrm>
              <a:off x="10707956" y="5951715"/>
              <a:ext cx="73201" cy="285160"/>
            </a:xfrm>
            <a:custGeom>
              <a:avLst/>
              <a:gdLst/>
              <a:ahLst/>
              <a:cxnLst/>
              <a:rect l="0" t="0" r="0" b="0"/>
              <a:pathLst>
                <a:path w="73201" h="285160">
                  <a:moveTo>
                    <a:pt x="61644" y="10935"/>
                  </a:moveTo>
                  <a:lnTo>
                    <a:pt x="61644" y="10935"/>
                  </a:lnTo>
                  <a:lnTo>
                    <a:pt x="65014" y="4194"/>
                  </a:lnTo>
                  <a:lnTo>
                    <a:pt x="66713" y="2206"/>
                  </a:lnTo>
                  <a:lnTo>
                    <a:pt x="70483" y="0"/>
                  </a:lnTo>
                  <a:lnTo>
                    <a:pt x="71770" y="117"/>
                  </a:lnTo>
                  <a:lnTo>
                    <a:pt x="72629" y="901"/>
                  </a:lnTo>
                  <a:lnTo>
                    <a:pt x="73200" y="2129"/>
                  </a:lnTo>
                  <a:lnTo>
                    <a:pt x="53471" y="44443"/>
                  </a:lnTo>
                  <a:lnTo>
                    <a:pt x="41784" y="75922"/>
                  </a:lnTo>
                  <a:lnTo>
                    <a:pt x="29534" y="115783"/>
                  </a:lnTo>
                  <a:lnTo>
                    <a:pt x="18915" y="159369"/>
                  </a:lnTo>
                  <a:lnTo>
                    <a:pt x="10197" y="201789"/>
                  </a:lnTo>
                  <a:lnTo>
                    <a:pt x="3972" y="237106"/>
                  </a:lnTo>
                  <a:lnTo>
                    <a:pt x="0" y="277625"/>
                  </a:lnTo>
                  <a:lnTo>
                    <a:pt x="791" y="281862"/>
                  </a:lnTo>
                  <a:lnTo>
                    <a:pt x="2026" y="284687"/>
                  </a:lnTo>
                  <a:lnTo>
                    <a:pt x="4965" y="285159"/>
                  </a:lnTo>
                  <a:lnTo>
                    <a:pt x="23544" y="277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4840"/>
            <p:cNvSpPr/>
            <p:nvPr>
              <p:custDataLst>
                <p:tags r:id="rId16"/>
              </p:custDataLst>
            </p:nvPr>
          </p:nvSpPr>
          <p:spPr>
            <a:xfrm>
              <a:off x="10521950" y="6083562"/>
              <a:ext cx="69851" cy="118733"/>
            </a:xfrm>
            <a:custGeom>
              <a:avLst/>
              <a:gdLst/>
              <a:ahLst/>
              <a:cxnLst/>
              <a:rect l="0" t="0" r="0" b="0"/>
              <a:pathLst>
                <a:path w="69851" h="118733">
                  <a:moveTo>
                    <a:pt x="69850" y="6088"/>
                  </a:moveTo>
                  <a:lnTo>
                    <a:pt x="69850" y="6088"/>
                  </a:lnTo>
                  <a:lnTo>
                    <a:pt x="66479" y="2717"/>
                  </a:lnTo>
                  <a:lnTo>
                    <a:pt x="62943" y="1062"/>
                  </a:lnTo>
                  <a:lnTo>
                    <a:pt x="51553" y="0"/>
                  </a:lnTo>
                  <a:lnTo>
                    <a:pt x="36441" y="6558"/>
                  </a:lnTo>
                  <a:lnTo>
                    <a:pt x="28424" y="13588"/>
                  </a:lnTo>
                  <a:lnTo>
                    <a:pt x="25298" y="17438"/>
                  </a:lnTo>
                  <a:lnTo>
                    <a:pt x="23923" y="21415"/>
                  </a:lnTo>
                  <a:lnTo>
                    <a:pt x="24274" y="29599"/>
                  </a:lnTo>
                  <a:lnTo>
                    <a:pt x="28662" y="37939"/>
                  </a:lnTo>
                  <a:lnTo>
                    <a:pt x="37185" y="52450"/>
                  </a:lnTo>
                  <a:lnTo>
                    <a:pt x="48837" y="86925"/>
                  </a:lnTo>
                  <a:lnTo>
                    <a:pt x="49222" y="96343"/>
                  </a:lnTo>
                  <a:lnTo>
                    <a:pt x="47041" y="105232"/>
                  </a:lnTo>
                  <a:lnTo>
                    <a:pt x="41837" y="112006"/>
                  </a:lnTo>
                  <a:lnTo>
                    <a:pt x="38475" y="114799"/>
                  </a:lnTo>
                  <a:lnTo>
                    <a:pt x="29094" y="117904"/>
                  </a:lnTo>
                  <a:lnTo>
                    <a:pt x="23630" y="118732"/>
                  </a:lnTo>
                  <a:lnTo>
                    <a:pt x="18576" y="117872"/>
                  </a:lnTo>
                  <a:lnTo>
                    <a:pt x="9196" y="113155"/>
                  </a:lnTo>
                  <a:lnTo>
                    <a:pt x="6131" y="109922"/>
                  </a:lnTo>
                  <a:lnTo>
                    <a:pt x="0" y="94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4841"/>
            <p:cNvSpPr/>
            <p:nvPr>
              <p:custDataLst>
                <p:tags r:id="rId17"/>
              </p:custDataLst>
            </p:nvPr>
          </p:nvSpPr>
          <p:spPr>
            <a:xfrm>
              <a:off x="10433050" y="6000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4842"/>
            <p:cNvSpPr/>
            <p:nvPr>
              <p:custDataLst>
                <p:tags r:id="rId18"/>
              </p:custDataLst>
            </p:nvPr>
          </p:nvSpPr>
          <p:spPr>
            <a:xfrm>
              <a:off x="10388600" y="6096000"/>
              <a:ext cx="25401" cy="111698"/>
            </a:xfrm>
            <a:custGeom>
              <a:avLst/>
              <a:gdLst/>
              <a:ahLst/>
              <a:cxnLst/>
              <a:rect l="0" t="0" r="0" b="0"/>
              <a:pathLst>
                <a:path w="25401" h="111698">
                  <a:moveTo>
                    <a:pt x="25400" y="0"/>
                  </a:moveTo>
                  <a:lnTo>
                    <a:pt x="25400" y="0"/>
                  </a:lnTo>
                  <a:lnTo>
                    <a:pt x="22030" y="6741"/>
                  </a:lnTo>
                  <a:lnTo>
                    <a:pt x="17559" y="45190"/>
                  </a:lnTo>
                  <a:lnTo>
                    <a:pt x="10290" y="88654"/>
                  </a:lnTo>
                  <a:lnTo>
                    <a:pt x="4145" y="108975"/>
                  </a:lnTo>
                  <a:lnTo>
                    <a:pt x="2763" y="111456"/>
                  </a:lnTo>
                  <a:lnTo>
                    <a:pt x="1844" y="11169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4843"/>
            <p:cNvSpPr/>
            <p:nvPr>
              <p:custDataLst>
                <p:tags r:id="rId19"/>
              </p:custDataLst>
            </p:nvPr>
          </p:nvSpPr>
          <p:spPr>
            <a:xfrm>
              <a:off x="10287000" y="6077289"/>
              <a:ext cx="69851" cy="136988"/>
            </a:xfrm>
            <a:custGeom>
              <a:avLst/>
              <a:gdLst/>
              <a:ahLst/>
              <a:cxnLst/>
              <a:rect l="0" t="0" r="0" b="0"/>
              <a:pathLst>
                <a:path w="69851" h="136988">
                  <a:moveTo>
                    <a:pt x="69850" y="12361"/>
                  </a:moveTo>
                  <a:lnTo>
                    <a:pt x="69850" y="12361"/>
                  </a:lnTo>
                  <a:lnTo>
                    <a:pt x="69850" y="8990"/>
                  </a:lnTo>
                  <a:lnTo>
                    <a:pt x="67969" y="5454"/>
                  </a:lnTo>
                  <a:lnTo>
                    <a:pt x="66480" y="3522"/>
                  </a:lnTo>
                  <a:lnTo>
                    <a:pt x="59180" y="1377"/>
                  </a:lnTo>
                  <a:lnTo>
                    <a:pt x="40615" y="0"/>
                  </a:lnTo>
                  <a:lnTo>
                    <a:pt x="20894" y="9874"/>
                  </a:lnTo>
                  <a:lnTo>
                    <a:pt x="10933" y="20428"/>
                  </a:lnTo>
                  <a:lnTo>
                    <a:pt x="4859" y="32175"/>
                  </a:lnTo>
                  <a:lnTo>
                    <a:pt x="641" y="59891"/>
                  </a:lnTo>
                  <a:lnTo>
                    <a:pt x="3562" y="73403"/>
                  </a:lnTo>
                  <a:lnTo>
                    <a:pt x="8872" y="80179"/>
                  </a:lnTo>
                  <a:lnTo>
                    <a:pt x="27143" y="97596"/>
                  </a:lnTo>
                  <a:lnTo>
                    <a:pt x="32758" y="105746"/>
                  </a:lnTo>
                  <a:lnTo>
                    <a:pt x="33836" y="109896"/>
                  </a:lnTo>
                  <a:lnTo>
                    <a:pt x="33148" y="118269"/>
                  </a:lnTo>
                  <a:lnTo>
                    <a:pt x="28608" y="126694"/>
                  </a:lnTo>
                  <a:lnTo>
                    <a:pt x="22592" y="133732"/>
                  </a:lnTo>
                  <a:lnTo>
                    <a:pt x="17567" y="136858"/>
                  </a:lnTo>
                  <a:lnTo>
                    <a:pt x="15239" y="136987"/>
                  </a:lnTo>
                  <a:lnTo>
                    <a:pt x="10771" y="135248"/>
                  </a:lnTo>
                  <a:lnTo>
                    <a:pt x="6433" y="128362"/>
                  </a:lnTo>
                  <a:lnTo>
                    <a:pt x="0" y="113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4844"/>
            <p:cNvSpPr/>
            <p:nvPr>
              <p:custDataLst>
                <p:tags r:id="rId20"/>
              </p:custDataLst>
            </p:nvPr>
          </p:nvSpPr>
          <p:spPr>
            <a:xfrm>
              <a:off x="10061213" y="6080371"/>
              <a:ext cx="100479" cy="144145"/>
            </a:xfrm>
            <a:custGeom>
              <a:avLst/>
              <a:gdLst/>
              <a:ahLst/>
              <a:cxnLst/>
              <a:rect l="0" t="0" r="0" b="0"/>
              <a:pathLst>
                <a:path w="100479" h="144145">
                  <a:moveTo>
                    <a:pt x="3537" y="9279"/>
                  </a:moveTo>
                  <a:lnTo>
                    <a:pt x="3537" y="9279"/>
                  </a:lnTo>
                  <a:lnTo>
                    <a:pt x="4242" y="53030"/>
                  </a:lnTo>
                  <a:lnTo>
                    <a:pt x="6680" y="97414"/>
                  </a:lnTo>
                  <a:lnTo>
                    <a:pt x="3245" y="135081"/>
                  </a:lnTo>
                  <a:lnTo>
                    <a:pt x="0" y="143842"/>
                  </a:lnTo>
                  <a:lnTo>
                    <a:pt x="474" y="144144"/>
                  </a:lnTo>
                  <a:lnTo>
                    <a:pt x="1494" y="143638"/>
                  </a:lnTo>
                  <a:lnTo>
                    <a:pt x="122" y="96936"/>
                  </a:lnTo>
                  <a:lnTo>
                    <a:pt x="4135" y="61643"/>
                  </a:lnTo>
                  <a:lnTo>
                    <a:pt x="18296" y="21501"/>
                  </a:lnTo>
                  <a:lnTo>
                    <a:pt x="29852" y="8124"/>
                  </a:lnTo>
                  <a:lnTo>
                    <a:pt x="43923" y="1712"/>
                  </a:lnTo>
                  <a:lnTo>
                    <a:pt x="51629" y="0"/>
                  </a:lnTo>
                  <a:lnTo>
                    <a:pt x="65834" y="1864"/>
                  </a:lnTo>
                  <a:lnTo>
                    <a:pt x="72585" y="4335"/>
                  </a:lnTo>
                  <a:lnTo>
                    <a:pt x="83849" y="16489"/>
                  </a:lnTo>
                  <a:lnTo>
                    <a:pt x="96242" y="43165"/>
                  </a:lnTo>
                  <a:lnTo>
                    <a:pt x="100478" y="63851"/>
                  </a:lnTo>
                  <a:lnTo>
                    <a:pt x="98189" y="97180"/>
                  </a:lnTo>
                  <a:lnTo>
                    <a:pt x="86087" y="1426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4845"/>
            <p:cNvSpPr/>
            <p:nvPr>
              <p:custDataLst>
                <p:tags r:id="rId21"/>
              </p:custDataLst>
            </p:nvPr>
          </p:nvSpPr>
          <p:spPr>
            <a:xfrm>
              <a:off x="9908106" y="6077833"/>
              <a:ext cx="75370" cy="120619"/>
            </a:xfrm>
            <a:custGeom>
              <a:avLst/>
              <a:gdLst/>
              <a:ahLst/>
              <a:cxnLst/>
              <a:rect l="0" t="0" r="0" b="0"/>
              <a:pathLst>
                <a:path w="75370" h="120619">
                  <a:moveTo>
                    <a:pt x="23294" y="5467"/>
                  </a:moveTo>
                  <a:lnTo>
                    <a:pt x="23294" y="5467"/>
                  </a:lnTo>
                  <a:lnTo>
                    <a:pt x="23292" y="2096"/>
                  </a:lnTo>
                  <a:lnTo>
                    <a:pt x="22589" y="1103"/>
                  </a:lnTo>
                  <a:lnTo>
                    <a:pt x="21413" y="441"/>
                  </a:lnTo>
                  <a:lnTo>
                    <a:pt x="19923" y="0"/>
                  </a:lnTo>
                  <a:lnTo>
                    <a:pt x="18224" y="1116"/>
                  </a:lnTo>
                  <a:lnTo>
                    <a:pt x="14455" y="6120"/>
                  </a:lnTo>
                  <a:lnTo>
                    <a:pt x="2629" y="36040"/>
                  </a:lnTo>
                  <a:lnTo>
                    <a:pt x="0" y="64934"/>
                  </a:lnTo>
                  <a:lnTo>
                    <a:pt x="4085" y="90977"/>
                  </a:lnTo>
                  <a:lnTo>
                    <a:pt x="13916" y="111002"/>
                  </a:lnTo>
                  <a:lnTo>
                    <a:pt x="21715" y="118928"/>
                  </a:lnTo>
                  <a:lnTo>
                    <a:pt x="25769" y="120618"/>
                  </a:lnTo>
                  <a:lnTo>
                    <a:pt x="34037" y="120616"/>
                  </a:lnTo>
                  <a:lnTo>
                    <a:pt x="49994" y="116647"/>
                  </a:lnTo>
                  <a:lnTo>
                    <a:pt x="60089" y="105445"/>
                  </a:lnTo>
                  <a:lnTo>
                    <a:pt x="74699" y="72881"/>
                  </a:lnTo>
                  <a:lnTo>
                    <a:pt x="75369" y="47705"/>
                  </a:lnTo>
                  <a:lnTo>
                    <a:pt x="69016" y="34586"/>
                  </a:lnTo>
                  <a:lnTo>
                    <a:pt x="59844" y="25464"/>
                  </a:lnTo>
                  <a:lnTo>
                    <a:pt x="42344" y="18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939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SMARTInkShape-Group984"/>
          <p:cNvGrpSpPr/>
          <p:nvPr/>
        </p:nvGrpSpPr>
        <p:grpSpPr>
          <a:xfrm>
            <a:off x="11322050" y="5969000"/>
            <a:ext cx="577851" cy="355601"/>
            <a:chOff x="11322050" y="5969000"/>
            <a:chExt cx="577851" cy="355601"/>
          </a:xfrm>
        </p:grpSpPr>
        <p:sp>
          <p:nvSpPr>
            <p:cNvPr id="415" name="SMARTInkShape-5058"/>
            <p:cNvSpPr/>
            <p:nvPr>
              <p:custDataLst>
                <p:tags r:id="rId209"/>
              </p:custDataLst>
            </p:nvPr>
          </p:nvSpPr>
          <p:spPr>
            <a:xfrm>
              <a:off x="11416839" y="6187467"/>
              <a:ext cx="483062" cy="137134"/>
            </a:xfrm>
            <a:custGeom>
              <a:avLst/>
              <a:gdLst/>
              <a:ahLst/>
              <a:cxnLst/>
              <a:rect l="0" t="0" r="0" b="0"/>
              <a:pathLst>
                <a:path w="483062" h="137134">
                  <a:moveTo>
                    <a:pt x="483061" y="48233"/>
                  </a:moveTo>
                  <a:lnTo>
                    <a:pt x="483061" y="48233"/>
                  </a:lnTo>
                  <a:lnTo>
                    <a:pt x="479691" y="51604"/>
                  </a:lnTo>
                  <a:lnTo>
                    <a:pt x="453997" y="57072"/>
                  </a:lnTo>
                  <a:lnTo>
                    <a:pt x="423105" y="57336"/>
                  </a:lnTo>
                  <a:lnTo>
                    <a:pt x="380919" y="53688"/>
                  </a:lnTo>
                  <a:lnTo>
                    <a:pt x="352877" y="49754"/>
                  </a:lnTo>
                  <a:lnTo>
                    <a:pt x="322189" y="45013"/>
                  </a:lnTo>
                  <a:lnTo>
                    <a:pt x="289028" y="39737"/>
                  </a:lnTo>
                  <a:lnTo>
                    <a:pt x="254222" y="34102"/>
                  </a:lnTo>
                  <a:lnTo>
                    <a:pt x="218317" y="28230"/>
                  </a:lnTo>
                  <a:lnTo>
                    <a:pt x="185210" y="22903"/>
                  </a:lnTo>
                  <a:lnTo>
                    <a:pt x="153966" y="17941"/>
                  </a:lnTo>
                  <a:lnTo>
                    <a:pt x="123965" y="13221"/>
                  </a:lnTo>
                  <a:lnTo>
                    <a:pt x="77459" y="6096"/>
                  </a:lnTo>
                  <a:lnTo>
                    <a:pt x="31035" y="0"/>
                  </a:lnTo>
                  <a:lnTo>
                    <a:pt x="7639" y="75"/>
                  </a:lnTo>
                  <a:lnTo>
                    <a:pt x="3130" y="1311"/>
                  </a:lnTo>
                  <a:lnTo>
                    <a:pt x="828" y="2840"/>
                  </a:lnTo>
                  <a:lnTo>
                    <a:pt x="0" y="4566"/>
                  </a:lnTo>
                  <a:lnTo>
                    <a:pt x="153" y="6422"/>
                  </a:lnTo>
                  <a:lnTo>
                    <a:pt x="30708" y="19148"/>
                  </a:lnTo>
                  <a:lnTo>
                    <a:pt x="73877" y="32248"/>
                  </a:lnTo>
                  <a:lnTo>
                    <a:pt x="100205" y="39692"/>
                  </a:lnTo>
                  <a:lnTo>
                    <a:pt x="133280" y="48185"/>
                  </a:lnTo>
                  <a:lnTo>
                    <a:pt x="170850" y="57373"/>
                  </a:lnTo>
                  <a:lnTo>
                    <a:pt x="211421" y="67027"/>
                  </a:lnTo>
                  <a:lnTo>
                    <a:pt x="250462" y="76990"/>
                  </a:lnTo>
                  <a:lnTo>
                    <a:pt x="288485" y="87160"/>
                  </a:lnTo>
                  <a:lnTo>
                    <a:pt x="325827" y="97468"/>
                  </a:lnTo>
                  <a:lnTo>
                    <a:pt x="358483" y="106457"/>
                  </a:lnTo>
                  <a:lnTo>
                    <a:pt x="470361" y="137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059"/>
            <p:cNvSpPr/>
            <p:nvPr>
              <p:custDataLst>
                <p:tags r:id="rId210"/>
              </p:custDataLst>
            </p:nvPr>
          </p:nvSpPr>
          <p:spPr>
            <a:xfrm>
              <a:off x="11643802" y="5994400"/>
              <a:ext cx="141799" cy="171451"/>
            </a:xfrm>
            <a:custGeom>
              <a:avLst/>
              <a:gdLst/>
              <a:ahLst/>
              <a:cxnLst/>
              <a:rect l="0" t="0" r="0" b="0"/>
              <a:pathLst>
                <a:path w="141799" h="171451">
                  <a:moveTo>
                    <a:pt x="116398" y="0"/>
                  </a:moveTo>
                  <a:lnTo>
                    <a:pt x="116398" y="0"/>
                  </a:lnTo>
                  <a:lnTo>
                    <a:pt x="116395" y="6741"/>
                  </a:lnTo>
                  <a:lnTo>
                    <a:pt x="104848" y="33212"/>
                  </a:lnTo>
                  <a:lnTo>
                    <a:pt x="78734" y="73982"/>
                  </a:lnTo>
                  <a:lnTo>
                    <a:pt x="59376" y="97179"/>
                  </a:lnTo>
                  <a:lnTo>
                    <a:pt x="46606" y="106690"/>
                  </a:lnTo>
                  <a:lnTo>
                    <a:pt x="33876" y="110918"/>
                  </a:lnTo>
                  <a:lnTo>
                    <a:pt x="24922" y="110916"/>
                  </a:lnTo>
                  <a:lnTo>
                    <a:pt x="21548" y="109927"/>
                  </a:lnTo>
                  <a:lnTo>
                    <a:pt x="10056" y="101794"/>
                  </a:lnTo>
                  <a:lnTo>
                    <a:pt x="1085" y="87075"/>
                  </a:lnTo>
                  <a:lnTo>
                    <a:pt x="0" y="75388"/>
                  </a:lnTo>
                  <a:lnTo>
                    <a:pt x="1872" y="65256"/>
                  </a:lnTo>
                  <a:lnTo>
                    <a:pt x="3359" y="62554"/>
                  </a:lnTo>
                  <a:lnTo>
                    <a:pt x="5055" y="60753"/>
                  </a:lnTo>
                  <a:lnTo>
                    <a:pt x="10702" y="58751"/>
                  </a:lnTo>
                  <a:lnTo>
                    <a:pt x="14185" y="58217"/>
                  </a:lnTo>
                  <a:lnTo>
                    <a:pt x="32569" y="67579"/>
                  </a:lnTo>
                  <a:lnTo>
                    <a:pt x="69841" y="96186"/>
                  </a:lnTo>
                  <a:lnTo>
                    <a:pt x="111590" y="137376"/>
                  </a:lnTo>
                  <a:lnTo>
                    <a:pt x="141798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5060"/>
            <p:cNvSpPr/>
            <p:nvPr>
              <p:custDataLst>
                <p:tags r:id="rId211"/>
              </p:custDataLst>
            </p:nvPr>
          </p:nvSpPr>
          <p:spPr>
            <a:xfrm>
              <a:off x="11385550" y="6061222"/>
              <a:ext cx="158751" cy="9379"/>
            </a:xfrm>
            <a:custGeom>
              <a:avLst/>
              <a:gdLst/>
              <a:ahLst/>
              <a:cxnLst/>
              <a:rect l="0" t="0" r="0" b="0"/>
              <a:pathLst>
                <a:path w="158751" h="9379">
                  <a:moveTo>
                    <a:pt x="0" y="9378"/>
                  </a:moveTo>
                  <a:lnTo>
                    <a:pt x="0" y="9378"/>
                  </a:lnTo>
                  <a:lnTo>
                    <a:pt x="3371" y="6007"/>
                  </a:lnTo>
                  <a:lnTo>
                    <a:pt x="42376" y="1538"/>
                  </a:lnTo>
                  <a:lnTo>
                    <a:pt x="79348" y="0"/>
                  </a:lnTo>
                  <a:lnTo>
                    <a:pt x="119702" y="2131"/>
                  </a:lnTo>
                  <a:lnTo>
                    <a:pt x="158750" y="30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5061"/>
            <p:cNvSpPr/>
            <p:nvPr>
              <p:custDataLst>
                <p:tags r:id="rId212"/>
              </p:custDataLst>
            </p:nvPr>
          </p:nvSpPr>
          <p:spPr>
            <a:xfrm>
              <a:off x="11322050" y="59690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0"/>
                  </a:lnTo>
                  <a:lnTo>
                    <a:pt x="5069" y="12962"/>
                  </a:lnTo>
                  <a:lnTo>
                    <a:pt x="10985" y="55242"/>
                  </a:lnTo>
                  <a:lnTo>
                    <a:pt x="12193" y="92802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985"/>
          <p:cNvGrpSpPr/>
          <p:nvPr/>
        </p:nvGrpSpPr>
        <p:grpSpPr>
          <a:xfrm>
            <a:off x="8782050" y="5681632"/>
            <a:ext cx="2311401" cy="604647"/>
            <a:chOff x="8782050" y="5681632"/>
            <a:chExt cx="2311401" cy="604647"/>
          </a:xfrm>
        </p:grpSpPr>
        <p:sp>
          <p:nvSpPr>
            <p:cNvPr id="420" name="SMARTInkShape-5062"/>
            <p:cNvSpPr/>
            <p:nvPr>
              <p:custDataLst>
                <p:tags r:id="rId193"/>
              </p:custDataLst>
            </p:nvPr>
          </p:nvSpPr>
          <p:spPr>
            <a:xfrm>
              <a:off x="10436798" y="5919606"/>
              <a:ext cx="67221" cy="164538"/>
            </a:xfrm>
            <a:custGeom>
              <a:avLst/>
              <a:gdLst/>
              <a:ahLst/>
              <a:cxnLst/>
              <a:rect l="0" t="0" r="0" b="0"/>
              <a:pathLst>
                <a:path w="67221" h="164538">
                  <a:moveTo>
                    <a:pt x="40702" y="17644"/>
                  </a:moveTo>
                  <a:lnTo>
                    <a:pt x="40702" y="17644"/>
                  </a:lnTo>
                  <a:lnTo>
                    <a:pt x="37331" y="10903"/>
                  </a:lnTo>
                  <a:lnTo>
                    <a:pt x="31913" y="5711"/>
                  </a:lnTo>
                  <a:lnTo>
                    <a:pt x="24800" y="1757"/>
                  </a:lnTo>
                  <a:lnTo>
                    <a:pt x="16937" y="0"/>
                  </a:lnTo>
                  <a:lnTo>
                    <a:pt x="10619" y="1101"/>
                  </a:lnTo>
                  <a:lnTo>
                    <a:pt x="3096" y="5686"/>
                  </a:lnTo>
                  <a:lnTo>
                    <a:pt x="815" y="7555"/>
                  </a:lnTo>
                  <a:lnTo>
                    <a:pt x="0" y="10918"/>
                  </a:lnTo>
                  <a:lnTo>
                    <a:pt x="975" y="20300"/>
                  </a:lnTo>
                  <a:lnTo>
                    <a:pt x="23109" y="58533"/>
                  </a:lnTo>
                  <a:lnTo>
                    <a:pt x="50711" y="98629"/>
                  </a:lnTo>
                  <a:lnTo>
                    <a:pt x="64914" y="126619"/>
                  </a:lnTo>
                  <a:lnTo>
                    <a:pt x="67220" y="142277"/>
                  </a:lnTo>
                  <a:lnTo>
                    <a:pt x="66848" y="149416"/>
                  </a:lnTo>
                  <a:lnTo>
                    <a:pt x="65187" y="154881"/>
                  </a:lnTo>
                  <a:lnTo>
                    <a:pt x="59581" y="162834"/>
                  </a:lnTo>
                  <a:lnTo>
                    <a:pt x="56110" y="164532"/>
                  </a:lnTo>
                  <a:lnTo>
                    <a:pt x="48491" y="164537"/>
                  </a:lnTo>
                  <a:lnTo>
                    <a:pt x="32897" y="160573"/>
                  </a:lnTo>
                  <a:lnTo>
                    <a:pt x="22887" y="153134"/>
                  </a:lnTo>
                  <a:lnTo>
                    <a:pt x="8952" y="138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063"/>
            <p:cNvSpPr/>
            <p:nvPr>
              <p:custDataLst>
                <p:tags r:id="rId194"/>
              </p:custDataLst>
            </p:nvPr>
          </p:nvSpPr>
          <p:spPr>
            <a:xfrm>
              <a:off x="10344150" y="6073291"/>
              <a:ext cx="6351" cy="3660"/>
            </a:xfrm>
            <a:custGeom>
              <a:avLst/>
              <a:gdLst/>
              <a:ahLst/>
              <a:cxnLst/>
              <a:rect l="0" t="0" r="0" b="0"/>
              <a:pathLst>
                <a:path w="6351" h="36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6350" y="36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5064"/>
            <p:cNvSpPr/>
            <p:nvPr>
              <p:custDataLst>
                <p:tags r:id="rId195"/>
              </p:custDataLst>
            </p:nvPr>
          </p:nvSpPr>
          <p:spPr>
            <a:xfrm>
              <a:off x="10934962" y="6023397"/>
              <a:ext cx="139439" cy="15454"/>
            </a:xfrm>
            <a:custGeom>
              <a:avLst/>
              <a:gdLst/>
              <a:ahLst/>
              <a:cxnLst/>
              <a:rect l="0" t="0" r="0" b="0"/>
              <a:pathLst>
                <a:path w="139439" h="15454">
                  <a:moveTo>
                    <a:pt x="6088" y="9103"/>
                  </a:moveTo>
                  <a:lnTo>
                    <a:pt x="6088" y="9103"/>
                  </a:lnTo>
                  <a:lnTo>
                    <a:pt x="621" y="9101"/>
                  </a:lnTo>
                  <a:lnTo>
                    <a:pt x="326" y="8398"/>
                  </a:lnTo>
                  <a:lnTo>
                    <a:pt x="0" y="5732"/>
                  </a:lnTo>
                  <a:lnTo>
                    <a:pt x="5499" y="2196"/>
                  </a:lnTo>
                  <a:lnTo>
                    <a:pt x="9929" y="264"/>
                  </a:lnTo>
                  <a:lnTo>
                    <a:pt x="22376" y="0"/>
                  </a:lnTo>
                  <a:lnTo>
                    <a:pt x="66849" y="2209"/>
                  </a:lnTo>
                  <a:lnTo>
                    <a:pt x="110248" y="9334"/>
                  </a:lnTo>
                  <a:lnTo>
                    <a:pt x="139438" y="15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5065"/>
            <p:cNvSpPr/>
            <p:nvPr>
              <p:custDataLst>
                <p:tags r:id="rId196"/>
              </p:custDataLst>
            </p:nvPr>
          </p:nvSpPr>
          <p:spPr>
            <a:xfrm>
              <a:off x="10953750" y="61150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5487" y="1986"/>
                  </a:lnTo>
                  <a:lnTo>
                    <a:pt x="76524" y="588"/>
                  </a:lnTo>
                  <a:lnTo>
                    <a:pt x="118473" y="17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5066"/>
            <p:cNvSpPr/>
            <p:nvPr>
              <p:custDataLst>
                <p:tags r:id="rId197"/>
              </p:custDataLst>
            </p:nvPr>
          </p:nvSpPr>
          <p:spPr>
            <a:xfrm>
              <a:off x="10528300" y="5930369"/>
              <a:ext cx="190501" cy="140232"/>
            </a:xfrm>
            <a:custGeom>
              <a:avLst/>
              <a:gdLst/>
              <a:ahLst/>
              <a:cxnLst/>
              <a:rect l="0" t="0" r="0" b="0"/>
              <a:pathLst>
                <a:path w="190501" h="140232">
                  <a:moveTo>
                    <a:pt x="0" y="70381"/>
                  </a:moveTo>
                  <a:lnTo>
                    <a:pt x="0" y="70381"/>
                  </a:lnTo>
                  <a:lnTo>
                    <a:pt x="13814" y="82314"/>
                  </a:lnTo>
                  <a:lnTo>
                    <a:pt x="17677" y="84686"/>
                  </a:lnTo>
                  <a:lnTo>
                    <a:pt x="33224" y="88025"/>
                  </a:lnTo>
                  <a:lnTo>
                    <a:pt x="57441" y="84084"/>
                  </a:lnTo>
                  <a:lnTo>
                    <a:pt x="75581" y="77812"/>
                  </a:lnTo>
                  <a:lnTo>
                    <a:pt x="85567" y="71096"/>
                  </a:lnTo>
                  <a:lnTo>
                    <a:pt x="99123" y="45900"/>
                  </a:lnTo>
                  <a:lnTo>
                    <a:pt x="105335" y="18364"/>
                  </a:lnTo>
                  <a:lnTo>
                    <a:pt x="104796" y="11714"/>
                  </a:lnTo>
                  <a:lnTo>
                    <a:pt x="103024" y="6574"/>
                  </a:lnTo>
                  <a:lnTo>
                    <a:pt x="100432" y="2444"/>
                  </a:lnTo>
                  <a:lnTo>
                    <a:pt x="96588" y="395"/>
                  </a:lnTo>
                  <a:lnTo>
                    <a:pt x="86671" y="0"/>
                  </a:lnTo>
                  <a:lnTo>
                    <a:pt x="65819" y="10486"/>
                  </a:lnTo>
                  <a:lnTo>
                    <a:pt x="48508" y="30369"/>
                  </a:lnTo>
                  <a:lnTo>
                    <a:pt x="42725" y="46012"/>
                  </a:lnTo>
                  <a:lnTo>
                    <a:pt x="41184" y="54135"/>
                  </a:lnTo>
                  <a:lnTo>
                    <a:pt x="43233" y="70686"/>
                  </a:lnTo>
                  <a:lnTo>
                    <a:pt x="49554" y="86744"/>
                  </a:lnTo>
                  <a:lnTo>
                    <a:pt x="59417" y="100938"/>
                  </a:lnTo>
                  <a:lnTo>
                    <a:pt x="86985" y="117456"/>
                  </a:lnTo>
                  <a:lnTo>
                    <a:pt x="133521" y="130609"/>
                  </a:lnTo>
                  <a:lnTo>
                    <a:pt x="178014" y="138825"/>
                  </a:lnTo>
                  <a:lnTo>
                    <a:pt x="190500" y="1402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5067"/>
            <p:cNvSpPr/>
            <p:nvPr>
              <p:custDataLst>
                <p:tags r:id="rId198"/>
              </p:custDataLst>
            </p:nvPr>
          </p:nvSpPr>
          <p:spPr>
            <a:xfrm>
              <a:off x="10731500" y="5870379"/>
              <a:ext cx="77211" cy="272263"/>
            </a:xfrm>
            <a:custGeom>
              <a:avLst/>
              <a:gdLst/>
              <a:ahLst/>
              <a:cxnLst/>
              <a:rect l="0" t="0" r="0" b="0"/>
              <a:pathLst>
                <a:path w="77211" h="272263">
                  <a:moveTo>
                    <a:pt x="0" y="3371"/>
                  </a:moveTo>
                  <a:lnTo>
                    <a:pt x="0" y="3371"/>
                  </a:lnTo>
                  <a:lnTo>
                    <a:pt x="6743" y="0"/>
                  </a:lnTo>
                  <a:lnTo>
                    <a:pt x="10844" y="418"/>
                  </a:lnTo>
                  <a:lnTo>
                    <a:pt x="21047" y="4647"/>
                  </a:lnTo>
                  <a:lnTo>
                    <a:pt x="42063" y="28443"/>
                  </a:lnTo>
                  <a:lnTo>
                    <a:pt x="62793" y="75790"/>
                  </a:lnTo>
                  <a:lnTo>
                    <a:pt x="72124" y="112464"/>
                  </a:lnTo>
                  <a:lnTo>
                    <a:pt x="77210" y="149223"/>
                  </a:lnTo>
                  <a:lnTo>
                    <a:pt x="77120" y="184375"/>
                  </a:lnTo>
                  <a:lnTo>
                    <a:pt x="69730" y="229157"/>
                  </a:lnTo>
                  <a:lnTo>
                    <a:pt x="55233" y="259124"/>
                  </a:lnTo>
                  <a:lnTo>
                    <a:pt x="43597" y="268733"/>
                  </a:lnTo>
                  <a:lnTo>
                    <a:pt x="37532" y="271296"/>
                  </a:lnTo>
                  <a:lnTo>
                    <a:pt x="23264" y="272262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5068"/>
            <p:cNvSpPr/>
            <p:nvPr>
              <p:custDataLst>
                <p:tags r:id="rId199"/>
              </p:custDataLst>
            </p:nvPr>
          </p:nvSpPr>
          <p:spPr>
            <a:xfrm>
              <a:off x="10172700" y="6191250"/>
              <a:ext cx="127001" cy="95029"/>
            </a:xfrm>
            <a:custGeom>
              <a:avLst/>
              <a:gdLst/>
              <a:ahLst/>
              <a:cxnLst/>
              <a:rect l="0" t="0" r="0" b="0"/>
              <a:pathLst>
                <a:path w="127001" h="95029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7838" y="7173"/>
                  </a:lnTo>
                  <a:lnTo>
                    <a:pt x="48726" y="20577"/>
                  </a:lnTo>
                  <a:lnTo>
                    <a:pt x="51534" y="23597"/>
                  </a:lnTo>
                  <a:lnTo>
                    <a:pt x="54653" y="30714"/>
                  </a:lnTo>
                  <a:lnTo>
                    <a:pt x="54159" y="40461"/>
                  </a:lnTo>
                  <a:lnTo>
                    <a:pt x="50881" y="51145"/>
                  </a:lnTo>
                  <a:lnTo>
                    <a:pt x="19189" y="95028"/>
                  </a:lnTo>
                  <a:lnTo>
                    <a:pt x="63088" y="90874"/>
                  </a:lnTo>
                  <a:lnTo>
                    <a:pt x="109316" y="85789"/>
                  </a:lnTo>
                  <a:lnTo>
                    <a:pt x="12700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5069"/>
            <p:cNvSpPr/>
            <p:nvPr>
              <p:custDataLst>
                <p:tags r:id="rId200"/>
              </p:custDataLst>
            </p:nvPr>
          </p:nvSpPr>
          <p:spPr>
            <a:xfrm>
              <a:off x="10090150" y="6083300"/>
              <a:ext cx="69851" cy="184151"/>
            </a:xfrm>
            <a:custGeom>
              <a:avLst/>
              <a:gdLst/>
              <a:ahLst/>
              <a:cxnLst/>
              <a:rect l="0" t="0" r="0" b="0"/>
              <a:pathLst>
                <a:path w="69851" h="184151">
                  <a:moveTo>
                    <a:pt x="69850" y="0"/>
                  </a:moveTo>
                  <a:lnTo>
                    <a:pt x="69850" y="0"/>
                  </a:lnTo>
                  <a:lnTo>
                    <a:pt x="46705" y="47563"/>
                  </a:lnTo>
                  <a:lnTo>
                    <a:pt x="30366" y="95159"/>
                  </a:lnTo>
                  <a:lnTo>
                    <a:pt x="19612" y="139264"/>
                  </a:lnTo>
                  <a:lnTo>
                    <a:pt x="14360" y="158556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5070"/>
            <p:cNvSpPr/>
            <p:nvPr>
              <p:custDataLst>
                <p:tags r:id="rId201"/>
              </p:custDataLst>
            </p:nvPr>
          </p:nvSpPr>
          <p:spPr>
            <a:xfrm>
              <a:off x="9958432" y="6089650"/>
              <a:ext cx="99969" cy="107817"/>
            </a:xfrm>
            <a:custGeom>
              <a:avLst/>
              <a:gdLst/>
              <a:ahLst/>
              <a:cxnLst/>
              <a:rect l="0" t="0" r="0" b="0"/>
              <a:pathLst>
                <a:path w="99969" h="107817">
                  <a:moveTo>
                    <a:pt x="99968" y="0"/>
                  </a:moveTo>
                  <a:lnTo>
                    <a:pt x="99968" y="0"/>
                  </a:lnTo>
                  <a:lnTo>
                    <a:pt x="94899" y="5775"/>
                  </a:lnTo>
                  <a:lnTo>
                    <a:pt x="73962" y="52687"/>
                  </a:lnTo>
                  <a:lnTo>
                    <a:pt x="59806" y="79346"/>
                  </a:lnTo>
                  <a:lnTo>
                    <a:pt x="39431" y="103946"/>
                  </a:lnTo>
                  <a:lnTo>
                    <a:pt x="34915" y="106692"/>
                  </a:lnTo>
                  <a:lnTo>
                    <a:pt x="30494" y="107816"/>
                  </a:lnTo>
                  <a:lnTo>
                    <a:pt x="21818" y="107185"/>
                  </a:lnTo>
                  <a:lnTo>
                    <a:pt x="13259" y="104553"/>
                  </a:lnTo>
                  <a:lnTo>
                    <a:pt x="9706" y="100746"/>
                  </a:lnTo>
                  <a:lnTo>
                    <a:pt x="2041" y="83316"/>
                  </a:lnTo>
                  <a:lnTo>
                    <a:pt x="0" y="73247"/>
                  </a:lnTo>
                  <a:lnTo>
                    <a:pt x="975" y="65951"/>
                  </a:lnTo>
                  <a:lnTo>
                    <a:pt x="2223" y="63018"/>
                  </a:lnTo>
                  <a:lnTo>
                    <a:pt x="3760" y="61061"/>
                  </a:lnTo>
                  <a:lnTo>
                    <a:pt x="7350" y="58889"/>
                  </a:lnTo>
                  <a:lnTo>
                    <a:pt x="20081" y="61036"/>
                  </a:lnTo>
                  <a:lnTo>
                    <a:pt x="49518" y="71964"/>
                  </a:lnTo>
                  <a:lnTo>
                    <a:pt x="60613" y="79256"/>
                  </a:lnTo>
                  <a:lnTo>
                    <a:pt x="71532" y="89884"/>
                  </a:lnTo>
                  <a:lnTo>
                    <a:pt x="87268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5071"/>
            <p:cNvSpPr/>
            <p:nvPr>
              <p:custDataLst>
                <p:tags r:id="rId202"/>
              </p:custDataLst>
            </p:nvPr>
          </p:nvSpPr>
          <p:spPr>
            <a:xfrm>
              <a:off x="9728200" y="5925416"/>
              <a:ext cx="231326" cy="215035"/>
            </a:xfrm>
            <a:custGeom>
              <a:avLst/>
              <a:gdLst/>
              <a:ahLst/>
              <a:cxnLst/>
              <a:rect l="0" t="0" r="0" b="0"/>
              <a:pathLst>
                <a:path w="231326" h="215035">
                  <a:moveTo>
                    <a:pt x="0" y="24534"/>
                  </a:moveTo>
                  <a:lnTo>
                    <a:pt x="0" y="24534"/>
                  </a:lnTo>
                  <a:lnTo>
                    <a:pt x="3370" y="24534"/>
                  </a:lnTo>
                  <a:lnTo>
                    <a:pt x="30507" y="10229"/>
                  </a:lnTo>
                  <a:lnTo>
                    <a:pt x="67287" y="3519"/>
                  </a:lnTo>
                  <a:lnTo>
                    <a:pt x="99754" y="1083"/>
                  </a:lnTo>
                  <a:lnTo>
                    <a:pt x="133942" y="0"/>
                  </a:lnTo>
                  <a:lnTo>
                    <a:pt x="178838" y="96"/>
                  </a:lnTo>
                  <a:lnTo>
                    <a:pt x="222718" y="4635"/>
                  </a:lnTo>
                  <a:lnTo>
                    <a:pt x="226795" y="6329"/>
                  </a:lnTo>
                  <a:lnTo>
                    <a:pt x="229514" y="8870"/>
                  </a:lnTo>
                  <a:lnTo>
                    <a:pt x="231325" y="11975"/>
                  </a:lnTo>
                  <a:lnTo>
                    <a:pt x="229712" y="16161"/>
                  </a:lnTo>
                  <a:lnTo>
                    <a:pt x="186343" y="61864"/>
                  </a:lnTo>
                  <a:lnTo>
                    <a:pt x="156734" y="100897"/>
                  </a:lnTo>
                  <a:lnTo>
                    <a:pt x="129069" y="142331"/>
                  </a:lnTo>
                  <a:lnTo>
                    <a:pt x="94118" y="184890"/>
                  </a:lnTo>
                  <a:lnTo>
                    <a:pt x="70423" y="214360"/>
                  </a:lnTo>
                  <a:lnTo>
                    <a:pt x="70938" y="214586"/>
                  </a:lnTo>
                  <a:lnTo>
                    <a:pt x="111561" y="215026"/>
                  </a:lnTo>
                  <a:lnTo>
                    <a:pt x="156272" y="215032"/>
                  </a:lnTo>
                  <a:lnTo>
                    <a:pt x="190500" y="2150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5072"/>
            <p:cNvSpPr/>
            <p:nvPr>
              <p:custDataLst>
                <p:tags r:id="rId203"/>
              </p:custDataLst>
            </p:nvPr>
          </p:nvSpPr>
          <p:spPr>
            <a:xfrm>
              <a:off x="9594850" y="598805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1411" y="16621"/>
                  </a:lnTo>
                  <a:lnTo>
                    <a:pt x="13814" y="54292"/>
                  </a:lnTo>
                  <a:lnTo>
                    <a:pt x="23112" y="98919"/>
                  </a:lnTo>
                  <a:lnTo>
                    <a:pt x="25266" y="145390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5073"/>
            <p:cNvSpPr/>
            <p:nvPr>
              <p:custDataLst>
                <p:tags r:id="rId204"/>
              </p:custDataLst>
            </p:nvPr>
          </p:nvSpPr>
          <p:spPr>
            <a:xfrm>
              <a:off x="9544050" y="60706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5774" y="7630"/>
                  </a:lnTo>
                  <a:lnTo>
                    <a:pt x="12209" y="3861"/>
                  </a:lnTo>
                  <a:lnTo>
                    <a:pt x="49542" y="508"/>
                  </a:lnTo>
                  <a:lnTo>
                    <a:pt x="92885" y="10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074"/>
            <p:cNvSpPr/>
            <p:nvPr>
              <p:custDataLst>
                <p:tags r:id="rId205"/>
              </p:custDataLst>
            </p:nvPr>
          </p:nvSpPr>
          <p:spPr>
            <a:xfrm>
              <a:off x="9302865" y="5681632"/>
              <a:ext cx="101486" cy="154019"/>
            </a:xfrm>
            <a:custGeom>
              <a:avLst/>
              <a:gdLst/>
              <a:ahLst/>
              <a:cxnLst/>
              <a:rect l="0" t="0" r="0" b="0"/>
              <a:pathLst>
                <a:path w="101486" h="154019">
                  <a:moveTo>
                    <a:pt x="31635" y="33368"/>
                  </a:moveTo>
                  <a:lnTo>
                    <a:pt x="31635" y="33368"/>
                  </a:lnTo>
                  <a:lnTo>
                    <a:pt x="28264" y="33368"/>
                  </a:lnTo>
                  <a:lnTo>
                    <a:pt x="19426" y="36739"/>
                  </a:lnTo>
                  <a:lnTo>
                    <a:pt x="13742" y="44038"/>
                  </a:lnTo>
                  <a:lnTo>
                    <a:pt x="2859" y="71331"/>
                  </a:lnTo>
                  <a:lnTo>
                    <a:pt x="276" y="87713"/>
                  </a:lnTo>
                  <a:lnTo>
                    <a:pt x="144" y="87943"/>
                  </a:lnTo>
                  <a:lnTo>
                    <a:pt x="0" y="86316"/>
                  </a:lnTo>
                  <a:lnTo>
                    <a:pt x="11834" y="66873"/>
                  </a:lnTo>
                  <a:lnTo>
                    <a:pt x="27645" y="33323"/>
                  </a:lnTo>
                  <a:lnTo>
                    <a:pt x="45033" y="13207"/>
                  </a:lnTo>
                  <a:lnTo>
                    <a:pt x="63592" y="1681"/>
                  </a:lnTo>
                  <a:lnTo>
                    <a:pt x="74295" y="0"/>
                  </a:lnTo>
                  <a:lnTo>
                    <a:pt x="79126" y="539"/>
                  </a:lnTo>
                  <a:lnTo>
                    <a:pt x="88255" y="6783"/>
                  </a:lnTo>
                  <a:lnTo>
                    <a:pt x="92665" y="11411"/>
                  </a:lnTo>
                  <a:lnTo>
                    <a:pt x="97564" y="29724"/>
                  </a:lnTo>
                  <a:lnTo>
                    <a:pt x="100323" y="67801"/>
                  </a:lnTo>
                  <a:lnTo>
                    <a:pt x="101140" y="110363"/>
                  </a:lnTo>
                  <a:lnTo>
                    <a:pt x="101485" y="154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075"/>
            <p:cNvSpPr/>
            <p:nvPr>
              <p:custDataLst>
                <p:tags r:id="rId206"/>
              </p:custDataLst>
            </p:nvPr>
          </p:nvSpPr>
          <p:spPr>
            <a:xfrm>
              <a:off x="9247066" y="5899272"/>
              <a:ext cx="296985" cy="228241"/>
            </a:xfrm>
            <a:custGeom>
              <a:avLst/>
              <a:gdLst/>
              <a:ahLst/>
              <a:cxnLst/>
              <a:rect l="0" t="0" r="0" b="0"/>
              <a:pathLst>
                <a:path w="296985" h="228241">
                  <a:moveTo>
                    <a:pt x="119184" y="18928"/>
                  </a:moveTo>
                  <a:lnTo>
                    <a:pt x="119184" y="18928"/>
                  </a:lnTo>
                  <a:lnTo>
                    <a:pt x="122554" y="12187"/>
                  </a:lnTo>
                  <a:lnTo>
                    <a:pt x="122841" y="9494"/>
                  </a:lnTo>
                  <a:lnTo>
                    <a:pt x="121280" y="4623"/>
                  </a:lnTo>
                  <a:lnTo>
                    <a:pt x="119875" y="3041"/>
                  </a:lnTo>
                  <a:lnTo>
                    <a:pt x="116434" y="1284"/>
                  </a:lnTo>
                  <a:lnTo>
                    <a:pt x="102637" y="62"/>
                  </a:lnTo>
                  <a:lnTo>
                    <a:pt x="97570" y="0"/>
                  </a:lnTo>
                  <a:lnTo>
                    <a:pt x="84413" y="7459"/>
                  </a:lnTo>
                  <a:lnTo>
                    <a:pt x="44702" y="44621"/>
                  </a:lnTo>
                  <a:lnTo>
                    <a:pt x="13036" y="91972"/>
                  </a:lnTo>
                  <a:lnTo>
                    <a:pt x="2158" y="119125"/>
                  </a:lnTo>
                  <a:lnTo>
                    <a:pt x="0" y="157506"/>
                  </a:lnTo>
                  <a:lnTo>
                    <a:pt x="5240" y="190125"/>
                  </a:lnTo>
                  <a:lnTo>
                    <a:pt x="14214" y="206493"/>
                  </a:lnTo>
                  <a:lnTo>
                    <a:pt x="34536" y="224238"/>
                  </a:lnTo>
                  <a:lnTo>
                    <a:pt x="55927" y="228240"/>
                  </a:lnTo>
                  <a:lnTo>
                    <a:pt x="95737" y="224644"/>
                  </a:lnTo>
                  <a:lnTo>
                    <a:pt x="135050" y="212762"/>
                  </a:lnTo>
                  <a:lnTo>
                    <a:pt x="146695" y="207417"/>
                  </a:lnTo>
                  <a:lnTo>
                    <a:pt x="163396" y="188308"/>
                  </a:lnTo>
                  <a:lnTo>
                    <a:pt x="174817" y="162648"/>
                  </a:lnTo>
                  <a:lnTo>
                    <a:pt x="183803" y="117172"/>
                  </a:lnTo>
                  <a:lnTo>
                    <a:pt x="181212" y="74222"/>
                  </a:lnTo>
                  <a:lnTo>
                    <a:pt x="172857" y="52441"/>
                  </a:lnTo>
                  <a:lnTo>
                    <a:pt x="160208" y="37114"/>
                  </a:lnTo>
                  <a:lnTo>
                    <a:pt x="129090" y="15779"/>
                  </a:lnTo>
                  <a:lnTo>
                    <a:pt x="104167" y="9057"/>
                  </a:lnTo>
                  <a:lnTo>
                    <a:pt x="87343" y="11249"/>
                  </a:lnTo>
                  <a:lnTo>
                    <a:pt x="71871" y="16927"/>
                  </a:lnTo>
                  <a:lnTo>
                    <a:pt x="60291" y="24154"/>
                  </a:lnTo>
                  <a:lnTo>
                    <a:pt x="56639" y="28762"/>
                  </a:lnTo>
                  <a:lnTo>
                    <a:pt x="52580" y="39526"/>
                  </a:lnTo>
                  <a:lnTo>
                    <a:pt x="54540" y="51366"/>
                  </a:lnTo>
                  <a:lnTo>
                    <a:pt x="57038" y="57487"/>
                  </a:lnTo>
                  <a:lnTo>
                    <a:pt x="77407" y="76214"/>
                  </a:lnTo>
                  <a:lnTo>
                    <a:pt x="115900" y="91797"/>
                  </a:lnTo>
                  <a:lnTo>
                    <a:pt x="150651" y="99058"/>
                  </a:lnTo>
                  <a:lnTo>
                    <a:pt x="189613" y="103225"/>
                  </a:lnTo>
                  <a:lnTo>
                    <a:pt x="230449" y="102724"/>
                  </a:lnTo>
                  <a:lnTo>
                    <a:pt x="272880" y="95105"/>
                  </a:lnTo>
                  <a:lnTo>
                    <a:pt x="296984" y="887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076"/>
            <p:cNvSpPr/>
            <p:nvPr>
              <p:custDataLst>
                <p:tags r:id="rId207"/>
              </p:custDataLst>
            </p:nvPr>
          </p:nvSpPr>
          <p:spPr>
            <a:xfrm>
              <a:off x="8782050" y="6130729"/>
              <a:ext cx="273051" cy="35122"/>
            </a:xfrm>
            <a:custGeom>
              <a:avLst/>
              <a:gdLst/>
              <a:ahLst/>
              <a:cxnLst/>
              <a:rect l="0" t="0" r="0" b="0"/>
              <a:pathLst>
                <a:path w="273051" h="351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50524" y="3385"/>
                  </a:lnTo>
                  <a:lnTo>
                    <a:pt x="84779" y="9492"/>
                  </a:lnTo>
                  <a:lnTo>
                    <a:pt x="125404" y="15028"/>
                  </a:lnTo>
                  <a:lnTo>
                    <a:pt x="167212" y="19841"/>
                  </a:lnTo>
                  <a:lnTo>
                    <a:pt x="204610" y="24333"/>
                  </a:lnTo>
                  <a:lnTo>
                    <a:pt x="247283" y="30827"/>
                  </a:lnTo>
                  <a:lnTo>
                    <a:pt x="273050" y="351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077"/>
            <p:cNvSpPr/>
            <p:nvPr>
              <p:custDataLst>
                <p:tags r:id="rId208"/>
              </p:custDataLst>
            </p:nvPr>
          </p:nvSpPr>
          <p:spPr>
            <a:xfrm>
              <a:off x="8798477" y="5905762"/>
              <a:ext cx="256624" cy="171189"/>
            </a:xfrm>
            <a:custGeom>
              <a:avLst/>
              <a:gdLst/>
              <a:ahLst/>
              <a:cxnLst/>
              <a:rect l="0" t="0" r="0" b="0"/>
              <a:pathLst>
                <a:path w="256624" h="171189">
                  <a:moveTo>
                    <a:pt x="193123" y="6088"/>
                  </a:moveTo>
                  <a:lnTo>
                    <a:pt x="193123" y="6088"/>
                  </a:lnTo>
                  <a:lnTo>
                    <a:pt x="193123" y="2717"/>
                  </a:lnTo>
                  <a:lnTo>
                    <a:pt x="193828" y="1724"/>
                  </a:lnTo>
                  <a:lnTo>
                    <a:pt x="195004" y="1062"/>
                  </a:lnTo>
                  <a:lnTo>
                    <a:pt x="196493" y="621"/>
                  </a:lnTo>
                  <a:lnTo>
                    <a:pt x="196780" y="326"/>
                  </a:lnTo>
                  <a:lnTo>
                    <a:pt x="196267" y="129"/>
                  </a:lnTo>
                  <a:lnTo>
                    <a:pt x="195217" y="0"/>
                  </a:lnTo>
                  <a:lnTo>
                    <a:pt x="192172" y="1736"/>
                  </a:lnTo>
                  <a:lnTo>
                    <a:pt x="190373" y="3187"/>
                  </a:lnTo>
                  <a:lnTo>
                    <a:pt x="150828" y="14495"/>
                  </a:lnTo>
                  <a:lnTo>
                    <a:pt x="103394" y="33148"/>
                  </a:lnTo>
                  <a:lnTo>
                    <a:pt x="65877" y="47659"/>
                  </a:lnTo>
                  <a:lnTo>
                    <a:pt x="22461" y="69568"/>
                  </a:lnTo>
                  <a:lnTo>
                    <a:pt x="4659" y="83066"/>
                  </a:lnTo>
                  <a:lnTo>
                    <a:pt x="0" y="89219"/>
                  </a:lnTo>
                  <a:lnTo>
                    <a:pt x="874" y="92553"/>
                  </a:lnTo>
                  <a:lnTo>
                    <a:pt x="7490" y="100021"/>
                  </a:lnTo>
                  <a:lnTo>
                    <a:pt x="51380" y="111949"/>
                  </a:lnTo>
                  <a:lnTo>
                    <a:pt x="86616" y="119224"/>
                  </a:lnTo>
                  <a:lnTo>
                    <a:pt x="127678" y="129043"/>
                  </a:lnTo>
                  <a:lnTo>
                    <a:pt x="168974" y="140463"/>
                  </a:lnTo>
                  <a:lnTo>
                    <a:pt x="203792" y="152593"/>
                  </a:lnTo>
                  <a:lnTo>
                    <a:pt x="256623" y="171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986"/>
          <p:cNvGrpSpPr/>
          <p:nvPr/>
        </p:nvGrpSpPr>
        <p:grpSpPr>
          <a:xfrm>
            <a:off x="7739135" y="5836445"/>
            <a:ext cx="820666" cy="284956"/>
            <a:chOff x="7739135" y="5836445"/>
            <a:chExt cx="820666" cy="284956"/>
          </a:xfrm>
        </p:grpSpPr>
        <p:sp>
          <p:nvSpPr>
            <p:cNvPr id="437" name="SMARTInkShape-5078"/>
            <p:cNvSpPr/>
            <p:nvPr>
              <p:custDataLst>
                <p:tags r:id="rId190"/>
              </p:custDataLst>
            </p:nvPr>
          </p:nvSpPr>
          <p:spPr>
            <a:xfrm>
              <a:off x="7739135" y="5867662"/>
              <a:ext cx="223766" cy="183889"/>
            </a:xfrm>
            <a:custGeom>
              <a:avLst/>
              <a:gdLst/>
              <a:ahLst/>
              <a:cxnLst/>
              <a:rect l="0" t="0" r="0" b="0"/>
              <a:pathLst>
                <a:path w="223766" h="183889">
                  <a:moveTo>
                    <a:pt x="204715" y="6088"/>
                  </a:moveTo>
                  <a:lnTo>
                    <a:pt x="204715" y="6088"/>
                  </a:lnTo>
                  <a:lnTo>
                    <a:pt x="204715" y="2717"/>
                  </a:lnTo>
                  <a:lnTo>
                    <a:pt x="205420" y="1724"/>
                  </a:lnTo>
                  <a:lnTo>
                    <a:pt x="206596" y="1062"/>
                  </a:lnTo>
                  <a:lnTo>
                    <a:pt x="210182" y="0"/>
                  </a:lnTo>
                  <a:lnTo>
                    <a:pt x="210477" y="618"/>
                  </a:lnTo>
                  <a:lnTo>
                    <a:pt x="210803" y="3187"/>
                  </a:lnTo>
                  <a:lnTo>
                    <a:pt x="177785" y="30252"/>
                  </a:lnTo>
                  <a:lnTo>
                    <a:pt x="138488" y="50171"/>
                  </a:lnTo>
                  <a:lnTo>
                    <a:pt x="105430" y="64956"/>
                  </a:lnTo>
                  <a:lnTo>
                    <a:pt x="71689" y="80231"/>
                  </a:lnTo>
                  <a:lnTo>
                    <a:pt x="31009" y="100023"/>
                  </a:lnTo>
                  <a:lnTo>
                    <a:pt x="303" y="117427"/>
                  </a:lnTo>
                  <a:lnTo>
                    <a:pt x="0" y="119119"/>
                  </a:lnTo>
                  <a:lnTo>
                    <a:pt x="1211" y="120954"/>
                  </a:lnTo>
                  <a:lnTo>
                    <a:pt x="3429" y="122882"/>
                  </a:lnTo>
                  <a:lnTo>
                    <a:pt x="39523" y="136116"/>
                  </a:lnTo>
                  <a:lnTo>
                    <a:pt x="70618" y="144076"/>
                  </a:lnTo>
                  <a:lnTo>
                    <a:pt x="105605" y="152317"/>
                  </a:lnTo>
                  <a:lnTo>
                    <a:pt x="140910" y="160685"/>
                  </a:lnTo>
                  <a:lnTo>
                    <a:pt x="185731" y="172622"/>
                  </a:lnTo>
                  <a:lnTo>
                    <a:pt x="223765" y="183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079"/>
            <p:cNvSpPr/>
            <p:nvPr>
              <p:custDataLst>
                <p:tags r:id="rId191"/>
              </p:custDataLst>
            </p:nvPr>
          </p:nvSpPr>
          <p:spPr>
            <a:xfrm>
              <a:off x="8232094" y="5836445"/>
              <a:ext cx="327707" cy="266911"/>
            </a:xfrm>
            <a:custGeom>
              <a:avLst/>
              <a:gdLst/>
              <a:ahLst/>
              <a:cxnLst/>
              <a:rect l="0" t="0" r="0" b="0"/>
              <a:pathLst>
                <a:path w="327707" h="266911">
                  <a:moveTo>
                    <a:pt x="73706" y="100805"/>
                  </a:moveTo>
                  <a:lnTo>
                    <a:pt x="73706" y="100805"/>
                  </a:lnTo>
                  <a:lnTo>
                    <a:pt x="73706" y="85877"/>
                  </a:lnTo>
                  <a:lnTo>
                    <a:pt x="75587" y="81707"/>
                  </a:lnTo>
                  <a:lnTo>
                    <a:pt x="77076" y="79605"/>
                  </a:lnTo>
                  <a:lnTo>
                    <a:pt x="79173" y="69908"/>
                  </a:lnTo>
                  <a:lnTo>
                    <a:pt x="74511" y="49032"/>
                  </a:lnTo>
                  <a:lnTo>
                    <a:pt x="72182" y="44163"/>
                  </a:lnTo>
                  <a:lnTo>
                    <a:pt x="70574" y="41877"/>
                  </a:lnTo>
                  <a:lnTo>
                    <a:pt x="61567" y="35289"/>
                  </a:lnTo>
                  <a:lnTo>
                    <a:pt x="57853" y="34550"/>
                  </a:lnTo>
                  <a:lnTo>
                    <a:pt x="49962" y="35610"/>
                  </a:lnTo>
                  <a:lnTo>
                    <a:pt x="37586" y="43545"/>
                  </a:lnTo>
                  <a:lnTo>
                    <a:pt x="24983" y="58204"/>
                  </a:lnTo>
                  <a:lnTo>
                    <a:pt x="8787" y="103104"/>
                  </a:lnTo>
                  <a:lnTo>
                    <a:pt x="1162" y="149307"/>
                  </a:lnTo>
                  <a:lnTo>
                    <a:pt x="0" y="196627"/>
                  </a:lnTo>
                  <a:lnTo>
                    <a:pt x="8671" y="232522"/>
                  </a:lnTo>
                  <a:lnTo>
                    <a:pt x="18695" y="249656"/>
                  </a:lnTo>
                  <a:lnTo>
                    <a:pt x="30207" y="260564"/>
                  </a:lnTo>
                  <a:lnTo>
                    <a:pt x="36240" y="264462"/>
                  </a:lnTo>
                  <a:lnTo>
                    <a:pt x="50469" y="266910"/>
                  </a:lnTo>
                  <a:lnTo>
                    <a:pt x="78109" y="262440"/>
                  </a:lnTo>
                  <a:lnTo>
                    <a:pt x="114992" y="250297"/>
                  </a:lnTo>
                  <a:lnTo>
                    <a:pt x="153437" y="233293"/>
                  </a:lnTo>
                  <a:lnTo>
                    <a:pt x="191290" y="208585"/>
                  </a:lnTo>
                  <a:lnTo>
                    <a:pt x="209127" y="182913"/>
                  </a:lnTo>
                  <a:lnTo>
                    <a:pt x="213151" y="159405"/>
                  </a:lnTo>
                  <a:lnTo>
                    <a:pt x="209567" y="116521"/>
                  </a:lnTo>
                  <a:lnTo>
                    <a:pt x="199568" y="75593"/>
                  </a:lnTo>
                  <a:lnTo>
                    <a:pt x="185788" y="47473"/>
                  </a:lnTo>
                  <a:lnTo>
                    <a:pt x="168297" y="27617"/>
                  </a:lnTo>
                  <a:lnTo>
                    <a:pt x="140055" y="8267"/>
                  </a:lnTo>
                  <a:lnTo>
                    <a:pt x="115629" y="1889"/>
                  </a:lnTo>
                  <a:lnTo>
                    <a:pt x="90518" y="0"/>
                  </a:lnTo>
                  <a:lnTo>
                    <a:pt x="77416" y="3322"/>
                  </a:lnTo>
                  <a:lnTo>
                    <a:pt x="66887" y="10207"/>
                  </a:lnTo>
                  <a:lnTo>
                    <a:pt x="57505" y="20322"/>
                  </a:lnTo>
                  <a:lnTo>
                    <a:pt x="47661" y="41288"/>
                  </a:lnTo>
                  <a:lnTo>
                    <a:pt x="46373" y="57184"/>
                  </a:lnTo>
                  <a:lnTo>
                    <a:pt x="48858" y="73658"/>
                  </a:lnTo>
                  <a:lnTo>
                    <a:pt x="54666" y="90385"/>
                  </a:lnTo>
                  <a:lnTo>
                    <a:pt x="67596" y="103465"/>
                  </a:lnTo>
                  <a:lnTo>
                    <a:pt x="75983" y="108929"/>
                  </a:lnTo>
                  <a:lnTo>
                    <a:pt x="100353" y="113118"/>
                  </a:lnTo>
                  <a:lnTo>
                    <a:pt x="131409" y="112627"/>
                  </a:lnTo>
                  <a:lnTo>
                    <a:pt x="168731" y="110057"/>
                  </a:lnTo>
                  <a:lnTo>
                    <a:pt x="210719" y="104682"/>
                  </a:lnTo>
                  <a:lnTo>
                    <a:pt x="253134" y="99000"/>
                  </a:lnTo>
                  <a:lnTo>
                    <a:pt x="290799" y="96475"/>
                  </a:lnTo>
                  <a:lnTo>
                    <a:pt x="327706" y="944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5080"/>
            <p:cNvSpPr/>
            <p:nvPr>
              <p:custDataLst>
                <p:tags r:id="rId192"/>
              </p:custDataLst>
            </p:nvPr>
          </p:nvSpPr>
          <p:spPr>
            <a:xfrm>
              <a:off x="7747000" y="6086505"/>
              <a:ext cx="266701" cy="34896"/>
            </a:xfrm>
            <a:custGeom>
              <a:avLst/>
              <a:gdLst/>
              <a:ahLst/>
              <a:cxnLst/>
              <a:rect l="0" t="0" r="0" b="0"/>
              <a:pathLst>
                <a:path w="266701" h="34896">
                  <a:moveTo>
                    <a:pt x="0" y="3145"/>
                  </a:moveTo>
                  <a:lnTo>
                    <a:pt x="0" y="3145"/>
                  </a:lnTo>
                  <a:lnTo>
                    <a:pt x="44257" y="1263"/>
                  </a:lnTo>
                  <a:lnTo>
                    <a:pt x="88137" y="0"/>
                  </a:lnTo>
                  <a:lnTo>
                    <a:pt x="124544" y="3864"/>
                  </a:lnTo>
                  <a:lnTo>
                    <a:pt x="166595" y="12637"/>
                  </a:lnTo>
                  <a:lnTo>
                    <a:pt x="201747" y="19828"/>
                  </a:lnTo>
                  <a:lnTo>
                    <a:pt x="248696" y="30194"/>
                  </a:lnTo>
                  <a:lnTo>
                    <a:pt x="266700" y="348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987"/>
          <p:cNvGrpSpPr/>
          <p:nvPr/>
        </p:nvGrpSpPr>
        <p:grpSpPr>
          <a:xfrm>
            <a:off x="4548040" y="5597172"/>
            <a:ext cx="2824311" cy="624009"/>
            <a:chOff x="4548040" y="5597172"/>
            <a:chExt cx="2824311" cy="624009"/>
          </a:xfrm>
        </p:grpSpPr>
        <p:sp>
          <p:nvSpPr>
            <p:cNvPr id="441" name="SMARTInkShape-5081"/>
            <p:cNvSpPr/>
            <p:nvPr>
              <p:custDataLst>
                <p:tags r:id="rId177"/>
              </p:custDataLst>
            </p:nvPr>
          </p:nvSpPr>
          <p:spPr>
            <a:xfrm>
              <a:off x="6584950" y="6077833"/>
              <a:ext cx="101601" cy="94193"/>
            </a:xfrm>
            <a:custGeom>
              <a:avLst/>
              <a:gdLst/>
              <a:ahLst/>
              <a:cxnLst/>
              <a:rect l="0" t="0" r="0" b="0"/>
              <a:pathLst>
                <a:path w="101601" h="94193">
                  <a:moveTo>
                    <a:pt x="0" y="5467"/>
                  </a:moveTo>
                  <a:lnTo>
                    <a:pt x="0" y="5467"/>
                  </a:lnTo>
                  <a:lnTo>
                    <a:pt x="23144" y="0"/>
                  </a:lnTo>
                  <a:lnTo>
                    <a:pt x="35940" y="2749"/>
                  </a:lnTo>
                  <a:lnTo>
                    <a:pt x="48671" y="8033"/>
                  </a:lnTo>
                  <a:lnTo>
                    <a:pt x="55263" y="15779"/>
                  </a:lnTo>
                  <a:lnTo>
                    <a:pt x="59839" y="26278"/>
                  </a:lnTo>
                  <a:lnTo>
                    <a:pt x="61872" y="38000"/>
                  </a:lnTo>
                  <a:lnTo>
                    <a:pt x="57132" y="50266"/>
                  </a:lnTo>
                  <a:lnTo>
                    <a:pt x="35511" y="84285"/>
                  </a:lnTo>
                  <a:lnTo>
                    <a:pt x="34258" y="87643"/>
                  </a:lnTo>
                  <a:lnTo>
                    <a:pt x="32716" y="89885"/>
                  </a:lnTo>
                  <a:lnTo>
                    <a:pt x="26502" y="93776"/>
                  </a:lnTo>
                  <a:lnTo>
                    <a:pt x="32469" y="94192"/>
                  </a:lnTo>
                  <a:lnTo>
                    <a:pt x="71896" y="85555"/>
                  </a:lnTo>
                  <a:lnTo>
                    <a:pt x="101600" y="75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5082"/>
            <p:cNvSpPr/>
            <p:nvPr>
              <p:custDataLst>
                <p:tags r:id="rId178"/>
              </p:custDataLst>
            </p:nvPr>
          </p:nvSpPr>
          <p:spPr>
            <a:xfrm>
              <a:off x="6508750" y="5969000"/>
              <a:ext cx="63501" cy="190501"/>
            </a:xfrm>
            <a:custGeom>
              <a:avLst/>
              <a:gdLst/>
              <a:ahLst/>
              <a:cxnLst/>
              <a:rect l="0" t="0" r="0" b="0"/>
              <a:pathLst>
                <a:path w="63501" h="190501">
                  <a:moveTo>
                    <a:pt x="63500" y="0"/>
                  </a:moveTo>
                  <a:lnTo>
                    <a:pt x="63500" y="0"/>
                  </a:lnTo>
                  <a:lnTo>
                    <a:pt x="60129" y="3371"/>
                  </a:lnTo>
                  <a:lnTo>
                    <a:pt x="58474" y="6907"/>
                  </a:lnTo>
                  <a:lnTo>
                    <a:pt x="45332" y="48610"/>
                  </a:lnTo>
                  <a:lnTo>
                    <a:pt x="29415" y="96072"/>
                  </a:lnTo>
                  <a:lnTo>
                    <a:pt x="18750" y="136965"/>
                  </a:lnTo>
                  <a:lnTo>
                    <a:pt x="6589" y="17835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5083"/>
            <p:cNvSpPr/>
            <p:nvPr>
              <p:custDataLst>
                <p:tags r:id="rId179"/>
              </p:custDataLst>
            </p:nvPr>
          </p:nvSpPr>
          <p:spPr>
            <a:xfrm>
              <a:off x="4548040" y="5771678"/>
              <a:ext cx="146283" cy="449503"/>
            </a:xfrm>
            <a:custGeom>
              <a:avLst/>
              <a:gdLst/>
              <a:ahLst/>
              <a:cxnLst/>
              <a:rect l="0" t="0" r="0" b="0"/>
              <a:pathLst>
                <a:path w="146283" h="449503">
                  <a:moveTo>
                    <a:pt x="11260" y="108422"/>
                  </a:moveTo>
                  <a:lnTo>
                    <a:pt x="11260" y="108422"/>
                  </a:lnTo>
                  <a:lnTo>
                    <a:pt x="7889" y="108420"/>
                  </a:lnTo>
                  <a:lnTo>
                    <a:pt x="6896" y="109127"/>
                  </a:lnTo>
                  <a:lnTo>
                    <a:pt x="6234" y="110304"/>
                  </a:lnTo>
                  <a:lnTo>
                    <a:pt x="0" y="147653"/>
                  </a:lnTo>
                  <a:lnTo>
                    <a:pt x="611" y="176658"/>
                  </a:lnTo>
                  <a:lnTo>
                    <a:pt x="5587" y="217772"/>
                  </a:lnTo>
                  <a:lnTo>
                    <a:pt x="12501" y="262385"/>
                  </a:lnTo>
                  <a:lnTo>
                    <a:pt x="19573" y="308083"/>
                  </a:lnTo>
                  <a:lnTo>
                    <a:pt x="25067" y="354263"/>
                  </a:lnTo>
                  <a:lnTo>
                    <a:pt x="27980" y="393133"/>
                  </a:lnTo>
                  <a:lnTo>
                    <a:pt x="29619" y="433376"/>
                  </a:lnTo>
                  <a:lnTo>
                    <a:pt x="30174" y="449502"/>
                  </a:lnTo>
                  <a:lnTo>
                    <a:pt x="32131" y="446750"/>
                  </a:lnTo>
                  <a:lnTo>
                    <a:pt x="33641" y="444040"/>
                  </a:lnTo>
                  <a:lnTo>
                    <a:pt x="35765" y="413258"/>
                  </a:lnTo>
                  <a:lnTo>
                    <a:pt x="34381" y="374669"/>
                  </a:lnTo>
                  <a:lnTo>
                    <a:pt x="33024" y="351535"/>
                  </a:lnTo>
                  <a:lnTo>
                    <a:pt x="32825" y="322004"/>
                  </a:lnTo>
                  <a:lnTo>
                    <a:pt x="33398" y="288204"/>
                  </a:lnTo>
                  <a:lnTo>
                    <a:pt x="34485" y="251560"/>
                  </a:lnTo>
                  <a:lnTo>
                    <a:pt x="38032" y="214431"/>
                  </a:lnTo>
                  <a:lnTo>
                    <a:pt x="43219" y="176978"/>
                  </a:lnTo>
                  <a:lnTo>
                    <a:pt x="49499" y="139309"/>
                  </a:lnTo>
                  <a:lnTo>
                    <a:pt x="56508" y="108553"/>
                  </a:lnTo>
                  <a:lnTo>
                    <a:pt x="64003" y="82403"/>
                  </a:lnTo>
                  <a:lnTo>
                    <a:pt x="79857" y="41826"/>
                  </a:lnTo>
                  <a:lnTo>
                    <a:pt x="96310" y="16734"/>
                  </a:lnTo>
                  <a:lnTo>
                    <a:pt x="111149" y="4172"/>
                  </a:lnTo>
                  <a:lnTo>
                    <a:pt x="118069" y="822"/>
                  </a:lnTo>
                  <a:lnTo>
                    <a:pt x="124093" y="0"/>
                  </a:lnTo>
                  <a:lnTo>
                    <a:pt x="134551" y="2849"/>
                  </a:lnTo>
                  <a:lnTo>
                    <a:pt x="142021" y="18227"/>
                  </a:lnTo>
                  <a:lnTo>
                    <a:pt x="146282" y="42935"/>
                  </a:lnTo>
                  <a:lnTo>
                    <a:pt x="145823" y="75083"/>
                  </a:lnTo>
                  <a:lnTo>
                    <a:pt x="131486" y="122141"/>
                  </a:lnTo>
                  <a:lnTo>
                    <a:pt x="102621" y="160622"/>
                  </a:lnTo>
                  <a:lnTo>
                    <a:pt x="67257" y="187623"/>
                  </a:lnTo>
                  <a:lnTo>
                    <a:pt x="23960" y="2036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5084"/>
            <p:cNvSpPr/>
            <p:nvPr>
              <p:custDataLst>
                <p:tags r:id="rId180"/>
              </p:custDataLst>
            </p:nvPr>
          </p:nvSpPr>
          <p:spPr>
            <a:xfrm>
              <a:off x="6087442" y="5807387"/>
              <a:ext cx="218109" cy="256273"/>
            </a:xfrm>
            <a:custGeom>
              <a:avLst/>
              <a:gdLst/>
              <a:ahLst/>
              <a:cxnLst/>
              <a:rect l="0" t="0" r="0" b="0"/>
              <a:pathLst>
                <a:path w="218109" h="256273">
                  <a:moveTo>
                    <a:pt x="40308" y="47313"/>
                  </a:moveTo>
                  <a:lnTo>
                    <a:pt x="40308" y="47313"/>
                  </a:lnTo>
                  <a:lnTo>
                    <a:pt x="17831" y="34670"/>
                  </a:lnTo>
                  <a:lnTo>
                    <a:pt x="16857" y="33241"/>
                  </a:lnTo>
                  <a:lnTo>
                    <a:pt x="16208" y="31581"/>
                  </a:lnTo>
                  <a:lnTo>
                    <a:pt x="17892" y="29769"/>
                  </a:lnTo>
                  <a:lnTo>
                    <a:pt x="25406" y="25875"/>
                  </a:lnTo>
                  <a:lnTo>
                    <a:pt x="67756" y="16920"/>
                  </a:lnTo>
                  <a:lnTo>
                    <a:pt x="108569" y="7655"/>
                  </a:lnTo>
                  <a:lnTo>
                    <a:pt x="147082" y="3578"/>
                  </a:lnTo>
                  <a:lnTo>
                    <a:pt x="186413" y="0"/>
                  </a:lnTo>
                  <a:lnTo>
                    <a:pt x="192744" y="955"/>
                  </a:lnTo>
                  <a:lnTo>
                    <a:pt x="201661" y="5777"/>
                  </a:lnTo>
                  <a:lnTo>
                    <a:pt x="205025" y="9039"/>
                  </a:lnTo>
                  <a:lnTo>
                    <a:pt x="206565" y="13330"/>
                  </a:lnTo>
                  <a:lnTo>
                    <a:pt x="205360" y="30188"/>
                  </a:lnTo>
                  <a:lnTo>
                    <a:pt x="202330" y="44877"/>
                  </a:lnTo>
                  <a:lnTo>
                    <a:pt x="183172" y="72384"/>
                  </a:lnTo>
                  <a:lnTo>
                    <a:pt x="143683" y="114693"/>
                  </a:lnTo>
                  <a:lnTo>
                    <a:pt x="104647" y="154218"/>
                  </a:lnTo>
                  <a:lnTo>
                    <a:pt x="67368" y="192348"/>
                  </a:lnTo>
                  <a:lnTo>
                    <a:pt x="23288" y="237871"/>
                  </a:lnTo>
                  <a:lnTo>
                    <a:pt x="6398" y="252380"/>
                  </a:lnTo>
                  <a:lnTo>
                    <a:pt x="0" y="255534"/>
                  </a:lnTo>
                  <a:lnTo>
                    <a:pt x="31" y="255977"/>
                  </a:lnTo>
                  <a:lnTo>
                    <a:pt x="755" y="256272"/>
                  </a:lnTo>
                  <a:lnTo>
                    <a:pt x="38710" y="251342"/>
                  </a:lnTo>
                  <a:lnTo>
                    <a:pt x="80208" y="247388"/>
                  </a:lnTo>
                  <a:lnTo>
                    <a:pt x="124881" y="245118"/>
                  </a:lnTo>
                  <a:lnTo>
                    <a:pt x="166026" y="241073"/>
                  </a:lnTo>
                  <a:lnTo>
                    <a:pt x="218108" y="237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5085"/>
            <p:cNvSpPr/>
            <p:nvPr>
              <p:custDataLst>
                <p:tags r:id="rId181"/>
              </p:custDataLst>
            </p:nvPr>
          </p:nvSpPr>
          <p:spPr>
            <a:xfrm>
              <a:off x="5746750" y="5962650"/>
              <a:ext cx="252744" cy="19051"/>
            </a:xfrm>
            <a:custGeom>
              <a:avLst/>
              <a:gdLst/>
              <a:ahLst/>
              <a:cxnLst/>
              <a:rect l="0" t="0" r="0" b="0"/>
              <a:pathLst>
                <a:path w="252744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10844" y="13288"/>
                  </a:lnTo>
                  <a:lnTo>
                    <a:pt x="48805" y="12777"/>
                  </a:lnTo>
                  <a:lnTo>
                    <a:pt x="93953" y="12723"/>
                  </a:lnTo>
                  <a:lnTo>
                    <a:pt x="129246" y="12710"/>
                  </a:lnTo>
                  <a:lnTo>
                    <a:pt x="164686" y="12704"/>
                  </a:lnTo>
                  <a:lnTo>
                    <a:pt x="210289" y="12702"/>
                  </a:lnTo>
                  <a:lnTo>
                    <a:pt x="251057" y="12698"/>
                  </a:lnTo>
                  <a:lnTo>
                    <a:pt x="252743" y="11995"/>
                  </a:lnTo>
                  <a:lnTo>
                    <a:pt x="252457" y="10818"/>
                  </a:lnTo>
                  <a:lnTo>
                    <a:pt x="245311" y="5793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086"/>
            <p:cNvSpPr/>
            <p:nvPr>
              <p:custDataLst>
                <p:tags r:id="rId182"/>
              </p:custDataLst>
            </p:nvPr>
          </p:nvSpPr>
          <p:spPr>
            <a:xfrm>
              <a:off x="5385194" y="5597172"/>
              <a:ext cx="132957" cy="155929"/>
            </a:xfrm>
            <a:custGeom>
              <a:avLst/>
              <a:gdLst/>
              <a:ahLst/>
              <a:cxnLst/>
              <a:rect l="0" t="0" r="0" b="0"/>
              <a:pathLst>
                <a:path w="132957" h="155929">
                  <a:moveTo>
                    <a:pt x="37706" y="60678"/>
                  </a:moveTo>
                  <a:lnTo>
                    <a:pt x="37706" y="60678"/>
                  </a:lnTo>
                  <a:lnTo>
                    <a:pt x="28867" y="51839"/>
                  </a:lnTo>
                  <a:lnTo>
                    <a:pt x="22958" y="49694"/>
                  </a:lnTo>
                  <a:lnTo>
                    <a:pt x="19408" y="49122"/>
                  </a:lnTo>
                  <a:lnTo>
                    <a:pt x="16336" y="50857"/>
                  </a:lnTo>
                  <a:lnTo>
                    <a:pt x="11039" y="58430"/>
                  </a:lnTo>
                  <a:lnTo>
                    <a:pt x="4091" y="74593"/>
                  </a:lnTo>
                  <a:lnTo>
                    <a:pt x="0" y="113681"/>
                  </a:lnTo>
                  <a:lnTo>
                    <a:pt x="575" y="116475"/>
                  </a:lnTo>
                  <a:lnTo>
                    <a:pt x="1662" y="117632"/>
                  </a:lnTo>
                  <a:lnTo>
                    <a:pt x="3094" y="117697"/>
                  </a:lnTo>
                  <a:lnTo>
                    <a:pt x="11850" y="107676"/>
                  </a:lnTo>
                  <a:lnTo>
                    <a:pt x="27450" y="82505"/>
                  </a:lnTo>
                  <a:lnTo>
                    <a:pt x="44121" y="36663"/>
                  </a:lnTo>
                  <a:lnTo>
                    <a:pt x="52550" y="17549"/>
                  </a:lnTo>
                  <a:lnTo>
                    <a:pt x="61003" y="6702"/>
                  </a:lnTo>
                  <a:lnTo>
                    <a:pt x="69461" y="1411"/>
                  </a:lnTo>
                  <a:lnTo>
                    <a:pt x="73694" y="0"/>
                  </a:lnTo>
                  <a:lnTo>
                    <a:pt x="77925" y="1882"/>
                  </a:lnTo>
                  <a:lnTo>
                    <a:pt x="86391" y="11498"/>
                  </a:lnTo>
                  <a:lnTo>
                    <a:pt x="103323" y="50807"/>
                  </a:lnTo>
                  <a:lnTo>
                    <a:pt x="118375" y="97455"/>
                  </a:lnTo>
                  <a:lnTo>
                    <a:pt x="129886" y="143629"/>
                  </a:lnTo>
                  <a:lnTo>
                    <a:pt x="132956" y="1559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087"/>
            <p:cNvSpPr/>
            <p:nvPr>
              <p:custDataLst>
                <p:tags r:id="rId183"/>
              </p:custDataLst>
            </p:nvPr>
          </p:nvSpPr>
          <p:spPr>
            <a:xfrm>
              <a:off x="7137400" y="5826719"/>
              <a:ext cx="234951" cy="180382"/>
            </a:xfrm>
            <a:custGeom>
              <a:avLst/>
              <a:gdLst/>
              <a:ahLst/>
              <a:cxnLst/>
              <a:rect l="0" t="0" r="0" b="0"/>
              <a:pathLst>
                <a:path w="234951" h="180382">
                  <a:moveTo>
                    <a:pt x="0" y="91481"/>
                  </a:moveTo>
                  <a:lnTo>
                    <a:pt x="0" y="91481"/>
                  </a:lnTo>
                  <a:lnTo>
                    <a:pt x="35716" y="90070"/>
                  </a:lnTo>
                  <a:lnTo>
                    <a:pt x="78141" y="73805"/>
                  </a:lnTo>
                  <a:lnTo>
                    <a:pt x="100293" y="58257"/>
                  </a:lnTo>
                  <a:lnTo>
                    <a:pt x="116892" y="33502"/>
                  </a:lnTo>
                  <a:lnTo>
                    <a:pt x="124006" y="10567"/>
                  </a:lnTo>
                  <a:lnTo>
                    <a:pt x="123592" y="5789"/>
                  </a:lnTo>
                  <a:lnTo>
                    <a:pt x="121906" y="2602"/>
                  </a:lnTo>
                  <a:lnTo>
                    <a:pt x="119371" y="478"/>
                  </a:lnTo>
                  <a:lnTo>
                    <a:pt x="109027" y="0"/>
                  </a:lnTo>
                  <a:lnTo>
                    <a:pt x="102319" y="861"/>
                  </a:lnTo>
                  <a:lnTo>
                    <a:pt x="87339" y="9342"/>
                  </a:lnTo>
                  <a:lnTo>
                    <a:pt x="79392" y="15555"/>
                  </a:lnTo>
                  <a:lnTo>
                    <a:pt x="61468" y="44524"/>
                  </a:lnTo>
                  <a:lnTo>
                    <a:pt x="53959" y="83291"/>
                  </a:lnTo>
                  <a:lnTo>
                    <a:pt x="57848" y="107832"/>
                  </a:lnTo>
                  <a:lnTo>
                    <a:pt x="61849" y="119315"/>
                  </a:lnTo>
                  <a:lnTo>
                    <a:pt x="77583" y="139599"/>
                  </a:lnTo>
                  <a:lnTo>
                    <a:pt x="99392" y="156611"/>
                  </a:lnTo>
                  <a:lnTo>
                    <a:pt x="139438" y="172711"/>
                  </a:lnTo>
                  <a:lnTo>
                    <a:pt x="181876" y="178108"/>
                  </a:lnTo>
                  <a:lnTo>
                    <a:pt x="234950" y="180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5088"/>
            <p:cNvSpPr/>
            <p:nvPr>
              <p:custDataLst>
                <p:tags r:id="rId184"/>
              </p:custDataLst>
            </p:nvPr>
          </p:nvSpPr>
          <p:spPr>
            <a:xfrm>
              <a:off x="6967877" y="5818889"/>
              <a:ext cx="108013" cy="183817"/>
            </a:xfrm>
            <a:custGeom>
              <a:avLst/>
              <a:gdLst/>
              <a:ahLst/>
              <a:cxnLst/>
              <a:rect l="0" t="0" r="0" b="0"/>
              <a:pathLst>
                <a:path w="108013" h="183817">
                  <a:moveTo>
                    <a:pt x="74273" y="23111"/>
                  </a:moveTo>
                  <a:lnTo>
                    <a:pt x="74273" y="23111"/>
                  </a:lnTo>
                  <a:lnTo>
                    <a:pt x="62723" y="12971"/>
                  </a:lnTo>
                  <a:lnTo>
                    <a:pt x="43883" y="2860"/>
                  </a:lnTo>
                  <a:lnTo>
                    <a:pt x="33484" y="0"/>
                  </a:lnTo>
                  <a:lnTo>
                    <a:pt x="16326" y="1760"/>
                  </a:lnTo>
                  <a:lnTo>
                    <a:pt x="4579" y="6750"/>
                  </a:lnTo>
                  <a:lnTo>
                    <a:pt x="2410" y="10087"/>
                  </a:lnTo>
                  <a:lnTo>
                    <a:pt x="0" y="19440"/>
                  </a:lnTo>
                  <a:lnTo>
                    <a:pt x="2693" y="30652"/>
                  </a:lnTo>
                  <a:lnTo>
                    <a:pt x="19290" y="61838"/>
                  </a:lnTo>
                  <a:lnTo>
                    <a:pt x="62973" y="107346"/>
                  </a:lnTo>
                  <a:lnTo>
                    <a:pt x="102418" y="147955"/>
                  </a:lnTo>
                  <a:lnTo>
                    <a:pt x="107948" y="158795"/>
                  </a:lnTo>
                  <a:lnTo>
                    <a:pt x="108012" y="163661"/>
                  </a:lnTo>
                  <a:lnTo>
                    <a:pt x="104319" y="172831"/>
                  </a:lnTo>
                  <a:lnTo>
                    <a:pt x="96094" y="179730"/>
                  </a:lnTo>
                  <a:lnTo>
                    <a:pt x="90936" y="182557"/>
                  </a:lnTo>
                  <a:lnTo>
                    <a:pt x="75797" y="183816"/>
                  </a:lnTo>
                  <a:lnTo>
                    <a:pt x="58723" y="181320"/>
                  </a:lnTo>
                  <a:lnTo>
                    <a:pt x="44079" y="175506"/>
                  </a:lnTo>
                  <a:lnTo>
                    <a:pt x="34277" y="166336"/>
                  </a:lnTo>
                  <a:lnTo>
                    <a:pt x="23473" y="1501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089"/>
            <p:cNvSpPr/>
            <p:nvPr>
              <p:custDataLst>
                <p:tags r:id="rId185"/>
              </p:custDataLst>
            </p:nvPr>
          </p:nvSpPr>
          <p:spPr>
            <a:xfrm>
              <a:off x="6364512" y="5981700"/>
              <a:ext cx="112489" cy="101601"/>
            </a:xfrm>
            <a:custGeom>
              <a:avLst/>
              <a:gdLst/>
              <a:ahLst/>
              <a:cxnLst/>
              <a:rect l="0" t="0" r="0" b="0"/>
              <a:pathLst>
                <a:path w="112489" h="101601">
                  <a:moveTo>
                    <a:pt x="112488" y="0"/>
                  </a:moveTo>
                  <a:lnTo>
                    <a:pt x="112488" y="0"/>
                  </a:lnTo>
                  <a:lnTo>
                    <a:pt x="109117" y="3371"/>
                  </a:lnTo>
                  <a:lnTo>
                    <a:pt x="84601" y="46711"/>
                  </a:lnTo>
                  <a:lnTo>
                    <a:pt x="61196" y="75392"/>
                  </a:lnTo>
                  <a:lnTo>
                    <a:pt x="42491" y="88269"/>
                  </a:lnTo>
                  <a:lnTo>
                    <a:pt x="26916" y="93182"/>
                  </a:lnTo>
                  <a:lnTo>
                    <a:pt x="22279" y="92460"/>
                  </a:lnTo>
                  <a:lnTo>
                    <a:pt x="13364" y="87895"/>
                  </a:lnTo>
                  <a:lnTo>
                    <a:pt x="3781" y="77392"/>
                  </a:lnTo>
                  <a:lnTo>
                    <a:pt x="674" y="67558"/>
                  </a:lnTo>
                  <a:lnTo>
                    <a:pt x="0" y="58248"/>
                  </a:lnTo>
                  <a:lnTo>
                    <a:pt x="806" y="55765"/>
                  </a:lnTo>
                  <a:lnTo>
                    <a:pt x="2051" y="54110"/>
                  </a:lnTo>
                  <a:lnTo>
                    <a:pt x="7196" y="52270"/>
                  </a:lnTo>
                  <a:lnTo>
                    <a:pt x="10543" y="51781"/>
                  </a:lnTo>
                  <a:lnTo>
                    <a:pt x="25367" y="54461"/>
                  </a:lnTo>
                  <a:lnTo>
                    <a:pt x="52998" y="71122"/>
                  </a:lnTo>
                  <a:lnTo>
                    <a:pt x="87088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090"/>
            <p:cNvSpPr/>
            <p:nvPr>
              <p:custDataLst>
                <p:tags r:id="rId186"/>
              </p:custDataLst>
            </p:nvPr>
          </p:nvSpPr>
          <p:spPr>
            <a:xfrm>
              <a:off x="5269795" y="5841130"/>
              <a:ext cx="299156" cy="254425"/>
            </a:xfrm>
            <a:custGeom>
              <a:avLst/>
              <a:gdLst/>
              <a:ahLst/>
              <a:cxnLst/>
              <a:rect l="0" t="0" r="0" b="0"/>
              <a:pathLst>
                <a:path w="299156" h="254425">
                  <a:moveTo>
                    <a:pt x="165805" y="77070"/>
                  </a:moveTo>
                  <a:lnTo>
                    <a:pt x="165805" y="77070"/>
                  </a:lnTo>
                  <a:lnTo>
                    <a:pt x="165099" y="42519"/>
                  </a:lnTo>
                  <a:lnTo>
                    <a:pt x="156967" y="21947"/>
                  </a:lnTo>
                  <a:lnTo>
                    <a:pt x="144136" y="9311"/>
                  </a:lnTo>
                  <a:lnTo>
                    <a:pt x="123558" y="0"/>
                  </a:lnTo>
                  <a:lnTo>
                    <a:pt x="103990" y="2599"/>
                  </a:lnTo>
                  <a:lnTo>
                    <a:pt x="71054" y="17845"/>
                  </a:lnTo>
                  <a:lnTo>
                    <a:pt x="50316" y="34519"/>
                  </a:lnTo>
                  <a:lnTo>
                    <a:pt x="24185" y="73086"/>
                  </a:lnTo>
                  <a:lnTo>
                    <a:pt x="12081" y="106344"/>
                  </a:lnTo>
                  <a:lnTo>
                    <a:pt x="3880" y="140410"/>
                  </a:lnTo>
                  <a:lnTo>
                    <a:pt x="0" y="172954"/>
                  </a:lnTo>
                  <a:lnTo>
                    <a:pt x="2979" y="201529"/>
                  </a:lnTo>
                  <a:lnTo>
                    <a:pt x="10888" y="222697"/>
                  </a:lnTo>
                  <a:lnTo>
                    <a:pt x="22164" y="238454"/>
                  </a:lnTo>
                  <a:lnTo>
                    <a:pt x="36583" y="250161"/>
                  </a:lnTo>
                  <a:lnTo>
                    <a:pt x="54280" y="254424"/>
                  </a:lnTo>
                  <a:lnTo>
                    <a:pt x="85959" y="250974"/>
                  </a:lnTo>
                  <a:lnTo>
                    <a:pt x="124037" y="239134"/>
                  </a:lnTo>
                  <a:lnTo>
                    <a:pt x="164718" y="222221"/>
                  </a:lnTo>
                  <a:lnTo>
                    <a:pt x="187901" y="209315"/>
                  </a:lnTo>
                  <a:lnTo>
                    <a:pt x="202905" y="194171"/>
                  </a:lnTo>
                  <a:lnTo>
                    <a:pt x="215917" y="163038"/>
                  </a:lnTo>
                  <a:lnTo>
                    <a:pt x="210757" y="116888"/>
                  </a:lnTo>
                  <a:lnTo>
                    <a:pt x="189080" y="73111"/>
                  </a:lnTo>
                  <a:lnTo>
                    <a:pt x="163686" y="40070"/>
                  </a:lnTo>
                  <a:lnTo>
                    <a:pt x="144872" y="26994"/>
                  </a:lnTo>
                  <a:lnTo>
                    <a:pt x="126162" y="20241"/>
                  </a:lnTo>
                  <a:lnTo>
                    <a:pt x="110792" y="19592"/>
                  </a:lnTo>
                  <a:lnTo>
                    <a:pt x="90238" y="26565"/>
                  </a:lnTo>
                  <a:lnTo>
                    <a:pt x="74114" y="37567"/>
                  </a:lnTo>
                  <a:lnTo>
                    <a:pt x="72221" y="42974"/>
                  </a:lnTo>
                  <a:lnTo>
                    <a:pt x="73883" y="56507"/>
                  </a:lnTo>
                  <a:lnTo>
                    <a:pt x="89493" y="79993"/>
                  </a:lnTo>
                  <a:lnTo>
                    <a:pt x="115364" y="101455"/>
                  </a:lnTo>
                  <a:lnTo>
                    <a:pt x="158855" y="114477"/>
                  </a:lnTo>
                  <a:lnTo>
                    <a:pt x="197524" y="116509"/>
                  </a:lnTo>
                  <a:lnTo>
                    <a:pt x="237053" y="113649"/>
                  </a:lnTo>
                  <a:lnTo>
                    <a:pt x="278873" y="102255"/>
                  </a:lnTo>
                  <a:lnTo>
                    <a:pt x="299155" y="96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5091"/>
            <p:cNvSpPr/>
            <p:nvPr>
              <p:custDataLst>
                <p:tags r:id="rId187"/>
              </p:custDataLst>
            </p:nvPr>
          </p:nvSpPr>
          <p:spPr>
            <a:xfrm>
              <a:off x="5000763" y="5768779"/>
              <a:ext cx="155438" cy="422472"/>
            </a:xfrm>
            <a:custGeom>
              <a:avLst/>
              <a:gdLst/>
              <a:ahLst/>
              <a:cxnLst/>
              <a:rect l="0" t="0" r="0" b="0"/>
              <a:pathLst>
                <a:path w="155438" h="422472">
                  <a:moveTo>
                    <a:pt x="117337" y="3371"/>
                  </a:moveTo>
                  <a:lnTo>
                    <a:pt x="117337" y="3371"/>
                  </a:lnTo>
                  <a:lnTo>
                    <a:pt x="113966" y="0"/>
                  </a:lnTo>
                  <a:lnTo>
                    <a:pt x="106667" y="226"/>
                  </a:lnTo>
                  <a:lnTo>
                    <a:pt x="101757" y="1275"/>
                  </a:lnTo>
                  <a:lnTo>
                    <a:pt x="81363" y="16234"/>
                  </a:lnTo>
                  <a:lnTo>
                    <a:pt x="54075" y="45283"/>
                  </a:lnTo>
                  <a:lnTo>
                    <a:pt x="35833" y="79854"/>
                  </a:lnTo>
                  <a:lnTo>
                    <a:pt x="19729" y="125557"/>
                  </a:lnTo>
                  <a:lnTo>
                    <a:pt x="13459" y="152562"/>
                  </a:lnTo>
                  <a:lnTo>
                    <a:pt x="7868" y="181149"/>
                  </a:lnTo>
                  <a:lnTo>
                    <a:pt x="4141" y="210084"/>
                  </a:lnTo>
                  <a:lnTo>
                    <a:pt x="1656" y="239253"/>
                  </a:lnTo>
                  <a:lnTo>
                    <a:pt x="0" y="268575"/>
                  </a:lnTo>
                  <a:lnTo>
                    <a:pt x="307" y="293768"/>
                  </a:lnTo>
                  <a:lnTo>
                    <a:pt x="4411" y="336812"/>
                  </a:lnTo>
                  <a:lnTo>
                    <a:pt x="16583" y="370995"/>
                  </a:lnTo>
                  <a:lnTo>
                    <a:pt x="24767" y="386037"/>
                  </a:lnTo>
                  <a:lnTo>
                    <a:pt x="47032" y="406513"/>
                  </a:lnTo>
                  <a:lnTo>
                    <a:pt x="59883" y="413949"/>
                  </a:lnTo>
                  <a:lnTo>
                    <a:pt x="94860" y="420330"/>
                  </a:lnTo>
                  <a:lnTo>
                    <a:pt x="155437" y="422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092"/>
            <p:cNvSpPr/>
            <p:nvPr>
              <p:custDataLst>
                <p:tags r:id="rId188"/>
              </p:custDataLst>
            </p:nvPr>
          </p:nvSpPr>
          <p:spPr>
            <a:xfrm>
              <a:off x="4670229" y="5962650"/>
              <a:ext cx="181172" cy="191885"/>
            </a:xfrm>
            <a:custGeom>
              <a:avLst/>
              <a:gdLst/>
              <a:ahLst/>
              <a:cxnLst/>
              <a:rect l="0" t="0" r="0" b="0"/>
              <a:pathLst>
                <a:path w="181172" h="191885">
                  <a:moveTo>
                    <a:pt x="3371" y="76200"/>
                  </a:moveTo>
                  <a:lnTo>
                    <a:pt x="3371" y="76200"/>
                  </a:lnTo>
                  <a:lnTo>
                    <a:pt x="0" y="62716"/>
                  </a:lnTo>
                  <a:lnTo>
                    <a:pt x="2108" y="50451"/>
                  </a:lnTo>
                  <a:lnTo>
                    <a:pt x="11228" y="33528"/>
                  </a:lnTo>
                  <a:lnTo>
                    <a:pt x="18857" y="25485"/>
                  </a:lnTo>
                  <a:lnTo>
                    <a:pt x="26952" y="21910"/>
                  </a:lnTo>
                  <a:lnTo>
                    <a:pt x="39016" y="25965"/>
                  </a:lnTo>
                  <a:lnTo>
                    <a:pt x="46184" y="30010"/>
                  </a:lnTo>
                  <a:lnTo>
                    <a:pt x="66386" y="55929"/>
                  </a:lnTo>
                  <a:lnTo>
                    <a:pt x="79035" y="100533"/>
                  </a:lnTo>
                  <a:lnTo>
                    <a:pt x="77139" y="147224"/>
                  </a:lnTo>
                  <a:lnTo>
                    <a:pt x="73450" y="191884"/>
                  </a:lnTo>
                  <a:lnTo>
                    <a:pt x="73994" y="183541"/>
                  </a:lnTo>
                  <a:lnTo>
                    <a:pt x="82023" y="142663"/>
                  </a:lnTo>
                  <a:lnTo>
                    <a:pt x="94879" y="96129"/>
                  </a:lnTo>
                  <a:lnTo>
                    <a:pt x="108247" y="67418"/>
                  </a:lnTo>
                  <a:lnTo>
                    <a:pt x="138867" y="32832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093"/>
            <p:cNvSpPr/>
            <p:nvPr>
              <p:custDataLst>
                <p:tags r:id="rId189"/>
              </p:custDataLst>
            </p:nvPr>
          </p:nvSpPr>
          <p:spPr>
            <a:xfrm>
              <a:off x="6800850" y="5981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8" name="SMARTInkShape-Group988"/>
          <p:cNvGrpSpPr/>
          <p:nvPr/>
        </p:nvGrpSpPr>
        <p:grpSpPr>
          <a:xfrm>
            <a:off x="3692041" y="5854700"/>
            <a:ext cx="436455" cy="381001"/>
            <a:chOff x="3692041" y="5854700"/>
            <a:chExt cx="436455" cy="381001"/>
          </a:xfrm>
        </p:grpSpPr>
        <p:sp>
          <p:nvSpPr>
            <p:cNvPr id="455" name="SMARTInkShape-5094"/>
            <p:cNvSpPr/>
            <p:nvPr>
              <p:custDataLst>
                <p:tags r:id="rId174"/>
              </p:custDataLst>
            </p:nvPr>
          </p:nvSpPr>
          <p:spPr>
            <a:xfrm>
              <a:off x="3692041" y="6134100"/>
              <a:ext cx="403710" cy="63385"/>
            </a:xfrm>
            <a:custGeom>
              <a:avLst/>
              <a:gdLst/>
              <a:ahLst/>
              <a:cxnLst/>
              <a:rect l="0" t="0" r="0" b="0"/>
              <a:pathLst>
                <a:path w="403710" h="63385">
                  <a:moveTo>
                    <a:pt x="3659" y="57150"/>
                  </a:moveTo>
                  <a:lnTo>
                    <a:pt x="3659" y="57150"/>
                  </a:lnTo>
                  <a:lnTo>
                    <a:pt x="288" y="60521"/>
                  </a:lnTo>
                  <a:lnTo>
                    <a:pt x="0" y="61514"/>
                  </a:lnTo>
                  <a:lnTo>
                    <a:pt x="515" y="62176"/>
                  </a:lnTo>
                  <a:lnTo>
                    <a:pt x="1563" y="62617"/>
                  </a:lnTo>
                  <a:lnTo>
                    <a:pt x="40420" y="63384"/>
                  </a:lnTo>
                  <a:lnTo>
                    <a:pt x="73619" y="62743"/>
                  </a:lnTo>
                  <a:lnTo>
                    <a:pt x="114245" y="60106"/>
                  </a:lnTo>
                  <a:lnTo>
                    <a:pt x="137355" y="57710"/>
                  </a:lnTo>
                  <a:lnTo>
                    <a:pt x="161934" y="54701"/>
                  </a:lnTo>
                  <a:lnTo>
                    <a:pt x="187494" y="51282"/>
                  </a:lnTo>
                  <a:lnTo>
                    <a:pt x="214409" y="46889"/>
                  </a:lnTo>
                  <a:lnTo>
                    <a:pt x="242232" y="41844"/>
                  </a:lnTo>
                  <a:lnTo>
                    <a:pt x="270657" y="36362"/>
                  </a:lnTo>
                  <a:lnTo>
                    <a:pt x="298074" y="29885"/>
                  </a:lnTo>
                  <a:lnTo>
                    <a:pt x="324820" y="22747"/>
                  </a:lnTo>
                  <a:lnTo>
                    <a:pt x="368647" y="10109"/>
                  </a:lnTo>
                  <a:lnTo>
                    <a:pt x="4037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095"/>
            <p:cNvSpPr/>
            <p:nvPr>
              <p:custDataLst>
                <p:tags r:id="rId175"/>
              </p:custDataLst>
            </p:nvPr>
          </p:nvSpPr>
          <p:spPr>
            <a:xfrm>
              <a:off x="3721100" y="6019800"/>
              <a:ext cx="330201" cy="19051"/>
            </a:xfrm>
            <a:custGeom>
              <a:avLst/>
              <a:gdLst/>
              <a:ahLst/>
              <a:cxnLst/>
              <a:rect l="0" t="0" r="0" b="0"/>
              <a:pathLst>
                <a:path w="330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4" y="12143"/>
                  </a:lnTo>
                  <a:lnTo>
                    <a:pt x="10113" y="10211"/>
                  </a:lnTo>
                  <a:lnTo>
                    <a:pt x="49113" y="7112"/>
                  </a:lnTo>
                  <a:lnTo>
                    <a:pt x="96475" y="6575"/>
                  </a:lnTo>
                  <a:lnTo>
                    <a:pt x="139540" y="6451"/>
                  </a:lnTo>
                  <a:lnTo>
                    <a:pt x="163581" y="5711"/>
                  </a:lnTo>
                  <a:lnTo>
                    <a:pt x="188782" y="4514"/>
                  </a:lnTo>
                  <a:lnTo>
                    <a:pt x="214755" y="3009"/>
                  </a:lnTo>
                  <a:lnTo>
                    <a:pt x="239125" y="2006"/>
                  </a:lnTo>
                  <a:lnTo>
                    <a:pt x="285019" y="891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096"/>
            <p:cNvSpPr/>
            <p:nvPr>
              <p:custDataLst>
                <p:tags r:id="rId176"/>
              </p:custDataLst>
            </p:nvPr>
          </p:nvSpPr>
          <p:spPr>
            <a:xfrm>
              <a:off x="4000500" y="5854700"/>
              <a:ext cx="127996" cy="381001"/>
            </a:xfrm>
            <a:custGeom>
              <a:avLst/>
              <a:gdLst/>
              <a:ahLst/>
              <a:cxnLst/>
              <a:rect l="0" t="0" r="0" b="0"/>
              <a:pathLst>
                <a:path w="127996" h="381001">
                  <a:moveTo>
                    <a:pt x="0" y="0"/>
                  </a:moveTo>
                  <a:lnTo>
                    <a:pt x="0" y="0"/>
                  </a:lnTo>
                  <a:lnTo>
                    <a:pt x="39231" y="35469"/>
                  </a:lnTo>
                  <a:lnTo>
                    <a:pt x="76535" y="68364"/>
                  </a:lnTo>
                  <a:lnTo>
                    <a:pt x="99632" y="96707"/>
                  </a:lnTo>
                  <a:lnTo>
                    <a:pt x="116953" y="130470"/>
                  </a:lnTo>
                  <a:lnTo>
                    <a:pt x="126062" y="168525"/>
                  </a:lnTo>
                  <a:lnTo>
                    <a:pt x="127995" y="208955"/>
                  </a:lnTo>
                  <a:lnTo>
                    <a:pt x="121796" y="250442"/>
                  </a:lnTo>
                  <a:lnTo>
                    <a:pt x="108225" y="288638"/>
                  </a:lnTo>
                  <a:lnTo>
                    <a:pt x="89022" y="323016"/>
                  </a:lnTo>
                  <a:lnTo>
                    <a:pt x="3810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989"/>
          <p:cNvGrpSpPr/>
          <p:nvPr/>
        </p:nvGrpSpPr>
        <p:grpSpPr>
          <a:xfrm>
            <a:off x="8159750" y="4536837"/>
            <a:ext cx="3225801" cy="906041"/>
            <a:chOff x="8159750" y="4536837"/>
            <a:chExt cx="3225801" cy="906041"/>
          </a:xfrm>
        </p:grpSpPr>
        <p:sp>
          <p:nvSpPr>
            <p:cNvPr id="459" name="SMARTInkShape-5097"/>
            <p:cNvSpPr/>
            <p:nvPr>
              <p:custDataLst>
                <p:tags r:id="rId155"/>
              </p:custDataLst>
            </p:nvPr>
          </p:nvSpPr>
          <p:spPr>
            <a:xfrm>
              <a:off x="11210823" y="5149208"/>
              <a:ext cx="174728" cy="178443"/>
            </a:xfrm>
            <a:custGeom>
              <a:avLst/>
              <a:gdLst/>
              <a:ahLst/>
              <a:cxnLst/>
              <a:rect l="0" t="0" r="0" b="0"/>
              <a:pathLst>
                <a:path w="174728" h="178443">
                  <a:moveTo>
                    <a:pt x="155677" y="6992"/>
                  </a:moveTo>
                  <a:lnTo>
                    <a:pt x="155677" y="6992"/>
                  </a:lnTo>
                  <a:lnTo>
                    <a:pt x="131739" y="45432"/>
                  </a:lnTo>
                  <a:lnTo>
                    <a:pt x="118226" y="67586"/>
                  </a:lnTo>
                  <a:lnTo>
                    <a:pt x="81864" y="96521"/>
                  </a:lnTo>
                  <a:lnTo>
                    <a:pt x="48825" y="109484"/>
                  </a:lnTo>
                  <a:lnTo>
                    <a:pt x="31987" y="108752"/>
                  </a:lnTo>
                  <a:lnTo>
                    <a:pt x="24533" y="106583"/>
                  </a:lnTo>
                  <a:lnTo>
                    <a:pt x="12490" y="98527"/>
                  </a:lnTo>
                  <a:lnTo>
                    <a:pt x="7302" y="93415"/>
                  </a:lnTo>
                  <a:lnTo>
                    <a:pt x="0" y="49140"/>
                  </a:lnTo>
                  <a:lnTo>
                    <a:pt x="1209" y="17207"/>
                  </a:lnTo>
                  <a:lnTo>
                    <a:pt x="4014" y="10981"/>
                  </a:lnTo>
                  <a:lnTo>
                    <a:pt x="12775" y="2179"/>
                  </a:lnTo>
                  <a:lnTo>
                    <a:pt x="18077" y="256"/>
                  </a:lnTo>
                  <a:lnTo>
                    <a:pt x="29610" y="0"/>
                  </a:lnTo>
                  <a:lnTo>
                    <a:pt x="54745" y="13935"/>
                  </a:lnTo>
                  <a:lnTo>
                    <a:pt x="91278" y="46052"/>
                  </a:lnTo>
                  <a:lnTo>
                    <a:pt x="123268" y="83476"/>
                  </a:lnTo>
                  <a:lnTo>
                    <a:pt x="149224" y="128273"/>
                  </a:lnTo>
                  <a:lnTo>
                    <a:pt x="174727" y="1784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5098"/>
            <p:cNvSpPr/>
            <p:nvPr>
              <p:custDataLst>
                <p:tags r:id="rId156"/>
              </p:custDataLst>
            </p:nvPr>
          </p:nvSpPr>
          <p:spPr>
            <a:xfrm>
              <a:off x="10998200" y="5226933"/>
              <a:ext cx="133351" cy="11818"/>
            </a:xfrm>
            <a:custGeom>
              <a:avLst/>
              <a:gdLst/>
              <a:ahLst/>
              <a:cxnLst/>
              <a:rect l="0" t="0" r="0" b="0"/>
              <a:pathLst>
                <a:path w="133351" h="11818">
                  <a:moveTo>
                    <a:pt x="0" y="5467"/>
                  </a:moveTo>
                  <a:lnTo>
                    <a:pt x="0" y="5467"/>
                  </a:lnTo>
                  <a:lnTo>
                    <a:pt x="6743" y="2096"/>
                  </a:lnTo>
                  <a:lnTo>
                    <a:pt x="27790" y="0"/>
                  </a:lnTo>
                  <a:lnTo>
                    <a:pt x="63386" y="3271"/>
                  </a:lnTo>
                  <a:lnTo>
                    <a:pt x="102255" y="8019"/>
                  </a:lnTo>
                  <a:lnTo>
                    <a:pt x="133350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5099"/>
            <p:cNvSpPr/>
            <p:nvPr>
              <p:custDataLst>
                <p:tags r:id="rId157"/>
              </p:custDataLst>
            </p:nvPr>
          </p:nvSpPr>
          <p:spPr>
            <a:xfrm>
              <a:off x="10890250" y="5086350"/>
              <a:ext cx="37839" cy="222251"/>
            </a:xfrm>
            <a:custGeom>
              <a:avLst/>
              <a:gdLst/>
              <a:ahLst/>
              <a:cxnLst/>
              <a:rect l="0" t="0" r="0" b="0"/>
              <a:pathLst>
                <a:path w="37839" h="222251">
                  <a:moveTo>
                    <a:pt x="31750" y="0"/>
                  </a:moveTo>
                  <a:lnTo>
                    <a:pt x="31750" y="0"/>
                  </a:lnTo>
                  <a:lnTo>
                    <a:pt x="35120" y="0"/>
                  </a:lnTo>
                  <a:lnTo>
                    <a:pt x="36113" y="2117"/>
                  </a:lnTo>
                  <a:lnTo>
                    <a:pt x="37838" y="39999"/>
                  </a:lnTo>
                  <a:lnTo>
                    <a:pt x="31281" y="86875"/>
                  </a:lnTo>
                  <a:lnTo>
                    <a:pt x="23772" y="134240"/>
                  </a:lnTo>
                  <a:lnTo>
                    <a:pt x="13707" y="17281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5100"/>
            <p:cNvSpPr/>
            <p:nvPr>
              <p:custDataLst>
                <p:tags r:id="rId158"/>
              </p:custDataLst>
            </p:nvPr>
          </p:nvSpPr>
          <p:spPr>
            <a:xfrm>
              <a:off x="10521950" y="527050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0"/>
                  </a:moveTo>
                  <a:lnTo>
                    <a:pt x="0" y="0"/>
                  </a:lnTo>
                  <a:lnTo>
                    <a:pt x="34531" y="0"/>
                  </a:lnTo>
                  <a:lnTo>
                    <a:pt x="80787" y="3371"/>
                  </a:lnTo>
                  <a:lnTo>
                    <a:pt x="127965" y="5467"/>
                  </a:lnTo>
                  <a:lnTo>
                    <a:pt x="174490" y="6176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5101"/>
            <p:cNvSpPr/>
            <p:nvPr>
              <p:custDataLst>
                <p:tags r:id="rId159"/>
              </p:custDataLst>
            </p:nvPr>
          </p:nvSpPr>
          <p:spPr>
            <a:xfrm>
              <a:off x="10483850" y="5173023"/>
              <a:ext cx="133351" cy="14928"/>
            </a:xfrm>
            <a:custGeom>
              <a:avLst/>
              <a:gdLst/>
              <a:ahLst/>
              <a:cxnLst/>
              <a:rect l="0" t="0" r="0" b="0"/>
              <a:pathLst>
                <a:path w="133351" h="14928">
                  <a:moveTo>
                    <a:pt x="0" y="14927"/>
                  </a:moveTo>
                  <a:lnTo>
                    <a:pt x="0" y="14927"/>
                  </a:lnTo>
                  <a:lnTo>
                    <a:pt x="42063" y="0"/>
                  </a:lnTo>
                  <a:lnTo>
                    <a:pt x="84587" y="1761"/>
                  </a:lnTo>
                  <a:lnTo>
                    <a:pt x="133350" y="85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102"/>
            <p:cNvSpPr/>
            <p:nvPr>
              <p:custDataLst>
                <p:tags r:id="rId160"/>
              </p:custDataLst>
            </p:nvPr>
          </p:nvSpPr>
          <p:spPr>
            <a:xfrm>
              <a:off x="10242550" y="4997450"/>
              <a:ext cx="108691" cy="317501"/>
            </a:xfrm>
            <a:custGeom>
              <a:avLst/>
              <a:gdLst/>
              <a:ahLst/>
              <a:cxnLst/>
              <a:rect l="0" t="0" r="0" b="0"/>
              <a:pathLst>
                <a:path w="108691" h="317501">
                  <a:moveTo>
                    <a:pt x="57150" y="0"/>
                  </a:moveTo>
                  <a:lnTo>
                    <a:pt x="57150" y="0"/>
                  </a:lnTo>
                  <a:lnTo>
                    <a:pt x="70634" y="3371"/>
                  </a:lnTo>
                  <a:lnTo>
                    <a:pt x="92503" y="22322"/>
                  </a:lnTo>
                  <a:lnTo>
                    <a:pt x="102966" y="49902"/>
                  </a:lnTo>
                  <a:lnTo>
                    <a:pt x="108555" y="87090"/>
                  </a:lnTo>
                  <a:lnTo>
                    <a:pt x="108690" y="131840"/>
                  </a:lnTo>
                  <a:lnTo>
                    <a:pt x="102633" y="176188"/>
                  </a:lnTo>
                  <a:lnTo>
                    <a:pt x="91476" y="217300"/>
                  </a:lnTo>
                  <a:lnTo>
                    <a:pt x="74757" y="252035"/>
                  </a:lnTo>
                  <a:lnTo>
                    <a:pt x="48883" y="292615"/>
                  </a:lnTo>
                  <a:lnTo>
                    <a:pt x="29956" y="306440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103"/>
            <p:cNvSpPr/>
            <p:nvPr>
              <p:custDataLst>
                <p:tags r:id="rId161"/>
              </p:custDataLst>
            </p:nvPr>
          </p:nvSpPr>
          <p:spPr>
            <a:xfrm>
              <a:off x="10077450" y="5248697"/>
              <a:ext cx="127001" cy="119904"/>
            </a:xfrm>
            <a:custGeom>
              <a:avLst/>
              <a:gdLst/>
              <a:ahLst/>
              <a:cxnLst/>
              <a:rect l="0" t="0" r="0" b="0"/>
              <a:pathLst>
                <a:path w="127001" h="119904">
                  <a:moveTo>
                    <a:pt x="0" y="9103"/>
                  </a:moveTo>
                  <a:lnTo>
                    <a:pt x="0" y="9103"/>
                  </a:lnTo>
                  <a:lnTo>
                    <a:pt x="21049" y="264"/>
                  </a:lnTo>
                  <a:lnTo>
                    <a:pt x="30755" y="0"/>
                  </a:lnTo>
                  <a:lnTo>
                    <a:pt x="40481" y="2941"/>
                  </a:lnTo>
                  <a:lnTo>
                    <a:pt x="51858" y="8951"/>
                  </a:lnTo>
                  <a:lnTo>
                    <a:pt x="60205" y="18207"/>
                  </a:lnTo>
                  <a:lnTo>
                    <a:pt x="71317" y="41398"/>
                  </a:lnTo>
                  <a:lnTo>
                    <a:pt x="70827" y="48272"/>
                  </a:lnTo>
                  <a:lnTo>
                    <a:pt x="64639" y="63435"/>
                  </a:lnTo>
                  <a:lnTo>
                    <a:pt x="29516" y="108154"/>
                  </a:lnTo>
                  <a:lnTo>
                    <a:pt x="28145" y="111120"/>
                  </a:lnTo>
                  <a:lnTo>
                    <a:pt x="27936" y="113098"/>
                  </a:lnTo>
                  <a:lnTo>
                    <a:pt x="28502" y="114416"/>
                  </a:lnTo>
                  <a:lnTo>
                    <a:pt x="29583" y="115295"/>
                  </a:lnTo>
                  <a:lnTo>
                    <a:pt x="47963" y="119903"/>
                  </a:lnTo>
                  <a:lnTo>
                    <a:pt x="85778" y="117642"/>
                  </a:lnTo>
                  <a:lnTo>
                    <a:pt x="127000" y="1107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5104"/>
            <p:cNvSpPr/>
            <p:nvPr>
              <p:custDataLst>
                <p:tags r:id="rId162"/>
              </p:custDataLst>
            </p:nvPr>
          </p:nvSpPr>
          <p:spPr>
            <a:xfrm>
              <a:off x="10020300" y="5162550"/>
              <a:ext cx="76201" cy="171451"/>
            </a:xfrm>
            <a:custGeom>
              <a:avLst/>
              <a:gdLst/>
              <a:ahLst/>
              <a:cxnLst/>
              <a:rect l="0" t="0" r="0" b="0"/>
              <a:pathLst>
                <a:path w="76201" h="171451">
                  <a:moveTo>
                    <a:pt x="76200" y="0"/>
                  </a:moveTo>
                  <a:lnTo>
                    <a:pt x="76200" y="0"/>
                  </a:lnTo>
                  <a:lnTo>
                    <a:pt x="76200" y="3371"/>
                  </a:lnTo>
                  <a:lnTo>
                    <a:pt x="50174" y="43752"/>
                  </a:lnTo>
                  <a:lnTo>
                    <a:pt x="30161" y="90017"/>
                  </a:lnTo>
                  <a:lnTo>
                    <a:pt x="12778" y="13654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5105"/>
            <p:cNvSpPr/>
            <p:nvPr>
              <p:custDataLst>
                <p:tags r:id="rId163"/>
              </p:custDataLst>
            </p:nvPr>
          </p:nvSpPr>
          <p:spPr>
            <a:xfrm>
              <a:off x="9875031" y="5162550"/>
              <a:ext cx="113520" cy="114301"/>
            </a:xfrm>
            <a:custGeom>
              <a:avLst/>
              <a:gdLst/>
              <a:ahLst/>
              <a:cxnLst/>
              <a:rect l="0" t="0" r="0" b="0"/>
              <a:pathLst>
                <a:path w="113520" h="114301">
                  <a:moveTo>
                    <a:pt x="113519" y="0"/>
                  </a:moveTo>
                  <a:lnTo>
                    <a:pt x="113519" y="0"/>
                  </a:lnTo>
                  <a:lnTo>
                    <a:pt x="80295" y="42063"/>
                  </a:lnTo>
                  <a:lnTo>
                    <a:pt x="51713" y="72332"/>
                  </a:lnTo>
                  <a:lnTo>
                    <a:pt x="21863" y="89950"/>
                  </a:lnTo>
                  <a:lnTo>
                    <a:pt x="12574" y="91013"/>
                  </a:lnTo>
                  <a:lnTo>
                    <a:pt x="5156" y="89133"/>
                  </a:lnTo>
                  <a:lnTo>
                    <a:pt x="3177" y="87644"/>
                  </a:lnTo>
                  <a:lnTo>
                    <a:pt x="1857" y="85946"/>
                  </a:lnTo>
                  <a:lnTo>
                    <a:pt x="0" y="73443"/>
                  </a:lnTo>
                  <a:lnTo>
                    <a:pt x="3328" y="62275"/>
                  </a:lnTo>
                  <a:lnTo>
                    <a:pt x="6192" y="56334"/>
                  </a:lnTo>
                  <a:lnTo>
                    <a:pt x="9511" y="52372"/>
                  </a:lnTo>
                  <a:lnTo>
                    <a:pt x="16964" y="47971"/>
                  </a:lnTo>
                  <a:lnTo>
                    <a:pt x="21632" y="48208"/>
                  </a:lnTo>
                  <a:lnTo>
                    <a:pt x="32463" y="52235"/>
                  </a:lnTo>
                  <a:lnTo>
                    <a:pt x="53833" y="65807"/>
                  </a:lnTo>
                  <a:lnTo>
                    <a:pt x="75492" y="93014"/>
                  </a:lnTo>
                  <a:lnTo>
                    <a:pt x="88119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5106"/>
            <p:cNvSpPr/>
            <p:nvPr>
              <p:custDataLst>
                <p:tags r:id="rId164"/>
              </p:custDataLst>
            </p:nvPr>
          </p:nvSpPr>
          <p:spPr>
            <a:xfrm>
              <a:off x="9656250" y="5002340"/>
              <a:ext cx="198015" cy="204661"/>
            </a:xfrm>
            <a:custGeom>
              <a:avLst/>
              <a:gdLst/>
              <a:ahLst/>
              <a:cxnLst/>
              <a:rect l="0" t="0" r="0" b="0"/>
              <a:pathLst>
                <a:path w="198015" h="204661">
                  <a:moveTo>
                    <a:pt x="27500" y="39560"/>
                  </a:moveTo>
                  <a:lnTo>
                    <a:pt x="27500" y="39560"/>
                  </a:lnTo>
                  <a:lnTo>
                    <a:pt x="18772" y="30126"/>
                  </a:lnTo>
                  <a:lnTo>
                    <a:pt x="16565" y="25254"/>
                  </a:lnTo>
                  <a:lnTo>
                    <a:pt x="16682" y="22967"/>
                  </a:lnTo>
                  <a:lnTo>
                    <a:pt x="18694" y="18545"/>
                  </a:lnTo>
                  <a:lnTo>
                    <a:pt x="33908" y="8717"/>
                  </a:lnTo>
                  <a:lnTo>
                    <a:pt x="66401" y="240"/>
                  </a:lnTo>
                  <a:lnTo>
                    <a:pt x="107308" y="0"/>
                  </a:lnTo>
                  <a:lnTo>
                    <a:pt x="147338" y="1028"/>
                  </a:lnTo>
                  <a:lnTo>
                    <a:pt x="179266" y="8074"/>
                  </a:lnTo>
                  <a:lnTo>
                    <a:pt x="192083" y="15218"/>
                  </a:lnTo>
                  <a:lnTo>
                    <a:pt x="196489" y="19098"/>
                  </a:lnTo>
                  <a:lnTo>
                    <a:pt x="198014" y="24508"/>
                  </a:lnTo>
                  <a:lnTo>
                    <a:pt x="195946" y="38045"/>
                  </a:lnTo>
                  <a:lnTo>
                    <a:pt x="182799" y="53468"/>
                  </a:lnTo>
                  <a:lnTo>
                    <a:pt x="147833" y="79899"/>
                  </a:lnTo>
                  <a:lnTo>
                    <a:pt x="116964" y="100527"/>
                  </a:lnTo>
                  <a:lnTo>
                    <a:pt x="82079" y="123806"/>
                  </a:lnTo>
                  <a:lnTo>
                    <a:pt x="36851" y="153970"/>
                  </a:lnTo>
                  <a:lnTo>
                    <a:pt x="8" y="182182"/>
                  </a:lnTo>
                  <a:lnTo>
                    <a:pt x="0" y="183324"/>
                  </a:lnTo>
                  <a:lnTo>
                    <a:pt x="1404" y="184086"/>
                  </a:lnTo>
                  <a:lnTo>
                    <a:pt x="38646" y="186115"/>
                  </a:lnTo>
                  <a:lnTo>
                    <a:pt x="78936" y="190620"/>
                  </a:lnTo>
                  <a:lnTo>
                    <a:pt x="124193" y="196424"/>
                  </a:lnTo>
                  <a:lnTo>
                    <a:pt x="173550" y="204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107"/>
            <p:cNvSpPr/>
            <p:nvPr>
              <p:custDataLst>
                <p:tags r:id="rId165"/>
              </p:custDataLst>
            </p:nvPr>
          </p:nvSpPr>
          <p:spPr>
            <a:xfrm>
              <a:off x="9296400" y="521970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32324" y="5026"/>
                  </a:lnTo>
                  <a:lnTo>
                    <a:pt x="71196" y="7839"/>
                  </a:lnTo>
                  <a:lnTo>
                    <a:pt x="103611" y="10539"/>
                  </a:lnTo>
                  <a:lnTo>
                    <a:pt x="148212" y="12765"/>
                  </a:lnTo>
                  <a:lnTo>
                    <a:pt x="1968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108"/>
            <p:cNvSpPr/>
            <p:nvPr>
              <p:custDataLst>
                <p:tags r:id="rId166"/>
              </p:custDataLst>
            </p:nvPr>
          </p:nvSpPr>
          <p:spPr>
            <a:xfrm>
              <a:off x="9287320" y="5054600"/>
              <a:ext cx="212281" cy="139701"/>
            </a:xfrm>
            <a:custGeom>
              <a:avLst/>
              <a:gdLst/>
              <a:ahLst/>
              <a:cxnLst/>
              <a:rect l="0" t="0" r="0" b="0"/>
              <a:pathLst>
                <a:path w="212281" h="139701">
                  <a:moveTo>
                    <a:pt x="167830" y="0"/>
                  </a:moveTo>
                  <a:lnTo>
                    <a:pt x="167830" y="0"/>
                  </a:lnTo>
                  <a:lnTo>
                    <a:pt x="164459" y="0"/>
                  </a:lnTo>
                  <a:lnTo>
                    <a:pt x="125113" y="14306"/>
                  </a:lnTo>
                  <a:lnTo>
                    <a:pt x="83088" y="31910"/>
                  </a:lnTo>
                  <a:lnTo>
                    <a:pt x="40815" y="45527"/>
                  </a:lnTo>
                  <a:lnTo>
                    <a:pt x="4531" y="60689"/>
                  </a:lnTo>
                  <a:lnTo>
                    <a:pt x="0" y="65308"/>
                  </a:lnTo>
                  <a:lnTo>
                    <a:pt x="911" y="67526"/>
                  </a:lnTo>
                  <a:lnTo>
                    <a:pt x="7565" y="71875"/>
                  </a:lnTo>
                  <a:lnTo>
                    <a:pt x="40068" y="85032"/>
                  </a:lnTo>
                  <a:lnTo>
                    <a:pt x="75299" y="96353"/>
                  </a:lnTo>
                  <a:lnTo>
                    <a:pt x="114711" y="108441"/>
                  </a:lnTo>
                  <a:lnTo>
                    <a:pt x="151041" y="120868"/>
                  </a:lnTo>
                  <a:lnTo>
                    <a:pt x="197257" y="135248"/>
                  </a:lnTo>
                  <a:lnTo>
                    <a:pt x="21228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5109"/>
            <p:cNvSpPr/>
            <p:nvPr>
              <p:custDataLst>
                <p:tags r:id="rId167"/>
              </p:custDataLst>
            </p:nvPr>
          </p:nvSpPr>
          <p:spPr>
            <a:xfrm>
              <a:off x="8585200" y="5273986"/>
              <a:ext cx="203201" cy="133726"/>
            </a:xfrm>
            <a:custGeom>
              <a:avLst/>
              <a:gdLst/>
              <a:ahLst/>
              <a:cxnLst/>
              <a:rect l="0" t="0" r="0" b="0"/>
              <a:pathLst>
                <a:path w="203201" h="133726">
                  <a:moveTo>
                    <a:pt x="0" y="47314"/>
                  </a:moveTo>
                  <a:lnTo>
                    <a:pt x="0" y="47314"/>
                  </a:lnTo>
                  <a:lnTo>
                    <a:pt x="3370" y="50685"/>
                  </a:lnTo>
                  <a:lnTo>
                    <a:pt x="15580" y="52781"/>
                  </a:lnTo>
                  <a:lnTo>
                    <a:pt x="51736" y="51666"/>
                  </a:lnTo>
                  <a:lnTo>
                    <a:pt x="74595" y="44841"/>
                  </a:lnTo>
                  <a:lnTo>
                    <a:pt x="81480" y="41432"/>
                  </a:lnTo>
                  <a:lnTo>
                    <a:pt x="91011" y="32000"/>
                  </a:lnTo>
                  <a:lnTo>
                    <a:pt x="94541" y="26521"/>
                  </a:lnTo>
                  <a:lnTo>
                    <a:pt x="96581" y="14790"/>
                  </a:lnTo>
                  <a:lnTo>
                    <a:pt x="96139" y="8698"/>
                  </a:lnTo>
                  <a:lnTo>
                    <a:pt x="94430" y="4636"/>
                  </a:lnTo>
                  <a:lnTo>
                    <a:pt x="91882" y="1929"/>
                  </a:lnTo>
                  <a:lnTo>
                    <a:pt x="88772" y="124"/>
                  </a:lnTo>
                  <a:lnTo>
                    <a:pt x="77789" y="0"/>
                  </a:lnTo>
                  <a:lnTo>
                    <a:pt x="70909" y="955"/>
                  </a:lnTo>
                  <a:lnTo>
                    <a:pt x="55738" y="11423"/>
                  </a:lnTo>
                  <a:lnTo>
                    <a:pt x="47742" y="19153"/>
                  </a:lnTo>
                  <a:lnTo>
                    <a:pt x="36976" y="39032"/>
                  </a:lnTo>
                  <a:lnTo>
                    <a:pt x="31250" y="61271"/>
                  </a:lnTo>
                  <a:lnTo>
                    <a:pt x="31058" y="82915"/>
                  </a:lnTo>
                  <a:lnTo>
                    <a:pt x="37087" y="102413"/>
                  </a:lnTo>
                  <a:lnTo>
                    <a:pt x="41658" y="111563"/>
                  </a:lnTo>
                  <a:lnTo>
                    <a:pt x="48938" y="118369"/>
                  </a:lnTo>
                  <a:lnTo>
                    <a:pt x="68318" y="127813"/>
                  </a:lnTo>
                  <a:lnTo>
                    <a:pt x="113140" y="133725"/>
                  </a:lnTo>
                  <a:lnTo>
                    <a:pt x="148357" y="133226"/>
                  </a:lnTo>
                  <a:lnTo>
                    <a:pt x="203200" y="129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5110"/>
            <p:cNvSpPr/>
            <p:nvPr>
              <p:custDataLst>
                <p:tags r:id="rId168"/>
              </p:custDataLst>
            </p:nvPr>
          </p:nvSpPr>
          <p:spPr>
            <a:xfrm>
              <a:off x="8428696" y="5269731"/>
              <a:ext cx="86655" cy="173147"/>
            </a:xfrm>
            <a:custGeom>
              <a:avLst/>
              <a:gdLst/>
              <a:ahLst/>
              <a:cxnLst/>
              <a:rect l="0" t="0" r="0" b="0"/>
              <a:pathLst>
                <a:path w="86655" h="173147">
                  <a:moveTo>
                    <a:pt x="86654" y="38869"/>
                  </a:moveTo>
                  <a:lnTo>
                    <a:pt x="86654" y="38869"/>
                  </a:lnTo>
                  <a:lnTo>
                    <a:pt x="41689" y="2743"/>
                  </a:lnTo>
                  <a:lnTo>
                    <a:pt x="27394" y="0"/>
                  </a:lnTo>
                  <a:lnTo>
                    <a:pt x="13749" y="1133"/>
                  </a:lnTo>
                  <a:lnTo>
                    <a:pt x="5333" y="3989"/>
                  </a:lnTo>
                  <a:lnTo>
                    <a:pt x="2806" y="6443"/>
                  </a:lnTo>
                  <a:lnTo>
                    <a:pt x="0" y="12933"/>
                  </a:lnTo>
                  <a:lnTo>
                    <a:pt x="1789" y="31262"/>
                  </a:lnTo>
                  <a:lnTo>
                    <a:pt x="12483" y="46542"/>
                  </a:lnTo>
                  <a:lnTo>
                    <a:pt x="56712" y="82657"/>
                  </a:lnTo>
                  <a:lnTo>
                    <a:pt x="71936" y="95725"/>
                  </a:lnTo>
                  <a:lnTo>
                    <a:pt x="81994" y="112351"/>
                  </a:lnTo>
                  <a:lnTo>
                    <a:pt x="85664" y="121724"/>
                  </a:lnTo>
                  <a:lnTo>
                    <a:pt x="85979" y="137782"/>
                  </a:lnTo>
                  <a:lnTo>
                    <a:pt x="84087" y="145028"/>
                  </a:lnTo>
                  <a:lnTo>
                    <a:pt x="76341" y="156841"/>
                  </a:lnTo>
                  <a:lnTo>
                    <a:pt x="65843" y="166090"/>
                  </a:lnTo>
                  <a:lnTo>
                    <a:pt x="54121" y="172552"/>
                  </a:lnTo>
                  <a:lnTo>
                    <a:pt x="48032" y="173146"/>
                  </a:lnTo>
                  <a:lnTo>
                    <a:pt x="23154" y="165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5111"/>
            <p:cNvSpPr/>
            <p:nvPr>
              <p:custDataLst>
                <p:tags r:id="rId169"/>
              </p:custDataLst>
            </p:nvPr>
          </p:nvSpPr>
          <p:spPr>
            <a:xfrm>
              <a:off x="8159750" y="5087276"/>
              <a:ext cx="787401" cy="30825"/>
            </a:xfrm>
            <a:custGeom>
              <a:avLst/>
              <a:gdLst/>
              <a:ahLst/>
              <a:cxnLst/>
              <a:rect l="0" t="0" r="0" b="0"/>
              <a:pathLst>
                <a:path w="787401" h="30825">
                  <a:moveTo>
                    <a:pt x="0" y="30824"/>
                  </a:moveTo>
                  <a:lnTo>
                    <a:pt x="0" y="30824"/>
                  </a:lnTo>
                  <a:lnTo>
                    <a:pt x="10113" y="20711"/>
                  </a:lnTo>
                  <a:lnTo>
                    <a:pt x="36628" y="11050"/>
                  </a:lnTo>
                  <a:lnTo>
                    <a:pt x="66843" y="7925"/>
                  </a:lnTo>
                  <a:lnTo>
                    <a:pt x="105203" y="6536"/>
                  </a:lnTo>
                  <a:lnTo>
                    <a:pt x="150473" y="5918"/>
                  </a:lnTo>
                  <a:lnTo>
                    <a:pt x="177221" y="5048"/>
                  </a:lnTo>
                  <a:lnTo>
                    <a:pt x="206342" y="3762"/>
                  </a:lnTo>
                  <a:lnTo>
                    <a:pt x="237044" y="2199"/>
                  </a:lnTo>
                  <a:lnTo>
                    <a:pt x="270918" y="1158"/>
                  </a:lnTo>
                  <a:lnTo>
                    <a:pt x="306907" y="463"/>
                  </a:lnTo>
                  <a:lnTo>
                    <a:pt x="344304" y="0"/>
                  </a:lnTo>
                  <a:lnTo>
                    <a:pt x="383347" y="397"/>
                  </a:lnTo>
                  <a:lnTo>
                    <a:pt x="423487" y="1367"/>
                  </a:lnTo>
                  <a:lnTo>
                    <a:pt x="464358" y="2719"/>
                  </a:lnTo>
                  <a:lnTo>
                    <a:pt x="502893" y="4326"/>
                  </a:lnTo>
                  <a:lnTo>
                    <a:pt x="539874" y="6103"/>
                  </a:lnTo>
                  <a:lnTo>
                    <a:pt x="575816" y="7993"/>
                  </a:lnTo>
                  <a:lnTo>
                    <a:pt x="608950" y="9959"/>
                  </a:lnTo>
                  <a:lnTo>
                    <a:pt x="640211" y="11975"/>
                  </a:lnTo>
                  <a:lnTo>
                    <a:pt x="670223" y="14025"/>
                  </a:lnTo>
                  <a:lnTo>
                    <a:pt x="695877" y="16095"/>
                  </a:lnTo>
                  <a:lnTo>
                    <a:pt x="739432" y="20280"/>
                  </a:lnTo>
                  <a:lnTo>
                    <a:pt x="787400" y="308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5112"/>
            <p:cNvSpPr/>
            <p:nvPr>
              <p:custDataLst>
                <p:tags r:id="rId170"/>
              </p:custDataLst>
            </p:nvPr>
          </p:nvSpPr>
          <p:spPr>
            <a:xfrm>
              <a:off x="8906219" y="4786690"/>
              <a:ext cx="225082" cy="241260"/>
            </a:xfrm>
            <a:custGeom>
              <a:avLst/>
              <a:gdLst/>
              <a:ahLst/>
              <a:cxnLst/>
              <a:rect l="0" t="0" r="0" b="0"/>
              <a:pathLst>
                <a:path w="225082" h="241260">
                  <a:moveTo>
                    <a:pt x="98081" y="26610"/>
                  </a:moveTo>
                  <a:lnTo>
                    <a:pt x="98081" y="26610"/>
                  </a:lnTo>
                  <a:lnTo>
                    <a:pt x="98079" y="19868"/>
                  </a:lnTo>
                  <a:lnTo>
                    <a:pt x="96200" y="14676"/>
                  </a:lnTo>
                  <a:lnTo>
                    <a:pt x="94710" y="12304"/>
                  </a:lnTo>
                  <a:lnTo>
                    <a:pt x="92305" y="10723"/>
                  </a:lnTo>
                  <a:lnTo>
                    <a:pt x="85872" y="8966"/>
                  </a:lnTo>
                  <a:lnTo>
                    <a:pt x="74545" y="13829"/>
                  </a:lnTo>
                  <a:lnTo>
                    <a:pt x="60103" y="24457"/>
                  </a:lnTo>
                  <a:lnTo>
                    <a:pt x="36105" y="53097"/>
                  </a:lnTo>
                  <a:lnTo>
                    <a:pt x="13240" y="100545"/>
                  </a:lnTo>
                  <a:lnTo>
                    <a:pt x="4400" y="136376"/>
                  </a:lnTo>
                  <a:lnTo>
                    <a:pt x="0" y="169704"/>
                  </a:lnTo>
                  <a:lnTo>
                    <a:pt x="161" y="198863"/>
                  </a:lnTo>
                  <a:lnTo>
                    <a:pt x="7287" y="221230"/>
                  </a:lnTo>
                  <a:lnTo>
                    <a:pt x="13563" y="229029"/>
                  </a:lnTo>
                  <a:lnTo>
                    <a:pt x="29944" y="239576"/>
                  </a:lnTo>
                  <a:lnTo>
                    <a:pt x="38544" y="241259"/>
                  </a:lnTo>
                  <a:lnTo>
                    <a:pt x="55626" y="239367"/>
                  </a:lnTo>
                  <a:lnTo>
                    <a:pt x="84484" y="223626"/>
                  </a:lnTo>
                  <a:lnTo>
                    <a:pt x="115375" y="184233"/>
                  </a:lnTo>
                  <a:lnTo>
                    <a:pt x="130697" y="148406"/>
                  </a:lnTo>
                  <a:lnTo>
                    <a:pt x="140094" y="110374"/>
                  </a:lnTo>
                  <a:lnTo>
                    <a:pt x="141918" y="74657"/>
                  </a:lnTo>
                  <a:lnTo>
                    <a:pt x="135607" y="39670"/>
                  </a:lnTo>
                  <a:lnTo>
                    <a:pt x="121431" y="15898"/>
                  </a:lnTo>
                  <a:lnTo>
                    <a:pt x="109869" y="5857"/>
                  </a:lnTo>
                  <a:lnTo>
                    <a:pt x="103823" y="2191"/>
                  </a:lnTo>
                  <a:lnTo>
                    <a:pt x="91461" y="0"/>
                  </a:lnTo>
                  <a:lnTo>
                    <a:pt x="85201" y="403"/>
                  </a:lnTo>
                  <a:lnTo>
                    <a:pt x="74482" y="6496"/>
                  </a:lnTo>
                  <a:lnTo>
                    <a:pt x="69649" y="11084"/>
                  </a:lnTo>
                  <a:lnTo>
                    <a:pt x="64278" y="25589"/>
                  </a:lnTo>
                  <a:lnTo>
                    <a:pt x="63135" y="53589"/>
                  </a:lnTo>
                  <a:lnTo>
                    <a:pt x="64200" y="63646"/>
                  </a:lnTo>
                  <a:lnTo>
                    <a:pt x="72910" y="80465"/>
                  </a:lnTo>
                  <a:lnTo>
                    <a:pt x="79184" y="87913"/>
                  </a:lnTo>
                  <a:lnTo>
                    <a:pt x="111610" y="105138"/>
                  </a:lnTo>
                  <a:lnTo>
                    <a:pt x="155869" y="112437"/>
                  </a:lnTo>
                  <a:lnTo>
                    <a:pt x="197988" y="114599"/>
                  </a:lnTo>
                  <a:lnTo>
                    <a:pt x="225081" y="1155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5113"/>
            <p:cNvSpPr/>
            <p:nvPr>
              <p:custDataLst>
                <p:tags r:id="rId171"/>
              </p:custDataLst>
            </p:nvPr>
          </p:nvSpPr>
          <p:spPr>
            <a:xfrm>
              <a:off x="8648700" y="4891890"/>
              <a:ext cx="139701" cy="10311"/>
            </a:xfrm>
            <a:custGeom>
              <a:avLst/>
              <a:gdLst/>
              <a:ahLst/>
              <a:cxnLst/>
              <a:rect l="0" t="0" r="0" b="0"/>
              <a:pathLst>
                <a:path w="139701" h="10311">
                  <a:moveTo>
                    <a:pt x="0" y="10310"/>
                  </a:moveTo>
                  <a:lnTo>
                    <a:pt x="0" y="10310"/>
                  </a:lnTo>
                  <a:lnTo>
                    <a:pt x="0" y="6939"/>
                  </a:lnTo>
                  <a:lnTo>
                    <a:pt x="5645" y="3402"/>
                  </a:lnTo>
                  <a:lnTo>
                    <a:pt x="16621" y="184"/>
                  </a:lnTo>
                  <a:lnTo>
                    <a:pt x="54292" y="0"/>
                  </a:lnTo>
                  <a:lnTo>
                    <a:pt x="95548" y="6549"/>
                  </a:lnTo>
                  <a:lnTo>
                    <a:pt x="139700" y="10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5114"/>
            <p:cNvSpPr/>
            <p:nvPr>
              <p:custDataLst>
                <p:tags r:id="rId172"/>
              </p:custDataLst>
            </p:nvPr>
          </p:nvSpPr>
          <p:spPr>
            <a:xfrm>
              <a:off x="8350642" y="4536837"/>
              <a:ext cx="121083" cy="128286"/>
            </a:xfrm>
            <a:custGeom>
              <a:avLst/>
              <a:gdLst/>
              <a:ahLst/>
              <a:cxnLst/>
              <a:rect l="0" t="0" r="0" b="0"/>
              <a:pathLst>
                <a:path w="121083" h="128286">
                  <a:moveTo>
                    <a:pt x="37708" y="60563"/>
                  </a:moveTo>
                  <a:lnTo>
                    <a:pt x="37708" y="60563"/>
                  </a:lnTo>
                  <a:lnTo>
                    <a:pt x="37708" y="57192"/>
                  </a:lnTo>
                  <a:lnTo>
                    <a:pt x="35826" y="53655"/>
                  </a:lnTo>
                  <a:lnTo>
                    <a:pt x="34337" y="51724"/>
                  </a:lnTo>
                  <a:lnTo>
                    <a:pt x="33344" y="51143"/>
                  </a:lnTo>
                  <a:lnTo>
                    <a:pt x="32681" y="51461"/>
                  </a:lnTo>
                  <a:lnTo>
                    <a:pt x="16213" y="95328"/>
                  </a:lnTo>
                  <a:lnTo>
                    <a:pt x="932" y="128285"/>
                  </a:lnTo>
                  <a:lnTo>
                    <a:pt x="490" y="127583"/>
                  </a:lnTo>
                  <a:lnTo>
                    <a:pt x="0" y="123040"/>
                  </a:lnTo>
                  <a:lnTo>
                    <a:pt x="20382" y="78232"/>
                  </a:lnTo>
                  <a:lnTo>
                    <a:pt x="40099" y="38517"/>
                  </a:lnTo>
                  <a:lnTo>
                    <a:pt x="54998" y="18309"/>
                  </a:lnTo>
                  <a:lnTo>
                    <a:pt x="68675" y="6976"/>
                  </a:lnTo>
                  <a:lnTo>
                    <a:pt x="84905" y="0"/>
                  </a:lnTo>
                  <a:lnTo>
                    <a:pt x="89634" y="1138"/>
                  </a:lnTo>
                  <a:lnTo>
                    <a:pt x="98651" y="8046"/>
                  </a:lnTo>
                  <a:lnTo>
                    <a:pt x="111660" y="30577"/>
                  </a:lnTo>
                  <a:lnTo>
                    <a:pt x="121082" y="59596"/>
                  </a:lnTo>
                  <a:lnTo>
                    <a:pt x="120389" y="80123"/>
                  </a:lnTo>
                  <a:lnTo>
                    <a:pt x="113908" y="1113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5115"/>
            <p:cNvSpPr/>
            <p:nvPr>
              <p:custDataLst>
                <p:tags r:id="rId173"/>
              </p:custDataLst>
            </p:nvPr>
          </p:nvSpPr>
          <p:spPr>
            <a:xfrm>
              <a:off x="8317394" y="4744407"/>
              <a:ext cx="223357" cy="239194"/>
            </a:xfrm>
            <a:custGeom>
              <a:avLst/>
              <a:gdLst/>
              <a:ahLst/>
              <a:cxnLst/>
              <a:rect l="0" t="0" r="0" b="0"/>
              <a:pathLst>
                <a:path w="223357" h="239194">
                  <a:moveTo>
                    <a:pt x="109056" y="30793"/>
                  </a:moveTo>
                  <a:lnTo>
                    <a:pt x="109056" y="30793"/>
                  </a:lnTo>
                  <a:lnTo>
                    <a:pt x="109056" y="18584"/>
                  </a:lnTo>
                  <a:lnTo>
                    <a:pt x="107644" y="15598"/>
                  </a:lnTo>
                  <a:lnTo>
                    <a:pt x="102314" y="10399"/>
                  </a:lnTo>
                  <a:lnTo>
                    <a:pt x="91380" y="3505"/>
                  </a:lnTo>
                  <a:lnTo>
                    <a:pt x="81445" y="2908"/>
                  </a:lnTo>
                  <a:lnTo>
                    <a:pt x="75832" y="3736"/>
                  </a:lnTo>
                  <a:lnTo>
                    <a:pt x="54447" y="15015"/>
                  </a:lnTo>
                  <a:lnTo>
                    <a:pt x="33609" y="41875"/>
                  </a:lnTo>
                  <a:lnTo>
                    <a:pt x="14029" y="86758"/>
                  </a:lnTo>
                  <a:lnTo>
                    <a:pt x="4968" y="121988"/>
                  </a:lnTo>
                  <a:lnTo>
                    <a:pt x="0" y="157402"/>
                  </a:lnTo>
                  <a:lnTo>
                    <a:pt x="2580" y="202284"/>
                  </a:lnTo>
                  <a:lnTo>
                    <a:pt x="10934" y="222017"/>
                  </a:lnTo>
                  <a:lnTo>
                    <a:pt x="25464" y="234079"/>
                  </a:lnTo>
                  <a:lnTo>
                    <a:pt x="34278" y="238283"/>
                  </a:lnTo>
                  <a:lnTo>
                    <a:pt x="53479" y="239193"/>
                  </a:lnTo>
                  <a:lnTo>
                    <a:pt x="74477" y="233481"/>
                  </a:lnTo>
                  <a:lnTo>
                    <a:pt x="97921" y="221536"/>
                  </a:lnTo>
                  <a:lnTo>
                    <a:pt x="131548" y="188831"/>
                  </a:lnTo>
                  <a:lnTo>
                    <a:pt x="149392" y="154419"/>
                  </a:lnTo>
                  <a:lnTo>
                    <a:pt x="162261" y="116077"/>
                  </a:lnTo>
                  <a:lnTo>
                    <a:pt x="167981" y="82574"/>
                  </a:lnTo>
                  <a:lnTo>
                    <a:pt x="164459" y="42686"/>
                  </a:lnTo>
                  <a:lnTo>
                    <a:pt x="150612" y="23378"/>
                  </a:lnTo>
                  <a:lnTo>
                    <a:pt x="117343" y="479"/>
                  </a:lnTo>
                  <a:lnTo>
                    <a:pt x="109642" y="0"/>
                  </a:lnTo>
                  <a:lnTo>
                    <a:pt x="93558" y="5113"/>
                  </a:lnTo>
                  <a:lnTo>
                    <a:pt x="80765" y="16322"/>
                  </a:lnTo>
                  <a:lnTo>
                    <a:pt x="75380" y="23262"/>
                  </a:lnTo>
                  <a:lnTo>
                    <a:pt x="69395" y="40381"/>
                  </a:lnTo>
                  <a:lnTo>
                    <a:pt x="68145" y="59044"/>
                  </a:lnTo>
                  <a:lnTo>
                    <a:pt x="72294" y="76745"/>
                  </a:lnTo>
                  <a:lnTo>
                    <a:pt x="82604" y="90257"/>
                  </a:lnTo>
                  <a:lnTo>
                    <a:pt x="89304" y="95836"/>
                  </a:lnTo>
                  <a:lnTo>
                    <a:pt x="122332" y="107058"/>
                  </a:lnTo>
                  <a:lnTo>
                    <a:pt x="166768" y="104739"/>
                  </a:lnTo>
                  <a:lnTo>
                    <a:pt x="223356" y="94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990"/>
          <p:cNvGrpSpPr/>
          <p:nvPr/>
        </p:nvGrpSpPr>
        <p:grpSpPr>
          <a:xfrm>
            <a:off x="7845638" y="4809990"/>
            <a:ext cx="161713" cy="225561"/>
            <a:chOff x="7845638" y="4809990"/>
            <a:chExt cx="161713" cy="225561"/>
          </a:xfrm>
        </p:grpSpPr>
        <p:sp>
          <p:nvSpPr>
            <p:cNvPr id="479" name="SMARTInkShape-5116"/>
            <p:cNvSpPr/>
            <p:nvPr>
              <p:custDataLst>
                <p:tags r:id="rId153"/>
              </p:custDataLst>
            </p:nvPr>
          </p:nvSpPr>
          <p:spPr>
            <a:xfrm>
              <a:off x="7848600" y="50292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8156" y="5762"/>
                  </a:lnTo>
                  <a:lnTo>
                    <a:pt x="65415" y="6175"/>
                  </a:lnTo>
                  <a:lnTo>
                    <a:pt x="109772" y="6298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5117"/>
            <p:cNvSpPr/>
            <p:nvPr>
              <p:custDataLst>
                <p:tags r:id="rId154"/>
              </p:custDataLst>
            </p:nvPr>
          </p:nvSpPr>
          <p:spPr>
            <a:xfrm>
              <a:off x="7845638" y="4809990"/>
              <a:ext cx="161713" cy="162061"/>
            </a:xfrm>
            <a:custGeom>
              <a:avLst/>
              <a:gdLst/>
              <a:ahLst/>
              <a:cxnLst/>
              <a:rect l="0" t="0" r="0" b="0"/>
              <a:pathLst>
                <a:path w="161713" h="162061">
                  <a:moveTo>
                    <a:pt x="117262" y="16010"/>
                  </a:moveTo>
                  <a:lnTo>
                    <a:pt x="117262" y="16010"/>
                  </a:lnTo>
                  <a:lnTo>
                    <a:pt x="132470" y="7282"/>
                  </a:lnTo>
                  <a:lnTo>
                    <a:pt x="152095" y="2214"/>
                  </a:lnTo>
                  <a:lnTo>
                    <a:pt x="155298" y="462"/>
                  </a:lnTo>
                  <a:lnTo>
                    <a:pt x="157437" y="0"/>
                  </a:lnTo>
                  <a:lnTo>
                    <a:pt x="158862" y="397"/>
                  </a:lnTo>
                  <a:lnTo>
                    <a:pt x="159811" y="1368"/>
                  </a:lnTo>
                  <a:lnTo>
                    <a:pt x="159035" y="3427"/>
                  </a:lnTo>
                  <a:lnTo>
                    <a:pt x="154405" y="9476"/>
                  </a:lnTo>
                  <a:lnTo>
                    <a:pt x="115295" y="26270"/>
                  </a:lnTo>
                  <a:lnTo>
                    <a:pt x="67955" y="55299"/>
                  </a:lnTo>
                  <a:lnTo>
                    <a:pt x="27794" y="84841"/>
                  </a:lnTo>
                  <a:lnTo>
                    <a:pt x="4235" y="105284"/>
                  </a:lnTo>
                  <a:lnTo>
                    <a:pt x="0" y="111661"/>
                  </a:lnTo>
                  <a:lnTo>
                    <a:pt x="282" y="115055"/>
                  </a:lnTo>
                  <a:lnTo>
                    <a:pt x="4357" y="122589"/>
                  </a:lnTo>
                  <a:lnTo>
                    <a:pt x="18399" y="128760"/>
                  </a:lnTo>
                  <a:lnTo>
                    <a:pt x="65278" y="138470"/>
                  </a:lnTo>
                  <a:lnTo>
                    <a:pt x="107583" y="145036"/>
                  </a:lnTo>
                  <a:lnTo>
                    <a:pt x="149488" y="155698"/>
                  </a:lnTo>
                  <a:lnTo>
                    <a:pt x="161712" y="162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991"/>
          <p:cNvGrpSpPr/>
          <p:nvPr/>
        </p:nvGrpSpPr>
        <p:grpSpPr>
          <a:xfrm>
            <a:off x="6076950" y="4608076"/>
            <a:ext cx="1466851" cy="454376"/>
            <a:chOff x="6076950" y="4608076"/>
            <a:chExt cx="1466851" cy="454376"/>
          </a:xfrm>
        </p:grpSpPr>
        <p:sp>
          <p:nvSpPr>
            <p:cNvPr id="482" name="SMARTInkShape-5118"/>
            <p:cNvSpPr/>
            <p:nvPr>
              <p:custDataLst>
                <p:tags r:id="rId145"/>
              </p:custDataLst>
            </p:nvPr>
          </p:nvSpPr>
          <p:spPr>
            <a:xfrm>
              <a:off x="6711950" y="48641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7384" y="0"/>
                  </a:lnTo>
                  <a:lnTo>
                    <a:pt x="91978" y="705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119"/>
            <p:cNvSpPr/>
            <p:nvPr>
              <p:custDataLst>
                <p:tags r:id="rId146"/>
              </p:custDataLst>
            </p:nvPr>
          </p:nvSpPr>
          <p:spPr>
            <a:xfrm>
              <a:off x="6909683" y="4766258"/>
              <a:ext cx="195968" cy="173741"/>
            </a:xfrm>
            <a:custGeom>
              <a:avLst/>
              <a:gdLst/>
              <a:ahLst/>
              <a:cxnLst/>
              <a:rect l="0" t="0" r="0" b="0"/>
              <a:pathLst>
                <a:path w="195968" h="173741">
                  <a:moveTo>
                    <a:pt x="5467" y="27992"/>
                  </a:moveTo>
                  <a:lnTo>
                    <a:pt x="5467" y="27992"/>
                  </a:lnTo>
                  <a:lnTo>
                    <a:pt x="2096" y="24621"/>
                  </a:lnTo>
                  <a:lnTo>
                    <a:pt x="441" y="21084"/>
                  </a:lnTo>
                  <a:lnTo>
                    <a:pt x="0" y="19153"/>
                  </a:lnTo>
                  <a:lnTo>
                    <a:pt x="411" y="17160"/>
                  </a:lnTo>
                  <a:lnTo>
                    <a:pt x="2749" y="13065"/>
                  </a:lnTo>
                  <a:lnTo>
                    <a:pt x="46554" y="2578"/>
                  </a:lnTo>
                  <a:lnTo>
                    <a:pt x="80670" y="0"/>
                  </a:lnTo>
                  <a:lnTo>
                    <a:pt x="123608" y="2956"/>
                  </a:lnTo>
                  <a:lnTo>
                    <a:pt x="134644" y="5812"/>
                  </a:lnTo>
                  <a:lnTo>
                    <a:pt x="140490" y="9432"/>
                  </a:lnTo>
                  <a:lnTo>
                    <a:pt x="142049" y="11384"/>
                  </a:lnTo>
                  <a:lnTo>
                    <a:pt x="141900" y="21082"/>
                  </a:lnTo>
                  <a:lnTo>
                    <a:pt x="140872" y="27618"/>
                  </a:lnTo>
                  <a:lnTo>
                    <a:pt x="125942" y="50302"/>
                  </a:lnTo>
                  <a:lnTo>
                    <a:pt x="87436" y="93524"/>
                  </a:lnTo>
                  <a:lnTo>
                    <a:pt x="52862" y="139474"/>
                  </a:lnTo>
                  <a:lnTo>
                    <a:pt x="48404" y="148801"/>
                  </a:lnTo>
                  <a:lnTo>
                    <a:pt x="48202" y="152276"/>
                  </a:lnTo>
                  <a:lnTo>
                    <a:pt x="50397" y="168876"/>
                  </a:lnTo>
                  <a:lnTo>
                    <a:pt x="51648" y="170598"/>
                  </a:lnTo>
                  <a:lnTo>
                    <a:pt x="53187" y="171746"/>
                  </a:lnTo>
                  <a:lnTo>
                    <a:pt x="80346" y="173740"/>
                  </a:lnTo>
                  <a:lnTo>
                    <a:pt x="127485" y="173297"/>
                  </a:lnTo>
                  <a:lnTo>
                    <a:pt x="170129" y="168277"/>
                  </a:lnTo>
                  <a:lnTo>
                    <a:pt x="195967" y="1676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5120"/>
            <p:cNvSpPr/>
            <p:nvPr>
              <p:custDataLst>
                <p:tags r:id="rId147"/>
              </p:custDataLst>
            </p:nvPr>
          </p:nvSpPr>
          <p:spPr>
            <a:xfrm>
              <a:off x="7151838" y="4876800"/>
              <a:ext cx="118030" cy="101601"/>
            </a:xfrm>
            <a:custGeom>
              <a:avLst/>
              <a:gdLst/>
              <a:ahLst/>
              <a:cxnLst/>
              <a:rect l="0" t="0" r="0" b="0"/>
              <a:pathLst>
                <a:path w="118030" h="101601">
                  <a:moveTo>
                    <a:pt x="112562" y="0"/>
                  </a:moveTo>
                  <a:lnTo>
                    <a:pt x="112562" y="0"/>
                  </a:lnTo>
                  <a:lnTo>
                    <a:pt x="118029" y="0"/>
                  </a:lnTo>
                  <a:lnTo>
                    <a:pt x="115280" y="0"/>
                  </a:lnTo>
                  <a:lnTo>
                    <a:pt x="111888" y="1881"/>
                  </a:lnTo>
                  <a:lnTo>
                    <a:pt x="109995" y="3371"/>
                  </a:lnTo>
                  <a:lnTo>
                    <a:pt x="82317" y="42790"/>
                  </a:lnTo>
                  <a:lnTo>
                    <a:pt x="55936" y="66771"/>
                  </a:lnTo>
                  <a:lnTo>
                    <a:pt x="33772" y="78124"/>
                  </a:lnTo>
                  <a:lnTo>
                    <a:pt x="25463" y="80305"/>
                  </a:lnTo>
                  <a:lnTo>
                    <a:pt x="19218" y="80347"/>
                  </a:lnTo>
                  <a:lnTo>
                    <a:pt x="14349" y="78965"/>
                  </a:lnTo>
                  <a:lnTo>
                    <a:pt x="7058" y="73666"/>
                  </a:lnTo>
                  <a:lnTo>
                    <a:pt x="2171" y="67313"/>
                  </a:lnTo>
                  <a:lnTo>
                    <a:pt x="0" y="62137"/>
                  </a:lnTo>
                  <a:lnTo>
                    <a:pt x="125" y="59769"/>
                  </a:lnTo>
                  <a:lnTo>
                    <a:pt x="2148" y="55256"/>
                  </a:lnTo>
                  <a:lnTo>
                    <a:pt x="5086" y="53772"/>
                  </a:lnTo>
                  <a:lnTo>
                    <a:pt x="13994" y="52120"/>
                  </a:lnTo>
                  <a:lnTo>
                    <a:pt x="34281" y="57933"/>
                  </a:lnTo>
                  <a:lnTo>
                    <a:pt x="70982" y="76583"/>
                  </a:lnTo>
                  <a:lnTo>
                    <a:pt x="87336" y="89838"/>
                  </a:lnTo>
                  <a:lnTo>
                    <a:pt x="90767" y="94726"/>
                  </a:lnTo>
                  <a:lnTo>
                    <a:pt x="93512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5121"/>
            <p:cNvSpPr/>
            <p:nvPr>
              <p:custDataLst>
                <p:tags r:id="rId148"/>
              </p:custDataLst>
            </p:nvPr>
          </p:nvSpPr>
          <p:spPr>
            <a:xfrm>
              <a:off x="6076950" y="4608076"/>
              <a:ext cx="136071" cy="401235"/>
            </a:xfrm>
            <a:custGeom>
              <a:avLst/>
              <a:gdLst/>
              <a:ahLst/>
              <a:cxnLst/>
              <a:rect l="0" t="0" r="0" b="0"/>
              <a:pathLst>
                <a:path w="136071" h="401235">
                  <a:moveTo>
                    <a:pt x="0" y="154424"/>
                  </a:moveTo>
                  <a:lnTo>
                    <a:pt x="0" y="154424"/>
                  </a:lnTo>
                  <a:lnTo>
                    <a:pt x="0" y="143489"/>
                  </a:lnTo>
                  <a:lnTo>
                    <a:pt x="705" y="143606"/>
                  </a:lnTo>
                  <a:lnTo>
                    <a:pt x="3371" y="145618"/>
                  </a:lnTo>
                  <a:lnTo>
                    <a:pt x="6467" y="180827"/>
                  </a:lnTo>
                  <a:lnTo>
                    <a:pt x="9459" y="214372"/>
                  </a:lnTo>
                  <a:lnTo>
                    <a:pt x="13141" y="252799"/>
                  </a:lnTo>
                  <a:lnTo>
                    <a:pt x="15718" y="292690"/>
                  </a:lnTo>
                  <a:lnTo>
                    <a:pt x="14512" y="331587"/>
                  </a:lnTo>
                  <a:lnTo>
                    <a:pt x="13238" y="372330"/>
                  </a:lnTo>
                  <a:lnTo>
                    <a:pt x="17170" y="399125"/>
                  </a:lnTo>
                  <a:lnTo>
                    <a:pt x="17797" y="400814"/>
                  </a:lnTo>
                  <a:lnTo>
                    <a:pt x="18215" y="401234"/>
                  </a:lnTo>
                  <a:lnTo>
                    <a:pt x="18180" y="382466"/>
                  </a:lnTo>
                  <a:lnTo>
                    <a:pt x="15605" y="355259"/>
                  </a:lnTo>
                  <a:lnTo>
                    <a:pt x="15342" y="332764"/>
                  </a:lnTo>
                  <a:lnTo>
                    <a:pt x="15872" y="305068"/>
                  </a:lnTo>
                  <a:lnTo>
                    <a:pt x="16932" y="273903"/>
                  </a:lnTo>
                  <a:lnTo>
                    <a:pt x="19755" y="240426"/>
                  </a:lnTo>
                  <a:lnTo>
                    <a:pt x="23752" y="205409"/>
                  </a:lnTo>
                  <a:lnTo>
                    <a:pt x="28535" y="169364"/>
                  </a:lnTo>
                  <a:lnTo>
                    <a:pt x="35252" y="138984"/>
                  </a:lnTo>
                  <a:lnTo>
                    <a:pt x="43256" y="112380"/>
                  </a:lnTo>
                  <a:lnTo>
                    <a:pt x="60147" y="68710"/>
                  </a:lnTo>
                  <a:lnTo>
                    <a:pt x="82262" y="26408"/>
                  </a:lnTo>
                  <a:lnTo>
                    <a:pt x="104260" y="5408"/>
                  </a:lnTo>
                  <a:lnTo>
                    <a:pt x="112894" y="0"/>
                  </a:lnTo>
                  <a:lnTo>
                    <a:pt x="117596" y="674"/>
                  </a:lnTo>
                  <a:lnTo>
                    <a:pt x="128465" y="7069"/>
                  </a:lnTo>
                  <a:lnTo>
                    <a:pt x="134706" y="24492"/>
                  </a:lnTo>
                  <a:lnTo>
                    <a:pt x="136070" y="48699"/>
                  </a:lnTo>
                  <a:lnTo>
                    <a:pt x="128905" y="89388"/>
                  </a:lnTo>
                  <a:lnTo>
                    <a:pt x="117137" y="127863"/>
                  </a:lnTo>
                  <a:lnTo>
                    <a:pt x="99853" y="160509"/>
                  </a:lnTo>
                  <a:lnTo>
                    <a:pt x="78583" y="182097"/>
                  </a:lnTo>
                  <a:lnTo>
                    <a:pt x="57150" y="1925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5122"/>
            <p:cNvSpPr/>
            <p:nvPr>
              <p:custDataLst>
                <p:tags r:id="rId149"/>
              </p:custDataLst>
            </p:nvPr>
          </p:nvSpPr>
          <p:spPr>
            <a:xfrm>
              <a:off x="6197862" y="4813300"/>
              <a:ext cx="158489" cy="162309"/>
            </a:xfrm>
            <a:custGeom>
              <a:avLst/>
              <a:gdLst/>
              <a:ahLst/>
              <a:cxnLst/>
              <a:rect l="0" t="0" r="0" b="0"/>
              <a:pathLst>
                <a:path w="158489" h="162309">
                  <a:moveTo>
                    <a:pt x="6088" y="69850"/>
                  </a:moveTo>
                  <a:lnTo>
                    <a:pt x="6088" y="69850"/>
                  </a:lnTo>
                  <a:lnTo>
                    <a:pt x="1724" y="59711"/>
                  </a:lnTo>
                  <a:lnTo>
                    <a:pt x="0" y="43367"/>
                  </a:lnTo>
                  <a:lnTo>
                    <a:pt x="1324" y="40906"/>
                  </a:lnTo>
                  <a:lnTo>
                    <a:pt x="6558" y="36290"/>
                  </a:lnTo>
                  <a:lnTo>
                    <a:pt x="17351" y="35649"/>
                  </a:lnTo>
                  <a:lnTo>
                    <a:pt x="24180" y="36466"/>
                  </a:lnTo>
                  <a:lnTo>
                    <a:pt x="37412" y="43018"/>
                  </a:lnTo>
                  <a:lnTo>
                    <a:pt x="43904" y="47728"/>
                  </a:lnTo>
                  <a:lnTo>
                    <a:pt x="59783" y="71213"/>
                  </a:lnTo>
                  <a:lnTo>
                    <a:pt x="70054" y="103885"/>
                  </a:lnTo>
                  <a:lnTo>
                    <a:pt x="70824" y="137006"/>
                  </a:lnTo>
                  <a:lnTo>
                    <a:pt x="64229" y="162308"/>
                  </a:lnTo>
                  <a:lnTo>
                    <a:pt x="63193" y="161122"/>
                  </a:lnTo>
                  <a:lnTo>
                    <a:pt x="60161" y="154160"/>
                  </a:lnTo>
                  <a:lnTo>
                    <a:pt x="58945" y="107095"/>
                  </a:lnTo>
                  <a:lnTo>
                    <a:pt x="68630" y="63403"/>
                  </a:lnTo>
                  <a:lnTo>
                    <a:pt x="81392" y="43702"/>
                  </a:lnTo>
                  <a:lnTo>
                    <a:pt x="111185" y="20710"/>
                  </a:lnTo>
                  <a:lnTo>
                    <a:pt x="1584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5123"/>
            <p:cNvSpPr/>
            <p:nvPr>
              <p:custDataLst>
                <p:tags r:id="rId150"/>
              </p:custDataLst>
            </p:nvPr>
          </p:nvSpPr>
          <p:spPr>
            <a:xfrm>
              <a:off x="6503518" y="4655433"/>
              <a:ext cx="113183" cy="373768"/>
            </a:xfrm>
            <a:custGeom>
              <a:avLst/>
              <a:gdLst/>
              <a:ahLst/>
              <a:cxnLst/>
              <a:rect l="0" t="0" r="0" b="0"/>
              <a:pathLst>
                <a:path w="113183" h="373768">
                  <a:moveTo>
                    <a:pt x="113182" y="5467"/>
                  </a:moveTo>
                  <a:lnTo>
                    <a:pt x="113182" y="5467"/>
                  </a:lnTo>
                  <a:lnTo>
                    <a:pt x="106440" y="2096"/>
                  </a:lnTo>
                  <a:lnTo>
                    <a:pt x="92134" y="0"/>
                  </a:lnTo>
                  <a:lnTo>
                    <a:pt x="86450" y="3233"/>
                  </a:lnTo>
                  <a:lnTo>
                    <a:pt x="74489" y="16233"/>
                  </a:lnTo>
                  <a:lnTo>
                    <a:pt x="52483" y="53499"/>
                  </a:lnTo>
                  <a:lnTo>
                    <a:pt x="36346" y="95489"/>
                  </a:lnTo>
                  <a:lnTo>
                    <a:pt x="28091" y="120515"/>
                  </a:lnTo>
                  <a:lnTo>
                    <a:pt x="20471" y="147077"/>
                  </a:lnTo>
                  <a:lnTo>
                    <a:pt x="13275" y="174662"/>
                  </a:lnTo>
                  <a:lnTo>
                    <a:pt x="6361" y="202931"/>
                  </a:lnTo>
                  <a:lnTo>
                    <a:pt x="2456" y="228126"/>
                  </a:lnTo>
                  <a:lnTo>
                    <a:pt x="0" y="273055"/>
                  </a:lnTo>
                  <a:lnTo>
                    <a:pt x="5023" y="308545"/>
                  </a:lnTo>
                  <a:lnTo>
                    <a:pt x="15016" y="337018"/>
                  </a:lnTo>
                  <a:lnTo>
                    <a:pt x="28865" y="359081"/>
                  </a:lnTo>
                  <a:lnTo>
                    <a:pt x="36509" y="365387"/>
                  </a:lnTo>
                  <a:lnTo>
                    <a:pt x="68732" y="373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5124"/>
            <p:cNvSpPr/>
            <p:nvPr>
              <p:custDataLst>
                <p:tags r:id="rId151"/>
              </p:custDataLst>
            </p:nvPr>
          </p:nvSpPr>
          <p:spPr>
            <a:xfrm>
              <a:off x="7397750" y="4947872"/>
              <a:ext cx="146051" cy="114580"/>
            </a:xfrm>
            <a:custGeom>
              <a:avLst/>
              <a:gdLst/>
              <a:ahLst/>
              <a:cxnLst/>
              <a:rect l="0" t="0" r="0" b="0"/>
              <a:pathLst>
                <a:path w="146051" h="114580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1"/>
                  </a:lnTo>
                  <a:lnTo>
                    <a:pt x="3370" y="8989"/>
                  </a:lnTo>
                  <a:lnTo>
                    <a:pt x="15580" y="2901"/>
                  </a:lnTo>
                  <a:lnTo>
                    <a:pt x="32603" y="0"/>
                  </a:lnTo>
                  <a:lnTo>
                    <a:pt x="51053" y="2511"/>
                  </a:lnTo>
                  <a:lnTo>
                    <a:pt x="55907" y="5500"/>
                  </a:lnTo>
                  <a:lnTo>
                    <a:pt x="63183" y="14466"/>
                  </a:lnTo>
                  <a:lnTo>
                    <a:pt x="67874" y="34784"/>
                  </a:lnTo>
                  <a:lnTo>
                    <a:pt x="62523" y="58679"/>
                  </a:lnTo>
                  <a:lnTo>
                    <a:pt x="43316" y="102159"/>
                  </a:lnTo>
                  <a:lnTo>
                    <a:pt x="39645" y="113213"/>
                  </a:lnTo>
                  <a:lnTo>
                    <a:pt x="41247" y="114579"/>
                  </a:lnTo>
                  <a:lnTo>
                    <a:pt x="48671" y="114216"/>
                  </a:lnTo>
                  <a:lnTo>
                    <a:pt x="87426" y="106320"/>
                  </a:lnTo>
                  <a:lnTo>
                    <a:pt x="133731" y="96797"/>
                  </a:lnTo>
                  <a:lnTo>
                    <a:pt x="146050" y="940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5125"/>
            <p:cNvSpPr/>
            <p:nvPr>
              <p:custDataLst>
                <p:tags r:id="rId152"/>
              </p:custDataLst>
            </p:nvPr>
          </p:nvSpPr>
          <p:spPr>
            <a:xfrm>
              <a:off x="7321550" y="4819650"/>
              <a:ext cx="82551" cy="209551"/>
            </a:xfrm>
            <a:custGeom>
              <a:avLst/>
              <a:gdLst/>
              <a:ahLst/>
              <a:cxnLst/>
              <a:rect l="0" t="0" r="0" b="0"/>
              <a:pathLst>
                <a:path w="82551" h="209551">
                  <a:moveTo>
                    <a:pt x="82550" y="0"/>
                  </a:moveTo>
                  <a:lnTo>
                    <a:pt x="82550" y="0"/>
                  </a:lnTo>
                  <a:lnTo>
                    <a:pt x="64874" y="33257"/>
                  </a:lnTo>
                  <a:lnTo>
                    <a:pt x="51489" y="77752"/>
                  </a:lnTo>
                  <a:lnTo>
                    <a:pt x="32973" y="114760"/>
                  </a:lnTo>
                  <a:lnTo>
                    <a:pt x="17923" y="151830"/>
                  </a:lnTo>
                  <a:lnTo>
                    <a:pt x="2639" y="19696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1" name="SMARTInkShape-5126"/>
          <p:cNvSpPr/>
          <p:nvPr>
            <p:custDataLst>
              <p:tags r:id="rId1"/>
            </p:custDataLst>
          </p:nvPr>
        </p:nvSpPr>
        <p:spPr>
          <a:xfrm>
            <a:off x="6123871" y="4339598"/>
            <a:ext cx="5350580" cy="302253"/>
          </a:xfrm>
          <a:custGeom>
            <a:avLst/>
            <a:gdLst/>
            <a:ahLst/>
            <a:cxnLst/>
            <a:rect l="0" t="0" r="0" b="0"/>
            <a:pathLst>
              <a:path w="5350580" h="302253">
                <a:moveTo>
                  <a:pt x="16579" y="60952"/>
                </a:moveTo>
                <a:lnTo>
                  <a:pt x="16579" y="60952"/>
                </a:lnTo>
                <a:lnTo>
                  <a:pt x="6466" y="57581"/>
                </a:lnTo>
                <a:lnTo>
                  <a:pt x="3488" y="55177"/>
                </a:lnTo>
                <a:lnTo>
                  <a:pt x="176" y="48743"/>
                </a:lnTo>
                <a:lnTo>
                  <a:pt x="0" y="47873"/>
                </a:lnTo>
                <a:lnTo>
                  <a:pt x="1685" y="50671"/>
                </a:lnTo>
                <a:lnTo>
                  <a:pt x="33567" y="50066"/>
                </a:lnTo>
                <a:lnTo>
                  <a:pt x="55422" y="48756"/>
                </a:lnTo>
                <a:lnTo>
                  <a:pt x="82690" y="47176"/>
                </a:lnTo>
                <a:lnTo>
                  <a:pt x="113570" y="45418"/>
                </a:lnTo>
                <a:lnTo>
                  <a:pt x="153912" y="42130"/>
                </a:lnTo>
                <a:lnTo>
                  <a:pt x="200563" y="37820"/>
                </a:lnTo>
                <a:lnTo>
                  <a:pt x="251419" y="32831"/>
                </a:lnTo>
                <a:lnTo>
                  <a:pt x="314249" y="28094"/>
                </a:lnTo>
                <a:lnTo>
                  <a:pt x="385063" y="23524"/>
                </a:lnTo>
                <a:lnTo>
                  <a:pt x="461203" y="19067"/>
                </a:lnTo>
                <a:lnTo>
                  <a:pt x="546533" y="14684"/>
                </a:lnTo>
                <a:lnTo>
                  <a:pt x="637993" y="10351"/>
                </a:lnTo>
                <a:lnTo>
                  <a:pt x="733538" y="6051"/>
                </a:lnTo>
                <a:lnTo>
                  <a:pt x="840980" y="3185"/>
                </a:lnTo>
                <a:lnTo>
                  <a:pt x="956352" y="1274"/>
                </a:lnTo>
                <a:lnTo>
                  <a:pt x="1077010" y="0"/>
                </a:lnTo>
                <a:lnTo>
                  <a:pt x="1206839" y="562"/>
                </a:lnTo>
                <a:lnTo>
                  <a:pt x="1342780" y="2347"/>
                </a:lnTo>
                <a:lnTo>
                  <a:pt x="1482795" y="4948"/>
                </a:lnTo>
                <a:lnTo>
                  <a:pt x="1631174" y="8799"/>
                </a:lnTo>
                <a:lnTo>
                  <a:pt x="1785125" y="13484"/>
                </a:lnTo>
                <a:lnTo>
                  <a:pt x="1942794" y="18723"/>
                </a:lnTo>
                <a:lnTo>
                  <a:pt x="2105055" y="25038"/>
                </a:lnTo>
                <a:lnTo>
                  <a:pt x="2270379" y="32070"/>
                </a:lnTo>
                <a:lnTo>
                  <a:pt x="2437746" y="39581"/>
                </a:lnTo>
                <a:lnTo>
                  <a:pt x="2607884" y="47410"/>
                </a:lnTo>
                <a:lnTo>
                  <a:pt x="2779873" y="55452"/>
                </a:lnTo>
                <a:lnTo>
                  <a:pt x="2953090" y="63635"/>
                </a:lnTo>
                <a:lnTo>
                  <a:pt x="3126426" y="73325"/>
                </a:lnTo>
                <a:lnTo>
                  <a:pt x="3299838" y="84017"/>
                </a:lnTo>
                <a:lnTo>
                  <a:pt x="3473301" y="95378"/>
                </a:lnTo>
                <a:lnTo>
                  <a:pt x="3642567" y="107891"/>
                </a:lnTo>
                <a:lnTo>
                  <a:pt x="3809032" y="121173"/>
                </a:lnTo>
                <a:lnTo>
                  <a:pt x="3973631" y="134966"/>
                </a:lnTo>
                <a:lnTo>
                  <a:pt x="4130636" y="147689"/>
                </a:lnTo>
                <a:lnTo>
                  <a:pt x="4282578" y="159699"/>
                </a:lnTo>
                <a:lnTo>
                  <a:pt x="4431146" y="171232"/>
                </a:lnTo>
                <a:lnTo>
                  <a:pt x="4566880" y="181745"/>
                </a:lnTo>
                <a:lnTo>
                  <a:pt x="4694057" y="191575"/>
                </a:lnTo>
                <a:lnTo>
                  <a:pt x="4815532" y="200951"/>
                </a:lnTo>
                <a:lnTo>
                  <a:pt x="4920501" y="210729"/>
                </a:lnTo>
                <a:lnTo>
                  <a:pt x="5014472" y="220776"/>
                </a:lnTo>
                <a:lnTo>
                  <a:pt x="5101107" y="231001"/>
                </a:lnTo>
                <a:lnTo>
                  <a:pt x="5167331" y="243463"/>
                </a:lnTo>
                <a:lnTo>
                  <a:pt x="5219947" y="257414"/>
                </a:lnTo>
                <a:lnTo>
                  <a:pt x="5263492" y="272360"/>
                </a:lnTo>
                <a:lnTo>
                  <a:pt x="5292521" y="282324"/>
                </a:lnTo>
                <a:lnTo>
                  <a:pt x="5350579" y="30225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7" name="SMARTInkShape-Group993"/>
          <p:cNvGrpSpPr/>
          <p:nvPr/>
        </p:nvGrpSpPr>
        <p:grpSpPr>
          <a:xfrm>
            <a:off x="714179" y="543133"/>
            <a:ext cx="485972" cy="403018"/>
            <a:chOff x="714179" y="543133"/>
            <a:chExt cx="485972" cy="403018"/>
          </a:xfrm>
        </p:grpSpPr>
        <p:sp>
          <p:nvSpPr>
            <p:cNvPr id="492" name="SMARTInkShape-5127"/>
            <p:cNvSpPr/>
            <p:nvPr>
              <p:custDataLst>
                <p:tags r:id="rId140"/>
              </p:custDataLst>
            </p:nvPr>
          </p:nvSpPr>
          <p:spPr>
            <a:xfrm>
              <a:off x="1050023" y="543133"/>
              <a:ext cx="92095" cy="364918"/>
            </a:xfrm>
            <a:custGeom>
              <a:avLst/>
              <a:gdLst/>
              <a:ahLst/>
              <a:cxnLst/>
              <a:rect l="0" t="0" r="0" b="0"/>
              <a:pathLst>
                <a:path w="92095" h="364918">
                  <a:moveTo>
                    <a:pt x="86627" y="66467"/>
                  </a:moveTo>
                  <a:lnTo>
                    <a:pt x="86627" y="66467"/>
                  </a:lnTo>
                  <a:lnTo>
                    <a:pt x="92094" y="27743"/>
                  </a:lnTo>
                  <a:lnTo>
                    <a:pt x="90272" y="20190"/>
                  </a:lnTo>
                  <a:lnTo>
                    <a:pt x="82603" y="8035"/>
                  </a:lnTo>
                  <a:lnTo>
                    <a:pt x="70257" y="1691"/>
                  </a:lnTo>
                  <a:lnTo>
                    <a:pt x="63014" y="0"/>
                  </a:lnTo>
                  <a:lnTo>
                    <a:pt x="56068" y="989"/>
                  </a:lnTo>
                  <a:lnTo>
                    <a:pt x="42706" y="7732"/>
                  </a:lnTo>
                  <a:lnTo>
                    <a:pt x="19913" y="36913"/>
                  </a:lnTo>
                  <a:lnTo>
                    <a:pt x="9234" y="72382"/>
                  </a:lnTo>
                  <a:lnTo>
                    <a:pt x="2841" y="117779"/>
                  </a:lnTo>
                  <a:lnTo>
                    <a:pt x="1136" y="143714"/>
                  </a:lnTo>
                  <a:lnTo>
                    <a:pt x="0" y="170882"/>
                  </a:lnTo>
                  <a:lnTo>
                    <a:pt x="1359" y="196755"/>
                  </a:lnTo>
                  <a:lnTo>
                    <a:pt x="4382" y="221764"/>
                  </a:lnTo>
                  <a:lnTo>
                    <a:pt x="12679" y="266721"/>
                  </a:lnTo>
                  <a:lnTo>
                    <a:pt x="21070" y="300813"/>
                  </a:lnTo>
                  <a:lnTo>
                    <a:pt x="36544" y="344938"/>
                  </a:lnTo>
                  <a:lnTo>
                    <a:pt x="42177" y="364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128"/>
            <p:cNvSpPr/>
            <p:nvPr>
              <p:custDataLst>
                <p:tags r:id="rId141"/>
              </p:custDataLst>
            </p:nvPr>
          </p:nvSpPr>
          <p:spPr>
            <a:xfrm>
              <a:off x="882673" y="629173"/>
              <a:ext cx="31728" cy="259828"/>
            </a:xfrm>
            <a:custGeom>
              <a:avLst/>
              <a:gdLst/>
              <a:ahLst/>
              <a:cxnLst/>
              <a:rect l="0" t="0" r="0" b="0"/>
              <a:pathLst>
                <a:path w="31728" h="259828">
                  <a:moveTo>
                    <a:pt x="6327" y="12177"/>
                  </a:moveTo>
                  <a:lnTo>
                    <a:pt x="6327" y="12177"/>
                  </a:lnTo>
                  <a:lnTo>
                    <a:pt x="239" y="0"/>
                  </a:lnTo>
                  <a:lnTo>
                    <a:pt x="0" y="44989"/>
                  </a:lnTo>
                  <a:lnTo>
                    <a:pt x="3750" y="79206"/>
                  </a:lnTo>
                  <a:lnTo>
                    <a:pt x="10121" y="119579"/>
                  </a:lnTo>
                  <a:lnTo>
                    <a:pt x="17656" y="161041"/>
                  </a:lnTo>
                  <a:lnTo>
                    <a:pt x="26460" y="207195"/>
                  </a:lnTo>
                  <a:lnTo>
                    <a:pt x="31727" y="25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5129"/>
            <p:cNvSpPr/>
            <p:nvPr>
              <p:custDataLst>
                <p:tags r:id="rId142"/>
              </p:custDataLst>
            </p:nvPr>
          </p:nvSpPr>
          <p:spPr>
            <a:xfrm>
              <a:off x="714179" y="645183"/>
              <a:ext cx="257372" cy="40618"/>
            </a:xfrm>
            <a:custGeom>
              <a:avLst/>
              <a:gdLst/>
              <a:ahLst/>
              <a:cxnLst/>
              <a:rect l="0" t="0" r="0" b="0"/>
              <a:pathLst>
                <a:path w="257372" h="40618">
                  <a:moveTo>
                    <a:pt x="3371" y="40617"/>
                  </a:moveTo>
                  <a:lnTo>
                    <a:pt x="3371" y="40617"/>
                  </a:lnTo>
                  <a:lnTo>
                    <a:pt x="0" y="37246"/>
                  </a:lnTo>
                  <a:lnTo>
                    <a:pt x="1124" y="34842"/>
                  </a:lnTo>
                  <a:lnTo>
                    <a:pt x="8017" y="28408"/>
                  </a:lnTo>
                  <a:lnTo>
                    <a:pt x="40652" y="20223"/>
                  </a:lnTo>
                  <a:lnTo>
                    <a:pt x="77796" y="13679"/>
                  </a:lnTo>
                  <a:lnTo>
                    <a:pt x="120410" y="7478"/>
                  </a:lnTo>
                  <a:lnTo>
                    <a:pt x="160516" y="4722"/>
                  </a:lnTo>
                  <a:lnTo>
                    <a:pt x="193863" y="1615"/>
                  </a:lnTo>
                  <a:lnTo>
                    <a:pt x="220679" y="0"/>
                  </a:lnTo>
                  <a:lnTo>
                    <a:pt x="257371" y="8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5130"/>
            <p:cNvSpPr/>
            <p:nvPr>
              <p:custDataLst>
                <p:tags r:id="rId143"/>
              </p:custDataLst>
            </p:nvPr>
          </p:nvSpPr>
          <p:spPr>
            <a:xfrm>
              <a:off x="993579" y="704850"/>
              <a:ext cx="206572" cy="95251"/>
            </a:xfrm>
            <a:custGeom>
              <a:avLst/>
              <a:gdLst/>
              <a:ahLst/>
              <a:cxnLst/>
              <a:rect l="0" t="0" r="0" b="0"/>
              <a:pathLst>
                <a:path w="206572" h="95251">
                  <a:moveTo>
                    <a:pt x="3371" y="95250"/>
                  </a:moveTo>
                  <a:lnTo>
                    <a:pt x="3371" y="95250"/>
                  </a:lnTo>
                  <a:lnTo>
                    <a:pt x="0" y="91879"/>
                  </a:lnTo>
                  <a:lnTo>
                    <a:pt x="226" y="84580"/>
                  </a:lnTo>
                  <a:lnTo>
                    <a:pt x="1275" y="79670"/>
                  </a:lnTo>
                  <a:lnTo>
                    <a:pt x="13728" y="68570"/>
                  </a:lnTo>
                  <a:lnTo>
                    <a:pt x="59588" y="40826"/>
                  </a:lnTo>
                  <a:lnTo>
                    <a:pt x="93032" y="26612"/>
                  </a:lnTo>
                  <a:lnTo>
                    <a:pt x="130709" y="14650"/>
                  </a:lnTo>
                  <a:lnTo>
                    <a:pt x="168621" y="6981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5131"/>
            <p:cNvSpPr/>
            <p:nvPr>
              <p:custDataLst>
                <p:tags r:id="rId144"/>
              </p:custDataLst>
            </p:nvPr>
          </p:nvSpPr>
          <p:spPr>
            <a:xfrm>
              <a:off x="813683" y="876300"/>
              <a:ext cx="183268" cy="69851"/>
            </a:xfrm>
            <a:custGeom>
              <a:avLst/>
              <a:gdLst/>
              <a:ahLst/>
              <a:cxnLst/>
              <a:rect l="0" t="0" r="0" b="0"/>
              <a:pathLst>
                <a:path w="183268" h="69851">
                  <a:moveTo>
                    <a:pt x="5467" y="69850"/>
                  </a:moveTo>
                  <a:lnTo>
                    <a:pt x="5467" y="69850"/>
                  </a:lnTo>
                  <a:lnTo>
                    <a:pt x="0" y="69850"/>
                  </a:lnTo>
                  <a:lnTo>
                    <a:pt x="2749" y="69850"/>
                  </a:lnTo>
                  <a:lnTo>
                    <a:pt x="48646" y="58313"/>
                  </a:lnTo>
                  <a:lnTo>
                    <a:pt x="93489" y="45725"/>
                  </a:lnTo>
                  <a:lnTo>
                    <a:pt x="114438" y="39372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994"/>
          <p:cNvGrpSpPr/>
          <p:nvPr/>
        </p:nvGrpSpPr>
        <p:grpSpPr>
          <a:xfrm>
            <a:off x="1810313" y="467341"/>
            <a:ext cx="577288" cy="453410"/>
            <a:chOff x="1810313" y="467341"/>
            <a:chExt cx="577288" cy="453410"/>
          </a:xfrm>
        </p:grpSpPr>
        <p:sp>
          <p:nvSpPr>
            <p:cNvPr id="498" name="SMARTInkShape-5132"/>
            <p:cNvSpPr/>
            <p:nvPr>
              <p:custDataLst>
                <p:tags r:id="rId136"/>
              </p:custDataLst>
            </p:nvPr>
          </p:nvSpPr>
          <p:spPr>
            <a:xfrm>
              <a:off x="1816519" y="645996"/>
              <a:ext cx="196432" cy="253292"/>
            </a:xfrm>
            <a:custGeom>
              <a:avLst/>
              <a:gdLst/>
              <a:ahLst/>
              <a:cxnLst/>
              <a:rect l="0" t="0" r="0" b="0"/>
              <a:pathLst>
                <a:path w="196432" h="253292">
                  <a:moveTo>
                    <a:pt x="164681" y="27104"/>
                  </a:moveTo>
                  <a:lnTo>
                    <a:pt x="164681" y="27104"/>
                  </a:lnTo>
                  <a:lnTo>
                    <a:pt x="161310" y="16991"/>
                  </a:lnTo>
                  <a:lnTo>
                    <a:pt x="154011" y="10145"/>
                  </a:lnTo>
                  <a:lnTo>
                    <a:pt x="132078" y="0"/>
                  </a:lnTo>
                  <a:lnTo>
                    <a:pt x="106886" y="102"/>
                  </a:lnTo>
                  <a:lnTo>
                    <a:pt x="70337" y="18084"/>
                  </a:lnTo>
                  <a:lnTo>
                    <a:pt x="28229" y="55868"/>
                  </a:lnTo>
                  <a:lnTo>
                    <a:pt x="10432" y="90453"/>
                  </a:lnTo>
                  <a:lnTo>
                    <a:pt x="1581" y="128637"/>
                  </a:lnTo>
                  <a:lnTo>
                    <a:pt x="0" y="166774"/>
                  </a:lnTo>
                  <a:lnTo>
                    <a:pt x="9175" y="201128"/>
                  </a:lnTo>
                  <a:lnTo>
                    <a:pt x="25012" y="229331"/>
                  </a:lnTo>
                  <a:lnTo>
                    <a:pt x="43809" y="246570"/>
                  </a:lnTo>
                  <a:lnTo>
                    <a:pt x="65805" y="253291"/>
                  </a:lnTo>
                  <a:lnTo>
                    <a:pt x="88986" y="252515"/>
                  </a:lnTo>
                  <a:lnTo>
                    <a:pt x="111048" y="245114"/>
                  </a:lnTo>
                  <a:lnTo>
                    <a:pt x="130731" y="227244"/>
                  </a:lnTo>
                  <a:lnTo>
                    <a:pt x="139931" y="215564"/>
                  </a:lnTo>
                  <a:lnTo>
                    <a:pt x="150153" y="181890"/>
                  </a:lnTo>
                  <a:lnTo>
                    <a:pt x="152580" y="141759"/>
                  </a:lnTo>
                  <a:lnTo>
                    <a:pt x="146603" y="100404"/>
                  </a:lnTo>
                  <a:lnTo>
                    <a:pt x="127966" y="54310"/>
                  </a:lnTo>
                  <a:lnTo>
                    <a:pt x="118332" y="44536"/>
                  </a:lnTo>
                  <a:lnTo>
                    <a:pt x="94457" y="31794"/>
                  </a:lnTo>
                  <a:lnTo>
                    <a:pt x="53249" y="27396"/>
                  </a:lnTo>
                  <a:lnTo>
                    <a:pt x="19873" y="33933"/>
                  </a:lnTo>
                  <a:lnTo>
                    <a:pt x="13814" y="38006"/>
                  </a:lnTo>
                  <a:lnTo>
                    <a:pt x="10481" y="42839"/>
                  </a:lnTo>
                  <a:lnTo>
                    <a:pt x="8964" y="48177"/>
                  </a:lnTo>
                  <a:lnTo>
                    <a:pt x="10070" y="53147"/>
                  </a:lnTo>
                  <a:lnTo>
                    <a:pt x="16943" y="62432"/>
                  </a:lnTo>
                  <a:lnTo>
                    <a:pt x="46196" y="78964"/>
                  </a:lnTo>
                  <a:lnTo>
                    <a:pt x="89514" y="83784"/>
                  </a:lnTo>
                  <a:lnTo>
                    <a:pt x="121631" y="80282"/>
                  </a:lnTo>
                  <a:lnTo>
                    <a:pt x="163920" y="68496"/>
                  </a:lnTo>
                  <a:lnTo>
                    <a:pt x="196431" y="52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5133"/>
            <p:cNvSpPr/>
            <p:nvPr>
              <p:custDataLst>
                <p:tags r:id="rId137"/>
              </p:custDataLst>
            </p:nvPr>
          </p:nvSpPr>
          <p:spPr>
            <a:xfrm>
              <a:off x="1810313" y="467341"/>
              <a:ext cx="139138" cy="167660"/>
            </a:xfrm>
            <a:custGeom>
              <a:avLst/>
              <a:gdLst/>
              <a:ahLst/>
              <a:cxnLst/>
              <a:rect l="0" t="0" r="0" b="0"/>
              <a:pathLst>
                <a:path w="139138" h="167660">
                  <a:moveTo>
                    <a:pt x="43887" y="21609"/>
                  </a:moveTo>
                  <a:lnTo>
                    <a:pt x="43887" y="21609"/>
                  </a:lnTo>
                  <a:lnTo>
                    <a:pt x="17372" y="54866"/>
                  </a:lnTo>
                  <a:lnTo>
                    <a:pt x="3711" y="83447"/>
                  </a:lnTo>
                  <a:lnTo>
                    <a:pt x="281" y="97768"/>
                  </a:lnTo>
                  <a:lnTo>
                    <a:pt x="0" y="97782"/>
                  </a:lnTo>
                  <a:lnTo>
                    <a:pt x="6029" y="81184"/>
                  </a:lnTo>
                  <a:lnTo>
                    <a:pt x="24258" y="43516"/>
                  </a:lnTo>
                  <a:lnTo>
                    <a:pt x="38285" y="9003"/>
                  </a:lnTo>
                  <a:lnTo>
                    <a:pt x="41563" y="4738"/>
                  </a:lnTo>
                  <a:lnTo>
                    <a:pt x="48969" y="0"/>
                  </a:lnTo>
                  <a:lnTo>
                    <a:pt x="53625" y="1558"/>
                  </a:lnTo>
                  <a:lnTo>
                    <a:pt x="64443" y="10816"/>
                  </a:lnTo>
                  <a:lnTo>
                    <a:pt x="92998" y="55670"/>
                  </a:lnTo>
                  <a:lnTo>
                    <a:pt x="113237" y="101865"/>
                  </a:lnTo>
                  <a:lnTo>
                    <a:pt x="130522" y="145656"/>
                  </a:lnTo>
                  <a:lnTo>
                    <a:pt x="139137" y="16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5134"/>
            <p:cNvSpPr/>
            <p:nvPr>
              <p:custDataLst>
                <p:tags r:id="rId138"/>
              </p:custDataLst>
            </p:nvPr>
          </p:nvSpPr>
          <p:spPr>
            <a:xfrm>
              <a:off x="2182384" y="679450"/>
              <a:ext cx="186167" cy="101601"/>
            </a:xfrm>
            <a:custGeom>
              <a:avLst/>
              <a:gdLst/>
              <a:ahLst/>
              <a:cxnLst/>
              <a:rect l="0" t="0" r="0" b="0"/>
              <a:pathLst>
                <a:path w="186167" h="101601">
                  <a:moveTo>
                    <a:pt x="21066" y="101600"/>
                  </a:moveTo>
                  <a:lnTo>
                    <a:pt x="21066" y="101600"/>
                  </a:lnTo>
                  <a:lnTo>
                    <a:pt x="14324" y="101600"/>
                  </a:lnTo>
                  <a:lnTo>
                    <a:pt x="9133" y="99718"/>
                  </a:lnTo>
                  <a:lnTo>
                    <a:pt x="51" y="92762"/>
                  </a:lnTo>
                  <a:lnTo>
                    <a:pt x="0" y="89358"/>
                  </a:lnTo>
                  <a:lnTo>
                    <a:pt x="3707" y="79931"/>
                  </a:lnTo>
                  <a:lnTo>
                    <a:pt x="27018" y="52974"/>
                  </a:lnTo>
                  <a:lnTo>
                    <a:pt x="39939" y="42124"/>
                  </a:lnTo>
                  <a:lnTo>
                    <a:pt x="54619" y="38242"/>
                  </a:lnTo>
                  <a:lnTo>
                    <a:pt x="69140" y="39574"/>
                  </a:lnTo>
                  <a:lnTo>
                    <a:pt x="85248" y="48258"/>
                  </a:lnTo>
                  <a:lnTo>
                    <a:pt x="107593" y="66340"/>
                  </a:lnTo>
                  <a:lnTo>
                    <a:pt x="115026" y="68290"/>
                  </a:lnTo>
                  <a:lnTo>
                    <a:pt x="124915" y="63512"/>
                  </a:lnTo>
                  <a:lnTo>
                    <a:pt x="154007" y="37265"/>
                  </a:lnTo>
                  <a:lnTo>
                    <a:pt x="1861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5135"/>
            <p:cNvSpPr/>
            <p:nvPr>
              <p:custDataLst>
                <p:tags r:id="rId139"/>
              </p:custDataLst>
            </p:nvPr>
          </p:nvSpPr>
          <p:spPr>
            <a:xfrm>
              <a:off x="2198827" y="787400"/>
              <a:ext cx="188774" cy="133351"/>
            </a:xfrm>
            <a:custGeom>
              <a:avLst/>
              <a:gdLst/>
              <a:ahLst/>
              <a:cxnLst/>
              <a:rect l="0" t="0" r="0" b="0"/>
              <a:pathLst>
                <a:path w="188774" h="133351">
                  <a:moveTo>
                    <a:pt x="74473" y="133350"/>
                  </a:moveTo>
                  <a:lnTo>
                    <a:pt x="74473" y="133350"/>
                  </a:lnTo>
                  <a:lnTo>
                    <a:pt x="29693" y="118423"/>
                  </a:lnTo>
                  <a:lnTo>
                    <a:pt x="14246" y="112151"/>
                  </a:lnTo>
                  <a:lnTo>
                    <a:pt x="7018" y="106054"/>
                  </a:lnTo>
                  <a:lnTo>
                    <a:pt x="4103" y="102453"/>
                  </a:lnTo>
                  <a:lnTo>
                    <a:pt x="864" y="92807"/>
                  </a:lnTo>
                  <a:lnTo>
                    <a:pt x="0" y="87271"/>
                  </a:lnTo>
                  <a:lnTo>
                    <a:pt x="836" y="82875"/>
                  </a:lnTo>
                  <a:lnTo>
                    <a:pt x="5527" y="76109"/>
                  </a:lnTo>
                  <a:lnTo>
                    <a:pt x="19472" y="68334"/>
                  </a:lnTo>
                  <a:lnTo>
                    <a:pt x="30978" y="67530"/>
                  </a:lnTo>
                  <a:lnTo>
                    <a:pt x="75114" y="76554"/>
                  </a:lnTo>
                  <a:lnTo>
                    <a:pt x="98182" y="84536"/>
                  </a:lnTo>
                  <a:lnTo>
                    <a:pt x="116540" y="92076"/>
                  </a:lnTo>
                  <a:lnTo>
                    <a:pt x="121568" y="93134"/>
                  </a:lnTo>
                  <a:lnTo>
                    <a:pt x="125625" y="92428"/>
                  </a:lnTo>
                  <a:lnTo>
                    <a:pt x="129036" y="90546"/>
                  </a:lnTo>
                  <a:lnTo>
                    <a:pt x="132015" y="87881"/>
                  </a:lnTo>
                  <a:lnTo>
                    <a:pt x="153525" y="46005"/>
                  </a:lnTo>
                  <a:lnTo>
                    <a:pt x="1887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SMARTInkShape-Group995"/>
          <p:cNvGrpSpPr/>
          <p:nvPr/>
        </p:nvGrpSpPr>
        <p:grpSpPr>
          <a:xfrm>
            <a:off x="2664284" y="565150"/>
            <a:ext cx="1069517" cy="425711"/>
            <a:chOff x="2664284" y="565150"/>
            <a:chExt cx="1069517" cy="425711"/>
          </a:xfrm>
        </p:grpSpPr>
        <p:sp>
          <p:nvSpPr>
            <p:cNvPr id="503" name="SMARTInkShape-5136"/>
            <p:cNvSpPr/>
            <p:nvPr>
              <p:custDataLst>
                <p:tags r:id="rId130"/>
              </p:custDataLst>
            </p:nvPr>
          </p:nvSpPr>
          <p:spPr>
            <a:xfrm>
              <a:off x="3702050" y="8890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28379" y="387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137"/>
            <p:cNvSpPr/>
            <p:nvPr>
              <p:custDataLst>
                <p:tags r:id="rId131"/>
              </p:custDataLst>
            </p:nvPr>
          </p:nvSpPr>
          <p:spPr>
            <a:xfrm>
              <a:off x="3398314" y="659624"/>
              <a:ext cx="189437" cy="258907"/>
            </a:xfrm>
            <a:custGeom>
              <a:avLst/>
              <a:gdLst/>
              <a:ahLst/>
              <a:cxnLst/>
              <a:rect l="0" t="0" r="0" b="0"/>
              <a:pathLst>
                <a:path w="189437" h="258907">
                  <a:moveTo>
                    <a:pt x="144986" y="38876"/>
                  </a:moveTo>
                  <a:lnTo>
                    <a:pt x="144986" y="38876"/>
                  </a:lnTo>
                  <a:lnTo>
                    <a:pt x="131502" y="32134"/>
                  </a:lnTo>
                  <a:lnTo>
                    <a:pt x="102891" y="27941"/>
                  </a:lnTo>
                  <a:lnTo>
                    <a:pt x="81592" y="36368"/>
                  </a:lnTo>
                  <a:lnTo>
                    <a:pt x="70973" y="43554"/>
                  </a:lnTo>
                  <a:lnTo>
                    <a:pt x="53530" y="66590"/>
                  </a:lnTo>
                  <a:lnTo>
                    <a:pt x="40133" y="97055"/>
                  </a:lnTo>
                  <a:lnTo>
                    <a:pt x="31827" y="134113"/>
                  </a:lnTo>
                  <a:lnTo>
                    <a:pt x="33310" y="172220"/>
                  </a:lnTo>
                  <a:lnTo>
                    <a:pt x="43141" y="207501"/>
                  </a:lnTo>
                  <a:lnTo>
                    <a:pt x="61621" y="234941"/>
                  </a:lnTo>
                  <a:lnTo>
                    <a:pt x="85828" y="251370"/>
                  </a:lnTo>
                  <a:lnTo>
                    <a:pt x="111638" y="258906"/>
                  </a:lnTo>
                  <a:lnTo>
                    <a:pt x="134868" y="257552"/>
                  </a:lnTo>
                  <a:lnTo>
                    <a:pt x="155071" y="246602"/>
                  </a:lnTo>
                  <a:lnTo>
                    <a:pt x="164409" y="238744"/>
                  </a:lnTo>
                  <a:lnTo>
                    <a:pt x="176667" y="211197"/>
                  </a:lnTo>
                  <a:lnTo>
                    <a:pt x="181644" y="170496"/>
                  </a:lnTo>
                  <a:lnTo>
                    <a:pt x="180008" y="142851"/>
                  </a:lnTo>
                  <a:lnTo>
                    <a:pt x="176800" y="112426"/>
                  </a:lnTo>
                  <a:lnTo>
                    <a:pt x="171134" y="86498"/>
                  </a:lnTo>
                  <a:lnTo>
                    <a:pt x="155431" y="42638"/>
                  </a:lnTo>
                  <a:lnTo>
                    <a:pt x="143483" y="27273"/>
                  </a:lnTo>
                  <a:lnTo>
                    <a:pt x="113274" y="6438"/>
                  </a:lnTo>
                  <a:lnTo>
                    <a:pt x="80562" y="0"/>
                  </a:lnTo>
                  <a:lnTo>
                    <a:pt x="48621" y="3253"/>
                  </a:lnTo>
                  <a:lnTo>
                    <a:pt x="20312" y="14107"/>
                  </a:lnTo>
                  <a:lnTo>
                    <a:pt x="11070" y="21658"/>
                  </a:lnTo>
                  <a:lnTo>
                    <a:pt x="801" y="39455"/>
                  </a:lnTo>
                  <a:lnTo>
                    <a:pt x="0" y="61005"/>
                  </a:lnTo>
                  <a:lnTo>
                    <a:pt x="1762" y="72679"/>
                  </a:lnTo>
                  <a:lnTo>
                    <a:pt x="15009" y="93175"/>
                  </a:lnTo>
                  <a:lnTo>
                    <a:pt x="35712" y="110987"/>
                  </a:lnTo>
                  <a:lnTo>
                    <a:pt x="61378" y="125959"/>
                  </a:lnTo>
                  <a:lnTo>
                    <a:pt x="106964" y="136175"/>
                  </a:lnTo>
                  <a:lnTo>
                    <a:pt x="139612" y="136683"/>
                  </a:lnTo>
                  <a:lnTo>
                    <a:pt x="189436" y="134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5138"/>
            <p:cNvSpPr/>
            <p:nvPr>
              <p:custDataLst>
                <p:tags r:id="rId132"/>
              </p:custDataLst>
            </p:nvPr>
          </p:nvSpPr>
          <p:spPr>
            <a:xfrm>
              <a:off x="2664284" y="584200"/>
              <a:ext cx="193217" cy="363132"/>
            </a:xfrm>
            <a:custGeom>
              <a:avLst/>
              <a:gdLst/>
              <a:ahLst/>
              <a:cxnLst/>
              <a:rect l="0" t="0" r="0" b="0"/>
              <a:pathLst>
                <a:path w="193217" h="363132">
                  <a:moveTo>
                    <a:pt x="28116" y="114300"/>
                  </a:moveTo>
                  <a:lnTo>
                    <a:pt x="28116" y="114300"/>
                  </a:lnTo>
                  <a:lnTo>
                    <a:pt x="28116" y="148010"/>
                  </a:lnTo>
                  <a:lnTo>
                    <a:pt x="29997" y="181493"/>
                  </a:lnTo>
                  <a:lnTo>
                    <a:pt x="31774" y="218247"/>
                  </a:lnTo>
                  <a:lnTo>
                    <a:pt x="30212" y="258101"/>
                  </a:lnTo>
                  <a:lnTo>
                    <a:pt x="27166" y="297450"/>
                  </a:lnTo>
                  <a:lnTo>
                    <a:pt x="23366" y="342133"/>
                  </a:lnTo>
                  <a:lnTo>
                    <a:pt x="22082" y="363131"/>
                  </a:lnTo>
                  <a:lnTo>
                    <a:pt x="20566" y="361326"/>
                  </a:lnTo>
                  <a:lnTo>
                    <a:pt x="15118" y="349914"/>
                  </a:lnTo>
                  <a:lnTo>
                    <a:pt x="7488" y="310171"/>
                  </a:lnTo>
                  <a:lnTo>
                    <a:pt x="2956" y="264854"/>
                  </a:lnTo>
                  <a:lnTo>
                    <a:pt x="759" y="237952"/>
                  </a:lnTo>
                  <a:lnTo>
                    <a:pt x="0" y="209435"/>
                  </a:lnTo>
                  <a:lnTo>
                    <a:pt x="200" y="179840"/>
                  </a:lnTo>
                  <a:lnTo>
                    <a:pt x="1039" y="149527"/>
                  </a:lnTo>
                  <a:lnTo>
                    <a:pt x="5733" y="112082"/>
                  </a:lnTo>
                  <a:lnTo>
                    <a:pt x="8961" y="100121"/>
                  </a:lnTo>
                  <a:lnTo>
                    <a:pt x="12524" y="93559"/>
                  </a:lnTo>
                  <a:lnTo>
                    <a:pt x="16310" y="90595"/>
                  </a:lnTo>
                  <a:lnTo>
                    <a:pt x="20245" y="90030"/>
                  </a:lnTo>
                  <a:lnTo>
                    <a:pt x="24986" y="93181"/>
                  </a:lnTo>
                  <a:lnTo>
                    <a:pt x="35897" y="106090"/>
                  </a:lnTo>
                  <a:lnTo>
                    <a:pt x="57311" y="150046"/>
                  </a:lnTo>
                  <a:lnTo>
                    <a:pt x="75194" y="189689"/>
                  </a:lnTo>
                  <a:lnTo>
                    <a:pt x="94900" y="231062"/>
                  </a:lnTo>
                  <a:lnTo>
                    <a:pt x="115418" y="268264"/>
                  </a:lnTo>
                  <a:lnTo>
                    <a:pt x="140061" y="304088"/>
                  </a:lnTo>
                  <a:lnTo>
                    <a:pt x="146490" y="309969"/>
                  </a:lnTo>
                  <a:lnTo>
                    <a:pt x="152188" y="313185"/>
                  </a:lnTo>
                  <a:lnTo>
                    <a:pt x="157397" y="314624"/>
                  </a:lnTo>
                  <a:lnTo>
                    <a:pt x="162987" y="310643"/>
                  </a:lnTo>
                  <a:lnTo>
                    <a:pt x="174842" y="293051"/>
                  </a:lnTo>
                  <a:lnTo>
                    <a:pt x="183403" y="263124"/>
                  </a:lnTo>
                  <a:lnTo>
                    <a:pt x="188149" y="221366"/>
                  </a:lnTo>
                  <a:lnTo>
                    <a:pt x="188427" y="193439"/>
                  </a:lnTo>
                  <a:lnTo>
                    <a:pt x="187907" y="162826"/>
                  </a:lnTo>
                  <a:lnTo>
                    <a:pt x="188265" y="131128"/>
                  </a:lnTo>
                  <a:lnTo>
                    <a:pt x="189210" y="98708"/>
                  </a:lnTo>
                  <a:lnTo>
                    <a:pt x="190545" y="65805"/>
                  </a:lnTo>
                  <a:lnTo>
                    <a:pt x="193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5139"/>
            <p:cNvSpPr/>
            <p:nvPr>
              <p:custDataLst>
                <p:tags r:id="rId133"/>
              </p:custDataLst>
            </p:nvPr>
          </p:nvSpPr>
          <p:spPr>
            <a:xfrm>
              <a:off x="2879884" y="809000"/>
              <a:ext cx="117317" cy="112003"/>
            </a:xfrm>
            <a:custGeom>
              <a:avLst/>
              <a:gdLst/>
              <a:ahLst/>
              <a:cxnLst/>
              <a:rect l="0" t="0" r="0" b="0"/>
              <a:pathLst>
                <a:path w="117317" h="112003">
                  <a:moveTo>
                    <a:pt x="117316" y="29200"/>
                  </a:moveTo>
                  <a:lnTo>
                    <a:pt x="117316" y="29200"/>
                  </a:lnTo>
                  <a:lnTo>
                    <a:pt x="100696" y="14697"/>
                  </a:lnTo>
                  <a:lnTo>
                    <a:pt x="74684" y="3187"/>
                  </a:lnTo>
                  <a:lnTo>
                    <a:pt x="54859" y="0"/>
                  </a:lnTo>
                  <a:lnTo>
                    <a:pt x="36170" y="2346"/>
                  </a:lnTo>
                  <a:lnTo>
                    <a:pt x="27236" y="4948"/>
                  </a:lnTo>
                  <a:lnTo>
                    <a:pt x="19868" y="10915"/>
                  </a:lnTo>
                  <a:lnTo>
                    <a:pt x="7919" y="28834"/>
                  </a:lnTo>
                  <a:lnTo>
                    <a:pt x="0" y="59352"/>
                  </a:lnTo>
                  <a:lnTo>
                    <a:pt x="3792" y="80231"/>
                  </a:lnTo>
                  <a:lnTo>
                    <a:pt x="12533" y="98447"/>
                  </a:lnTo>
                  <a:lnTo>
                    <a:pt x="23474" y="108895"/>
                  </a:lnTo>
                  <a:lnTo>
                    <a:pt x="29355" y="111258"/>
                  </a:lnTo>
                  <a:lnTo>
                    <a:pt x="41532" y="112002"/>
                  </a:lnTo>
                  <a:lnTo>
                    <a:pt x="46333" y="109801"/>
                  </a:lnTo>
                  <a:lnTo>
                    <a:pt x="53547" y="101711"/>
                  </a:lnTo>
                  <a:lnTo>
                    <a:pt x="55342" y="85416"/>
                  </a:lnTo>
                  <a:lnTo>
                    <a:pt x="53816" y="54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5140"/>
            <p:cNvSpPr/>
            <p:nvPr>
              <p:custDataLst>
                <p:tags r:id="rId134"/>
              </p:custDataLst>
            </p:nvPr>
          </p:nvSpPr>
          <p:spPr>
            <a:xfrm>
              <a:off x="2940050" y="717550"/>
              <a:ext cx="127001" cy="200577"/>
            </a:xfrm>
            <a:custGeom>
              <a:avLst/>
              <a:gdLst/>
              <a:ahLst/>
              <a:cxnLst/>
              <a:rect l="0" t="0" r="0" b="0"/>
              <a:pathLst>
                <a:path w="127001" h="200577">
                  <a:moveTo>
                    <a:pt x="0" y="82550"/>
                  </a:moveTo>
                  <a:lnTo>
                    <a:pt x="0" y="82550"/>
                  </a:lnTo>
                  <a:lnTo>
                    <a:pt x="17677" y="73712"/>
                  </a:lnTo>
                  <a:lnTo>
                    <a:pt x="39967" y="74365"/>
                  </a:lnTo>
                  <a:lnTo>
                    <a:pt x="65543" y="82398"/>
                  </a:lnTo>
                  <a:lnTo>
                    <a:pt x="90995" y="107199"/>
                  </a:lnTo>
                  <a:lnTo>
                    <a:pt x="106297" y="144730"/>
                  </a:lnTo>
                  <a:lnTo>
                    <a:pt x="118272" y="189917"/>
                  </a:lnTo>
                  <a:lnTo>
                    <a:pt x="119065" y="194345"/>
                  </a:lnTo>
                  <a:lnTo>
                    <a:pt x="118182" y="197296"/>
                  </a:lnTo>
                  <a:lnTo>
                    <a:pt x="116182" y="199264"/>
                  </a:lnTo>
                  <a:lnTo>
                    <a:pt x="113438" y="200576"/>
                  </a:lnTo>
                  <a:lnTo>
                    <a:pt x="110198" y="199334"/>
                  </a:lnTo>
                  <a:lnTo>
                    <a:pt x="102834" y="192310"/>
                  </a:lnTo>
                  <a:lnTo>
                    <a:pt x="97497" y="159600"/>
                  </a:lnTo>
                  <a:lnTo>
                    <a:pt x="98130" y="122439"/>
                  </a:lnTo>
                  <a:lnTo>
                    <a:pt x="102880" y="79817"/>
                  </a:lnTo>
                  <a:lnTo>
                    <a:pt x="114398" y="3970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5141"/>
            <p:cNvSpPr/>
            <p:nvPr>
              <p:custDataLst>
                <p:tags r:id="rId135"/>
              </p:custDataLst>
            </p:nvPr>
          </p:nvSpPr>
          <p:spPr>
            <a:xfrm>
              <a:off x="3260527" y="565150"/>
              <a:ext cx="212924" cy="425711"/>
            </a:xfrm>
            <a:custGeom>
              <a:avLst/>
              <a:gdLst/>
              <a:ahLst/>
              <a:cxnLst/>
              <a:rect l="0" t="0" r="0" b="0"/>
              <a:pathLst>
                <a:path w="212924" h="425711">
                  <a:moveTo>
                    <a:pt x="162123" y="0"/>
                  </a:moveTo>
                  <a:lnTo>
                    <a:pt x="162123" y="0"/>
                  </a:lnTo>
                  <a:lnTo>
                    <a:pt x="146543" y="0"/>
                  </a:lnTo>
                  <a:lnTo>
                    <a:pt x="126148" y="10113"/>
                  </a:lnTo>
                  <a:lnTo>
                    <a:pt x="95490" y="39999"/>
                  </a:lnTo>
                  <a:lnTo>
                    <a:pt x="71830" y="75633"/>
                  </a:lnTo>
                  <a:lnTo>
                    <a:pt x="47909" y="122515"/>
                  </a:lnTo>
                  <a:lnTo>
                    <a:pt x="36592" y="150821"/>
                  </a:lnTo>
                  <a:lnTo>
                    <a:pt x="25519" y="180981"/>
                  </a:lnTo>
                  <a:lnTo>
                    <a:pt x="16726" y="210965"/>
                  </a:lnTo>
                  <a:lnTo>
                    <a:pt x="9452" y="240832"/>
                  </a:lnTo>
                  <a:lnTo>
                    <a:pt x="3192" y="270621"/>
                  </a:lnTo>
                  <a:lnTo>
                    <a:pt x="430" y="297536"/>
                  </a:lnTo>
                  <a:lnTo>
                    <a:pt x="0" y="322535"/>
                  </a:lnTo>
                  <a:lnTo>
                    <a:pt x="6107" y="366305"/>
                  </a:lnTo>
                  <a:lnTo>
                    <a:pt x="22932" y="399869"/>
                  </a:lnTo>
                  <a:lnTo>
                    <a:pt x="48285" y="419490"/>
                  </a:lnTo>
                  <a:lnTo>
                    <a:pt x="62948" y="425710"/>
                  </a:lnTo>
                  <a:lnTo>
                    <a:pt x="96173" y="425095"/>
                  </a:lnTo>
                  <a:lnTo>
                    <a:pt x="132812" y="413298"/>
                  </a:lnTo>
                  <a:lnTo>
                    <a:pt x="172614" y="391592"/>
                  </a:lnTo>
                  <a:lnTo>
                    <a:pt x="212923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996"/>
          <p:cNvGrpSpPr/>
          <p:nvPr/>
        </p:nvGrpSpPr>
        <p:grpSpPr>
          <a:xfrm>
            <a:off x="3983052" y="476250"/>
            <a:ext cx="804849" cy="495301"/>
            <a:chOff x="3983052" y="476250"/>
            <a:chExt cx="804849" cy="495301"/>
          </a:xfrm>
        </p:grpSpPr>
        <p:sp>
          <p:nvSpPr>
            <p:cNvPr id="510" name="SMARTInkShape-5142"/>
            <p:cNvSpPr/>
            <p:nvPr>
              <p:custDataLst>
                <p:tags r:id="rId125"/>
              </p:custDataLst>
            </p:nvPr>
          </p:nvSpPr>
          <p:spPr>
            <a:xfrm>
              <a:off x="4140200" y="691469"/>
              <a:ext cx="146051" cy="146155"/>
            </a:xfrm>
            <a:custGeom>
              <a:avLst/>
              <a:gdLst/>
              <a:ahLst/>
              <a:cxnLst/>
              <a:rect l="0" t="0" r="0" b="0"/>
              <a:pathLst>
                <a:path w="146051" h="146155">
                  <a:moveTo>
                    <a:pt x="0" y="76881"/>
                  </a:moveTo>
                  <a:lnTo>
                    <a:pt x="0" y="76881"/>
                  </a:lnTo>
                  <a:lnTo>
                    <a:pt x="3371" y="76881"/>
                  </a:lnTo>
                  <a:lnTo>
                    <a:pt x="38070" y="59204"/>
                  </a:lnTo>
                  <a:lnTo>
                    <a:pt x="53770" y="40285"/>
                  </a:lnTo>
                  <a:lnTo>
                    <a:pt x="63988" y="16806"/>
                  </a:lnTo>
                  <a:lnTo>
                    <a:pt x="64531" y="10725"/>
                  </a:lnTo>
                  <a:lnTo>
                    <a:pt x="63482" y="5966"/>
                  </a:lnTo>
                  <a:lnTo>
                    <a:pt x="61371" y="2088"/>
                  </a:lnTo>
                  <a:lnTo>
                    <a:pt x="57141" y="208"/>
                  </a:lnTo>
                  <a:lnTo>
                    <a:pt x="44916" y="0"/>
                  </a:lnTo>
                  <a:lnTo>
                    <a:pt x="30076" y="7904"/>
                  </a:lnTo>
                  <a:lnTo>
                    <a:pt x="22167" y="13963"/>
                  </a:lnTo>
                  <a:lnTo>
                    <a:pt x="4295" y="42717"/>
                  </a:lnTo>
                  <a:lnTo>
                    <a:pt x="262" y="67812"/>
                  </a:lnTo>
                  <a:lnTo>
                    <a:pt x="3423" y="110681"/>
                  </a:lnTo>
                  <a:lnTo>
                    <a:pt x="14456" y="125770"/>
                  </a:lnTo>
                  <a:lnTo>
                    <a:pt x="31120" y="138120"/>
                  </a:lnTo>
                  <a:lnTo>
                    <a:pt x="50285" y="145962"/>
                  </a:lnTo>
                  <a:lnTo>
                    <a:pt x="72443" y="146154"/>
                  </a:lnTo>
                  <a:lnTo>
                    <a:pt x="108719" y="136447"/>
                  </a:lnTo>
                  <a:lnTo>
                    <a:pt x="146050" y="121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5143"/>
            <p:cNvSpPr/>
            <p:nvPr>
              <p:custDataLst>
                <p:tags r:id="rId126"/>
              </p:custDataLst>
            </p:nvPr>
          </p:nvSpPr>
          <p:spPr>
            <a:xfrm>
              <a:off x="3983052" y="685960"/>
              <a:ext cx="125819" cy="199528"/>
            </a:xfrm>
            <a:custGeom>
              <a:avLst/>
              <a:gdLst/>
              <a:ahLst/>
              <a:cxnLst/>
              <a:rect l="0" t="0" r="0" b="0"/>
              <a:pathLst>
                <a:path w="125819" h="199528">
                  <a:moveTo>
                    <a:pt x="93648" y="25240"/>
                  </a:moveTo>
                  <a:lnTo>
                    <a:pt x="93648" y="25240"/>
                  </a:lnTo>
                  <a:lnTo>
                    <a:pt x="86906" y="11756"/>
                  </a:lnTo>
                  <a:lnTo>
                    <a:pt x="76070" y="3255"/>
                  </a:lnTo>
                  <a:lnTo>
                    <a:pt x="69229" y="0"/>
                  </a:lnTo>
                  <a:lnTo>
                    <a:pt x="44695" y="2028"/>
                  </a:lnTo>
                  <a:lnTo>
                    <a:pt x="17563" y="10690"/>
                  </a:lnTo>
                  <a:lnTo>
                    <a:pt x="801" y="23947"/>
                  </a:lnTo>
                  <a:lnTo>
                    <a:pt x="0" y="33550"/>
                  </a:lnTo>
                  <a:lnTo>
                    <a:pt x="10399" y="57391"/>
                  </a:lnTo>
                  <a:lnTo>
                    <a:pt x="40054" y="88467"/>
                  </a:lnTo>
                  <a:lnTo>
                    <a:pt x="79023" y="115549"/>
                  </a:lnTo>
                  <a:lnTo>
                    <a:pt x="118406" y="144914"/>
                  </a:lnTo>
                  <a:lnTo>
                    <a:pt x="125818" y="158156"/>
                  </a:lnTo>
                  <a:lnTo>
                    <a:pt x="125678" y="163945"/>
                  </a:lnTo>
                  <a:lnTo>
                    <a:pt x="123468" y="169216"/>
                  </a:lnTo>
                  <a:lnTo>
                    <a:pt x="119878" y="174140"/>
                  </a:lnTo>
                  <a:lnTo>
                    <a:pt x="94599" y="191185"/>
                  </a:lnTo>
                  <a:lnTo>
                    <a:pt x="60298" y="199527"/>
                  </a:lnTo>
                  <a:lnTo>
                    <a:pt x="41431" y="197716"/>
                  </a:lnTo>
                  <a:lnTo>
                    <a:pt x="17448" y="190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5144"/>
            <p:cNvSpPr/>
            <p:nvPr>
              <p:custDataLst>
                <p:tags r:id="rId127"/>
              </p:custDataLst>
            </p:nvPr>
          </p:nvSpPr>
          <p:spPr>
            <a:xfrm>
              <a:off x="4219092" y="511714"/>
              <a:ext cx="111609" cy="85187"/>
            </a:xfrm>
            <a:custGeom>
              <a:avLst/>
              <a:gdLst/>
              <a:ahLst/>
              <a:cxnLst/>
              <a:rect l="0" t="0" r="0" b="0"/>
              <a:pathLst>
                <a:path w="111609" h="85187">
                  <a:moveTo>
                    <a:pt x="3658" y="15336"/>
                  </a:moveTo>
                  <a:lnTo>
                    <a:pt x="3658" y="15336"/>
                  </a:lnTo>
                  <a:lnTo>
                    <a:pt x="287" y="11965"/>
                  </a:lnTo>
                  <a:lnTo>
                    <a:pt x="0" y="10266"/>
                  </a:lnTo>
                  <a:lnTo>
                    <a:pt x="514" y="8429"/>
                  </a:lnTo>
                  <a:lnTo>
                    <a:pt x="1562" y="6498"/>
                  </a:lnTo>
                  <a:lnTo>
                    <a:pt x="16521" y="409"/>
                  </a:lnTo>
                  <a:lnTo>
                    <a:pt x="29130" y="0"/>
                  </a:lnTo>
                  <a:lnTo>
                    <a:pt x="51101" y="5486"/>
                  </a:lnTo>
                  <a:lnTo>
                    <a:pt x="58375" y="11194"/>
                  </a:lnTo>
                  <a:lnTo>
                    <a:pt x="61303" y="14691"/>
                  </a:lnTo>
                  <a:lnTo>
                    <a:pt x="61843" y="19139"/>
                  </a:lnTo>
                  <a:lnTo>
                    <a:pt x="58681" y="29726"/>
                  </a:lnTo>
                  <a:lnTo>
                    <a:pt x="31456" y="75117"/>
                  </a:lnTo>
                  <a:lnTo>
                    <a:pt x="31362" y="77062"/>
                  </a:lnTo>
                  <a:lnTo>
                    <a:pt x="33139" y="81105"/>
                  </a:lnTo>
                  <a:lnTo>
                    <a:pt x="54961" y="83977"/>
                  </a:lnTo>
                  <a:lnTo>
                    <a:pt x="111608" y="85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5145"/>
            <p:cNvSpPr/>
            <p:nvPr>
              <p:custDataLst>
                <p:tags r:id="rId128"/>
              </p:custDataLst>
            </p:nvPr>
          </p:nvSpPr>
          <p:spPr>
            <a:xfrm>
              <a:off x="4438650" y="476250"/>
              <a:ext cx="134429" cy="438151"/>
            </a:xfrm>
            <a:custGeom>
              <a:avLst/>
              <a:gdLst/>
              <a:ahLst/>
              <a:cxnLst/>
              <a:rect l="0" t="0" r="0" b="0"/>
              <a:pathLst>
                <a:path w="134429" h="438151">
                  <a:moveTo>
                    <a:pt x="38100" y="0"/>
                  </a:moveTo>
                  <a:lnTo>
                    <a:pt x="38100" y="0"/>
                  </a:lnTo>
                  <a:lnTo>
                    <a:pt x="50355" y="7892"/>
                  </a:lnTo>
                  <a:lnTo>
                    <a:pt x="74971" y="33932"/>
                  </a:lnTo>
                  <a:lnTo>
                    <a:pt x="94469" y="63764"/>
                  </a:lnTo>
                  <a:lnTo>
                    <a:pt x="113012" y="101953"/>
                  </a:lnTo>
                  <a:lnTo>
                    <a:pt x="127839" y="146207"/>
                  </a:lnTo>
                  <a:lnTo>
                    <a:pt x="131792" y="170849"/>
                  </a:lnTo>
                  <a:lnTo>
                    <a:pt x="134428" y="196449"/>
                  </a:lnTo>
                  <a:lnTo>
                    <a:pt x="134069" y="221277"/>
                  </a:lnTo>
                  <a:lnTo>
                    <a:pt x="131712" y="245590"/>
                  </a:lnTo>
                  <a:lnTo>
                    <a:pt x="120628" y="292596"/>
                  </a:lnTo>
                  <a:lnTo>
                    <a:pt x="99239" y="337005"/>
                  </a:lnTo>
                  <a:lnTo>
                    <a:pt x="71388" y="374617"/>
                  </a:lnTo>
                  <a:lnTo>
                    <a:pt x="31500" y="414151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5146"/>
            <p:cNvSpPr/>
            <p:nvPr>
              <p:custDataLst>
                <p:tags r:id="rId129"/>
              </p:custDataLst>
            </p:nvPr>
          </p:nvSpPr>
          <p:spPr>
            <a:xfrm>
              <a:off x="4692650" y="895350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95250" y="0"/>
                  </a:moveTo>
                  <a:lnTo>
                    <a:pt x="95250" y="0"/>
                  </a:lnTo>
                  <a:lnTo>
                    <a:pt x="88508" y="13484"/>
                  </a:lnTo>
                  <a:lnTo>
                    <a:pt x="52604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6" name="SMARTInkShape-5147"/>
          <p:cNvSpPr/>
          <p:nvPr>
            <p:custDataLst>
              <p:tags r:id="rId2"/>
            </p:custDataLst>
          </p:nvPr>
        </p:nvSpPr>
        <p:spPr>
          <a:xfrm>
            <a:off x="5121463" y="514350"/>
            <a:ext cx="449930" cy="348847"/>
          </a:xfrm>
          <a:custGeom>
            <a:avLst/>
            <a:gdLst/>
            <a:ahLst/>
            <a:cxnLst/>
            <a:rect l="0" t="0" r="0" b="0"/>
            <a:pathLst>
              <a:path w="449930" h="348847">
                <a:moveTo>
                  <a:pt x="142687" y="0"/>
                </a:moveTo>
                <a:lnTo>
                  <a:pt x="142687" y="0"/>
                </a:lnTo>
                <a:lnTo>
                  <a:pt x="135945" y="6742"/>
                </a:lnTo>
                <a:lnTo>
                  <a:pt x="121025" y="44763"/>
                </a:lnTo>
                <a:lnTo>
                  <a:pt x="112834" y="78691"/>
                </a:lnTo>
                <a:lnTo>
                  <a:pt x="106370" y="124814"/>
                </a:lnTo>
                <a:lnTo>
                  <a:pt x="103659" y="150943"/>
                </a:lnTo>
                <a:lnTo>
                  <a:pt x="101852" y="176829"/>
                </a:lnTo>
                <a:lnTo>
                  <a:pt x="100647" y="202552"/>
                </a:lnTo>
                <a:lnTo>
                  <a:pt x="99844" y="228168"/>
                </a:lnTo>
                <a:lnTo>
                  <a:pt x="104596" y="271682"/>
                </a:lnTo>
                <a:lnTo>
                  <a:pt x="113057" y="307014"/>
                </a:lnTo>
                <a:lnTo>
                  <a:pt x="127479" y="348644"/>
                </a:lnTo>
                <a:lnTo>
                  <a:pt x="128315" y="348846"/>
                </a:lnTo>
                <a:lnTo>
                  <a:pt x="129244" y="343426"/>
                </a:lnTo>
                <a:lnTo>
                  <a:pt x="116284" y="318361"/>
                </a:lnTo>
                <a:lnTo>
                  <a:pt x="77186" y="271966"/>
                </a:lnTo>
                <a:lnTo>
                  <a:pt x="36642" y="229562"/>
                </a:lnTo>
                <a:lnTo>
                  <a:pt x="0" y="205254"/>
                </a:lnTo>
                <a:lnTo>
                  <a:pt x="290" y="203158"/>
                </a:lnTo>
                <a:lnTo>
                  <a:pt x="20613" y="171519"/>
                </a:lnTo>
                <a:lnTo>
                  <a:pt x="62205" y="127593"/>
                </a:lnTo>
                <a:lnTo>
                  <a:pt x="104839" y="82824"/>
                </a:lnTo>
                <a:lnTo>
                  <a:pt x="140019" y="50985"/>
                </a:lnTo>
                <a:lnTo>
                  <a:pt x="147258" y="46690"/>
                </a:lnTo>
                <a:lnTo>
                  <a:pt x="152084" y="45238"/>
                </a:lnTo>
                <a:lnTo>
                  <a:pt x="155301" y="45681"/>
                </a:lnTo>
                <a:lnTo>
                  <a:pt x="157447" y="47387"/>
                </a:lnTo>
                <a:lnTo>
                  <a:pt x="165254" y="93504"/>
                </a:lnTo>
                <a:lnTo>
                  <a:pt x="166827" y="134691"/>
                </a:lnTo>
                <a:lnTo>
                  <a:pt x="166541" y="158938"/>
                </a:lnTo>
                <a:lnTo>
                  <a:pt x="165646" y="184981"/>
                </a:lnTo>
                <a:lnTo>
                  <a:pt x="164343" y="212221"/>
                </a:lnTo>
                <a:lnTo>
                  <a:pt x="159132" y="257539"/>
                </a:lnTo>
                <a:lnTo>
                  <a:pt x="152819" y="293673"/>
                </a:lnTo>
                <a:lnTo>
                  <a:pt x="140789" y="339231"/>
                </a:lnTo>
                <a:lnTo>
                  <a:pt x="139305" y="339748"/>
                </a:lnTo>
                <a:lnTo>
                  <a:pt x="138316" y="337271"/>
                </a:lnTo>
                <a:lnTo>
                  <a:pt x="137923" y="324876"/>
                </a:lnTo>
                <a:lnTo>
                  <a:pt x="142373" y="288719"/>
                </a:lnTo>
                <a:lnTo>
                  <a:pt x="152315" y="241945"/>
                </a:lnTo>
                <a:lnTo>
                  <a:pt x="164903" y="210055"/>
                </a:lnTo>
                <a:lnTo>
                  <a:pt x="175844" y="196604"/>
                </a:lnTo>
                <a:lnTo>
                  <a:pt x="181725" y="193158"/>
                </a:lnTo>
                <a:lnTo>
                  <a:pt x="193904" y="191211"/>
                </a:lnTo>
                <a:lnTo>
                  <a:pt x="198703" y="192385"/>
                </a:lnTo>
                <a:lnTo>
                  <a:pt x="205918" y="197453"/>
                </a:lnTo>
                <a:lnTo>
                  <a:pt x="228050" y="244777"/>
                </a:lnTo>
                <a:lnTo>
                  <a:pt x="236131" y="256016"/>
                </a:lnTo>
                <a:lnTo>
                  <a:pt x="246305" y="263833"/>
                </a:lnTo>
                <a:lnTo>
                  <a:pt x="251983" y="266905"/>
                </a:lnTo>
                <a:lnTo>
                  <a:pt x="262053" y="268438"/>
                </a:lnTo>
                <a:lnTo>
                  <a:pt x="271938" y="266061"/>
                </a:lnTo>
                <a:lnTo>
                  <a:pt x="283388" y="260301"/>
                </a:lnTo>
                <a:lnTo>
                  <a:pt x="298362" y="242383"/>
                </a:lnTo>
                <a:lnTo>
                  <a:pt x="304995" y="215829"/>
                </a:lnTo>
                <a:lnTo>
                  <a:pt x="303589" y="185618"/>
                </a:lnTo>
                <a:lnTo>
                  <a:pt x="298631" y="172338"/>
                </a:lnTo>
                <a:lnTo>
                  <a:pt x="295332" y="167809"/>
                </a:lnTo>
                <a:lnTo>
                  <a:pt x="291017" y="165495"/>
                </a:lnTo>
                <a:lnTo>
                  <a:pt x="280578" y="164805"/>
                </a:lnTo>
                <a:lnTo>
                  <a:pt x="268884" y="174376"/>
                </a:lnTo>
                <a:lnTo>
                  <a:pt x="258040" y="191095"/>
                </a:lnTo>
                <a:lnTo>
                  <a:pt x="250870" y="212637"/>
                </a:lnTo>
                <a:lnTo>
                  <a:pt x="250975" y="234440"/>
                </a:lnTo>
                <a:lnTo>
                  <a:pt x="256432" y="254479"/>
                </a:lnTo>
                <a:lnTo>
                  <a:pt x="265912" y="270441"/>
                </a:lnTo>
                <a:lnTo>
                  <a:pt x="280944" y="280827"/>
                </a:lnTo>
                <a:lnTo>
                  <a:pt x="289892" y="284585"/>
                </a:lnTo>
                <a:lnTo>
                  <a:pt x="307360" y="284997"/>
                </a:lnTo>
                <a:lnTo>
                  <a:pt x="323824" y="279771"/>
                </a:lnTo>
                <a:lnTo>
                  <a:pt x="338198" y="270393"/>
                </a:lnTo>
                <a:lnTo>
                  <a:pt x="347879" y="257287"/>
                </a:lnTo>
                <a:lnTo>
                  <a:pt x="353828" y="242056"/>
                </a:lnTo>
                <a:lnTo>
                  <a:pt x="356471" y="220436"/>
                </a:lnTo>
                <a:lnTo>
                  <a:pt x="355765" y="216807"/>
                </a:lnTo>
                <a:lnTo>
                  <a:pt x="354589" y="214388"/>
                </a:lnTo>
                <a:lnTo>
                  <a:pt x="353100" y="214186"/>
                </a:lnTo>
                <a:lnTo>
                  <a:pt x="351401" y="215463"/>
                </a:lnTo>
                <a:lnTo>
                  <a:pt x="349563" y="217725"/>
                </a:lnTo>
                <a:lnTo>
                  <a:pt x="337371" y="259302"/>
                </a:lnTo>
                <a:lnTo>
                  <a:pt x="333554" y="288245"/>
                </a:lnTo>
                <a:lnTo>
                  <a:pt x="332727" y="288119"/>
                </a:lnTo>
                <a:lnTo>
                  <a:pt x="329925" y="284216"/>
                </a:lnTo>
                <a:lnTo>
                  <a:pt x="331973" y="274014"/>
                </a:lnTo>
                <a:lnTo>
                  <a:pt x="344785" y="230986"/>
                </a:lnTo>
                <a:lnTo>
                  <a:pt x="366884" y="187836"/>
                </a:lnTo>
                <a:lnTo>
                  <a:pt x="389032" y="160626"/>
                </a:lnTo>
                <a:lnTo>
                  <a:pt x="396522" y="157178"/>
                </a:lnTo>
                <a:lnTo>
                  <a:pt x="412371" y="157111"/>
                </a:lnTo>
                <a:lnTo>
                  <a:pt x="419138" y="161185"/>
                </a:lnTo>
                <a:lnTo>
                  <a:pt x="430419" y="175119"/>
                </a:lnTo>
                <a:lnTo>
                  <a:pt x="444090" y="222243"/>
                </a:lnTo>
                <a:lnTo>
                  <a:pt x="449929" y="260348"/>
                </a:lnTo>
                <a:lnTo>
                  <a:pt x="447487" y="311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7" name="SMARTInkShape-Group998"/>
          <p:cNvGrpSpPr/>
          <p:nvPr/>
        </p:nvGrpSpPr>
        <p:grpSpPr>
          <a:xfrm>
            <a:off x="6125626" y="472742"/>
            <a:ext cx="1849975" cy="606759"/>
            <a:chOff x="6125626" y="472742"/>
            <a:chExt cx="1849975" cy="606759"/>
          </a:xfrm>
        </p:grpSpPr>
        <p:sp>
          <p:nvSpPr>
            <p:cNvPr id="517" name="SMARTInkShape-5148"/>
            <p:cNvSpPr/>
            <p:nvPr>
              <p:custDataLst>
                <p:tags r:id="rId115"/>
              </p:custDataLst>
            </p:nvPr>
          </p:nvSpPr>
          <p:spPr>
            <a:xfrm>
              <a:off x="6125626" y="563262"/>
              <a:ext cx="167225" cy="427339"/>
            </a:xfrm>
            <a:custGeom>
              <a:avLst/>
              <a:gdLst/>
              <a:ahLst/>
              <a:cxnLst/>
              <a:rect l="0" t="0" r="0" b="0"/>
              <a:pathLst>
                <a:path w="167225" h="427339">
                  <a:moveTo>
                    <a:pt x="167224" y="27288"/>
                  </a:moveTo>
                  <a:lnTo>
                    <a:pt x="167224" y="27288"/>
                  </a:lnTo>
                  <a:lnTo>
                    <a:pt x="155015" y="15079"/>
                  </a:lnTo>
                  <a:lnTo>
                    <a:pt x="116792" y="0"/>
                  </a:lnTo>
                  <a:lnTo>
                    <a:pt x="109614" y="629"/>
                  </a:lnTo>
                  <a:lnTo>
                    <a:pt x="94112" y="6973"/>
                  </a:lnTo>
                  <a:lnTo>
                    <a:pt x="62776" y="42671"/>
                  </a:lnTo>
                  <a:lnTo>
                    <a:pt x="40839" y="88923"/>
                  </a:lnTo>
                  <a:lnTo>
                    <a:pt x="30051" y="117061"/>
                  </a:lnTo>
                  <a:lnTo>
                    <a:pt x="20742" y="147815"/>
                  </a:lnTo>
                  <a:lnTo>
                    <a:pt x="12419" y="180311"/>
                  </a:lnTo>
                  <a:lnTo>
                    <a:pt x="4755" y="213970"/>
                  </a:lnTo>
                  <a:lnTo>
                    <a:pt x="1056" y="245582"/>
                  </a:lnTo>
                  <a:lnTo>
                    <a:pt x="0" y="275828"/>
                  </a:lnTo>
                  <a:lnTo>
                    <a:pt x="709" y="305165"/>
                  </a:lnTo>
                  <a:lnTo>
                    <a:pt x="6824" y="330367"/>
                  </a:lnTo>
                  <a:lnTo>
                    <a:pt x="28673" y="373421"/>
                  </a:lnTo>
                  <a:lnTo>
                    <a:pt x="62842" y="400082"/>
                  </a:lnTo>
                  <a:lnTo>
                    <a:pt x="122774" y="427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149"/>
            <p:cNvSpPr/>
            <p:nvPr>
              <p:custDataLst>
                <p:tags r:id="rId116"/>
              </p:custDataLst>
            </p:nvPr>
          </p:nvSpPr>
          <p:spPr>
            <a:xfrm>
              <a:off x="6299728" y="660400"/>
              <a:ext cx="196323" cy="282262"/>
            </a:xfrm>
            <a:custGeom>
              <a:avLst/>
              <a:gdLst/>
              <a:ahLst/>
              <a:cxnLst/>
              <a:rect l="0" t="0" r="0" b="0"/>
              <a:pathLst>
                <a:path w="196323" h="282262">
                  <a:moveTo>
                    <a:pt x="145522" y="0"/>
                  </a:moveTo>
                  <a:lnTo>
                    <a:pt x="145522" y="0"/>
                  </a:lnTo>
                  <a:lnTo>
                    <a:pt x="135409" y="3371"/>
                  </a:lnTo>
                  <a:lnTo>
                    <a:pt x="98525" y="32520"/>
                  </a:lnTo>
                  <a:lnTo>
                    <a:pt x="67783" y="71881"/>
                  </a:lnTo>
                  <a:lnTo>
                    <a:pt x="49353" y="105325"/>
                  </a:lnTo>
                  <a:lnTo>
                    <a:pt x="39279" y="143237"/>
                  </a:lnTo>
                  <a:lnTo>
                    <a:pt x="36215" y="182194"/>
                  </a:lnTo>
                  <a:lnTo>
                    <a:pt x="39555" y="218323"/>
                  </a:lnTo>
                  <a:lnTo>
                    <a:pt x="56112" y="260284"/>
                  </a:lnTo>
                  <a:lnTo>
                    <a:pt x="74740" y="276313"/>
                  </a:lnTo>
                  <a:lnTo>
                    <a:pt x="85634" y="281576"/>
                  </a:lnTo>
                  <a:lnTo>
                    <a:pt x="96425" y="282261"/>
                  </a:lnTo>
                  <a:lnTo>
                    <a:pt x="117820" y="275498"/>
                  </a:lnTo>
                  <a:lnTo>
                    <a:pt x="153072" y="249081"/>
                  </a:lnTo>
                  <a:lnTo>
                    <a:pt x="168397" y="218888"/>
                  </a:lnTo>
                  <a:lnTo>
                    <a:pt x="175445" y="179833"/>
                  </a:lnTo>
                  <a:lnTo>
                    <a:pt x="175348" y="156578"/>
                  </a:lnTo>
                  <a:lnTo>
                    <a:pt x="168655" y="109101"/>
                  </a:lnTo>
                  <a:lnTo>
                    <a:pt x="151570" y="66834"/>
                  </a:lnTo>
                  <a:lnTo>
                    <a:pt x="126102" y="38171"/>
                  </a:lnTo>
                  <a:lnTo>
                    <a:pt x="111409" y="27564"/>
                  </a:lnTo>
                  <a:lnTo>
                    <a:pt x="80031" y="17660"/>
                  </a:lnTo>
                  <a:lnTo>
                    <a:pt x="63761" y="16007"/>
                  </a:lnTo>
                  <a:lnTo>
                    <a:pt x="49387" y="19138"/>
                  </a:lnTo>
                  <a:lnTo>
                    <a:pt x="24008" y="33906"/>
                  </a:lnTo>
                  <a:lnTo>
                    <a:pt x="6614" y="58343"/>
                  </a:lnTo>
                  <a:lnTo>
                    <a:pt x="0" y="72762"/>
                  </a:lnTo>
                  <a:lnTo>
                    <a:pt x="177" y="103835"/>
                  </a:lnTo>
                  <a:lnTo>
                    <a:pt x="4174" y="120023"/>
                  </a:lnTo>
                  <a:lnTo>
                    <a:pt x="21788" y="145536"/>
                  </a:lnTo>
                  <a:lnTo>
                    <a:pt x="47490" y="164872"/>
                  </a:lnTo>
                  <a:lnTo>
                    <a:pt x="80080" y="178169"/>
                  </a:lnTo>
                  <a:lnTo>
                    <a:pt x="113851" y="179375"/>
                  </a:lnTo>
                  <a:lnTo>
                    <a:pt x="145557" y="171444"/>
                  </a:lnTo>
                  <a:lnTo>
                    <a:pt x="19632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5150"/>
            <p:cNvSpPr/>
            <p:nvPr>
              <p:custDataLst>
                <p:tags r:id="rId117"/>
              </p:custDataLst>
            </p:nvPr>
          </p:nvSpPr>
          <p:spPr>
            <a:xfrm>
              <a:off x="6358405" y="472742"/>
              <a:ext cx="124946" cy="124159"/>
            </a:xfrm>
            <a:custGeom>
              <a:avLst/>
              <a:gdLst/>
              <a:ahLst/>
              <a:cxnLst/>
              <a:rect l="0" t="0" r="0" b="0"/>
              <a:pathLst>
                <a:path w="124946" h="124159">
                  <a:moveTo>
                    <a:pt x="48745" y="35258"/>
                  </a:moveTo>
                  <a:lnTo>
                    <a:pt x="48745" y="35258"/>
                  </a:lnTo>
                  <a:lnTo>
                    <a:pt x="38605" y="30894"/>
                  </a:lnTo>
                  <a:lnTo>
                    <a:pt x="25634" y="29170"/>
                  </a:lnTo>
                  <a:lnTo>
                    <a:pt x="22481" y="30906"/>
                  </a:lnTo>
                  <a:lnTo>
                    <a:pt x="20652" y="32356"/>
                  </a:lnTo>
                  <a:lnTo>
                    <a:pt x="13946" y="75824"/>
                  </a:lnTo>
                  <a:lnTo>
                    <a:pt x="0" y="112821"/>
                  </a:lnTo>
                  <a:lnTo>
                    <a:pt x="20" y="113778"/>
                  </a:lnTo>
                  <a:lnTo>
                    <a:pt x="740" y="113710"/>
                  </a:lnTo>
                  <a:lnTo>
                    <a:pt x="1925" y="112959"/>
                  </a:lnTo>
                  <a:lnTo>
                    <a:pt x="13966" y="95135"/>
                  </a:lnTo>
                  <a:lnTo>
                    <a:pt x="35576" y="55343"/>
                  </a:lnTo>
                  <a:lnTo>
                    <a:pt x="66449" y="10454"/>
                  </a:lnTo>
                  <a:lnTo>
                    <a:pt x="72542" y="4611"/>
                  </a:lnTo>
                  <a:lnTo>
                    <a:pt x="78015" y="1421"/>
                  </a:lnTo>
                  <a:lnTo>
                    <a:pt x="83073" y="0"/>
                  </a:lnTo>
                  <a:lnTo>
                    <a:pt x="87859" y="1875"/>
                  </a:lnTo>
                  <a:lnTo>
                    <a:pt x="96939" y="11484"/>
                  </a:lnTo>
                  <a:lnTo>
                    <a:pt x="101914" y="28925"/>
                  </a:lnTo>
                  <a:lnTo>
                    <a:pt x="108479" y="74616"/>
                  </a:lnTo>
                  <a:lnTo>
                    <a:pt x="124945" y="12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5151"/>
            <p:cNvSpPr/>
            <p:nvPr>
              <p:custDataLst>
                <p:tags r:id="rId118"/>
              </p:custDataLst>
            </p:nvPr>
          </p:nvSpPr>
          <p:spPr>
            <a:xfrm>
              <a:off x="6650215" y="831850"/>
              <a:ext cx="195086" cy="30868"/>
            </a:xfrm>
            <a:custGeom>
              <a:avLst/>
              <a:gdLst/>
              <a:ahLst/>
              <a:cxnLst/>
              <a:rect l="0" t="0" r="0" b="0"/>
              <a:pathLst>
                <a:path w="195086" h="30868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117" y="26105"/>
                  </a:lnTo>
                  <a:lnTo>
                    <a:pt x="2129" y="28771"/>
                  </a:lnTo>
                  <a:lnTo>
                    <a:pt x="24083" y="30867"/>
                  </a:lnTo>
                  <a:lnTo>
                    <a:pt x="67511" y="24746"/>
                  </a:lnTo>
                  <a:lnTo>
                    <a:pt x="113855" y="17367"/>
                  </a:lnTo>
                  <a:lnTo>
                    <a:pt x="145812" y="11011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5152"/>
            <p:cNvSpPr/>
            <p:nvPr>
              <p:custDataLst>
                <p:tags r:id="rId119"/>
              </p:custDataLst>
            </p:nvPr>
          </p:nvSpPr>
          <p:spPr>
            <a:xfrm>
              <a:off x="6899504" y="693928"/>
              <a:ext cx="256947" cy="273219"/>
            </a:xfrm>
            <a:custGeom>
              <a:avLst/>
              <a:gdLst/>
              <a:ahLst/>
              <a:cxnLst/>
              <a:rect l="0" t="0" r="0" b="0"/>
              <a:pathLst>
                <a:path w="256947" h="273219">
                  <a:moveTo>
                    <a:pt x="60096" y="55372"/>
                  </a:moveTo>
                  <a:lnTo>
                    <a:pt x="60096" y="55372"/>
                  </a:lnTo>
                  <a:lnTo>
                    <a:pt x="53354" y="52001"/>
                  </a:lnTo>
                  <a:lnTo>
                    <a:pt x="18350" y="43632"/>
                  </a:lnTo>
                  <a:lnTo>
                    <a:pt x="29931" y="36214"/>
                  </a:lnTo>
                  <a:lnTo>
                    <a:pt x="64721" y="25080"/>
                  </a:lnTo>
                  <a:lnTo>
                    <a:pt x="96723" y="16979"/>
                  </a:lnTo>
                  <a:lnTo>
                    <a:pt x="130704" y="9381"/>
                  </a:lnTo>
                  <a:lnTo>
                    <a:pt x="175483" y="1842"/>
                  </a:lnTo>
                  <a:lnTo>
                    <a:pt x="204743" y="0"/>
                  </a:lnTo>
                  <a:lnTo>
                    <a:pt x="212578" y="2070"/>
                  </a:lnTo>
                  <a:lnTo>
                    <a:pt x="211845" y="6432"/>
                  </a:lnTo>
                  <a:lnTo>
                    <a:pt x="186629" y="44424"/>
                  </a:lnTo>
                  <a:lnTo>
                    <a:pt x="162899" y="75201"/>
                  </a:lnTo>
                  <a:lnTo>
                    <a:pt x="131185" y="112398"/>
                  </a:lnTo>
                  <a:lnTo>
                    <a:pt x="95925" y="152448"/>
                  </a:lnTo>
                  <a:lnTo>
                    <a:pt x="61203" y="191650"/>
                  </a:lnTo>
                  <a:lnTo>
                    <a:pt x="21383" y="238665"/>
                  </a:lnTo>
                  <a:lnTo>
                    <a:pt x="0" y="272074"/>
                  </a:lnTo>
                  <a:lnTo>
                    <a:pt x="2393" y="273218"/>
                  </a:lnTo>
                  <a:lnTo>
                    <a:pt x="40989" y="268102"/>
                  </a:lnTo>
                  <a:lnTo>
                    <a:pt x="76298" y="260691"/>
                  </a:lnTo>
                  <a:lnTo>
                    <a:pt x="115510" y="250342"/>
                  </a:lnTo>
                  <a:lnTo>
                    <a:pt x="154575" y="240568"/>
                  </a:lnTo>
                  <a:lnTo>
                    <a:pt x="191692" y="231520"/>
                  </a:lnTo>
                  <a:lnTo>
                    <a:pt x="235417" y="219904"/>
                  </a:lnTo>
                  <a:lnTo>
                    <a:pt x="256946" y="214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5153"/>
            <p:cNvSpPr/>
            <p:nvPr>
              <p:custDataLst>
                <p:tags r:id="rId120"/>
              </p:custDataLst>
            </p:nvPr>
          </p:nvSpPr>
          <p:spPr>
            <a:xfrm>
              <a:off x="7118600" y="870833"/>
              <a:ext cx="228351" cy="126539"/>
            </a:xfrm>
            <a:custGeom>
              <a:avLst/>
              <a:gdLst/>
              <a:ahLst/>
              <a:cxnLst/>
              <a:rect l="0" t="0" r="0" b="0"/>
              <a:pathLst>
                <a:path w="228351" h="126539">
                  <a:moveTo>
                    <a:pt x="228350" y="5467"/>
                  </a:moveTo>
                  <a:lnTo>
                    <a:pt x="228350" y="5467"/>
                  </a:lnTo>
                  <a:lnTo>
                    <a:pt x="224979" y="2096"/>
                  </a:lnTo>
                  <a:lnTo>
                    <a:pt x="219561" y="441"/>
                  </a:lnTo>
                  <a:lnTo>
                    <a:pt x="216141" y="0"/>
                  </a:lnTo>
                  <a:lnTo>
                    <a:pt x="194472" y="12862"/>
                  </a:lnTo>
                  <a:lnTo>
                    <a:pt x="154840" y="52632"/>
                  </a:lnTo>
                  <a:lnTo>
                    <a:pt x="118609" y="87410"/>
                  </a:lnTo>
                  <a:lnTo>
                    <a:pt x="77614" y="114100"/>
                  </a:lnTo>
                  <a:lnTo>
                    <a:pt x="40460" y="126006"/>
                  </a:lnTo>
                  <a:lnTo>
                    <a:pt x="22783" y="126538"/>
                  </a:lnTo>
                  <a:lnTo>
                    <a:pt x="15809" y="123575"/>
                  </a:lnTo>
                  <a:lnTo>
                    <a:pt x="4300" y="112758"/>
                  </a:lnTo>
                  <a:lnTo>
                    <a:pt x="1372" y="105216"/>
                  </a:lnTo>
                  <a:lnTo>
                    <a:pt x="0" y="87430"/>
                  </a:lnTo>
                  <a:lnTo>
                    <a:pt x="3623" y="71528"/>
                  </a:lnTo>
                  <a:lnTo>
                    <a:pt x="6565" y="64324"/>
                  </a:lnTo>
                  <a:lnTo>
                    <a:pt x="10644" y="59522"/>
                  </a:lnTo>
                  <a:lnTo>
                    <a:pt x="20819" y="54186"/>
                  </a:lnTo>
                  <a:lnTo>
                    <a:pt x="36161" y="55577"/>
                  </a:lnTo>
                  <a:lnTo>
                    <a:pt x="74754" y="71339"/>
                  </a:lnTo>
                  <a:lnTo>
                    <a:pt x="99114" y="92091"/>
                  </a:lnTo>
                  <a:lnTo>
                    <a:pt x="121577" y="120058"/>
                  </a:lnTo>
                  <a:lnTo>
                    <a:pt x="125418" y="121372"/>
                  </a:lnTo>
                  <a:lnTo>
                    <a:pt x="14580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5154"/>
            <p:cNvSpPr/>
            <p:nvPr>
              <p:custDataLst>
                <p:tags r:id="rId121"/>
              </p:custDataLst>
            </p:nvPr>
          </p:nvSpPr>
          <p:spPr>
            <a:xfrm>
              <a:off x="7277100" y="815492"/>
              <a:ext cx="117958" cy="264009"/>
            </a:xfrm>
            <a:custGeom>
              <a:avLst/>
              <a:gdLst/>
              <a:ahLst/>
              <a:cxnLst/>
              <a:rect l="0" t="0" r="0" b="0"/>
              <a:pathLst>
                <a:path w="117958" h="264009">
                  <a:moveTo>
                    <a:pt x="114300" y="3658"/>
                  </a:moveTo>
                  <a:lnTo>
                    <a:pt x="114300" y="3658"/>
                  </a:lnTo>
                  <a:lnTo>
                    <a:pt x="117957" y="0"/>
                  </a:lnTo>
                  <a:lnTo>
                    <a:pt x="116394" y="1562"/>
                  </a:lnTo>
                  <a:lnTo>
                    <a:pt x="96997" y="45445"/>
                  </a:lnTo>
                  <a:lnTo>
                    <a:pt x="81916" y="78675"/>
                  </a:lnTo>
                  <a:lnTo>
                    <a:pt x="63453" y="116962"/>
                  </a:lnTo>
                  <a:lnTo>
                    <a:pt x="45369" y="155615"/>
                  </a:lnTo>
                  <a:lnTo>
                    <a:pt x="28631" y="191844"/>
                  </a:lnTo>
                  <a:lnTo>
                    <a:pt x="9423" y="233219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5155"/>
            <p:cNvSpPr/>
            <p:nvPr>
              <p:custDataLst>
                <p:tags r:id="rId122"/>
              </p:custDataLst>
            </p:nvPr>
          </p:nvSpPr>
          <p:spPr>
            <a:xfrm>
              <a:off x="7365998" y="940555"/>
              <a:ext cx="127003" cy="136011"/>
            </a:xfrm>
            <a:custGeom>
              <a:avLst/>
              <a:gdLst/>
              <a:ahLst/>
              <a:cxnLst/>
              <a:rect l="0" t="0" r="0" b="0"/>
              <a:pathLst>
                <a:path w="127003" h="136011">
                  <a:moveTo>
                    <a:pt x="2" y="30995"/>
                  </a:moveTo>
                  <a:lnTo>
                    <a:pt x="2" y="30995"/>
                  </a:lnTo>
                  <a:lnTo>
                    <a:pt x="0" y="7851"/>
                  </a:lnTo>
                  <a:lnTo>
                    <a:pt x="707" y="4982"/>
                  </a:lnTo>
                  <a:lnTo>
                    <a:pt x="1883" y="3070"/>
                  </a:lnTo>
                  <a:lnTo>
                    <a:pt x="3372" y="1795"/>
                  </a:lnTo>
                  <a:lnTo>
                    <a:pt x="18953" y="0"/>
                  </a:lnTo>
                  <a:lnTo>
                    <a:pt x="31708" y="3344"/>
                  </a:lnTo>
                  <a:lnTo>
                    <a:pt x="38073" y="6211"/>
                  </a:lnTo>
                  <a:lnTo>
                    <a:pt x="48908" y="16922"/>
                  </a:lnTo>
                  <a:lnTo>
                    <a:pt x="53772" y="23730"/>
                  </a:lnTo>
                  <a:lnTo>
                    <a:pt x="59178" y="40701"/>
                  </a:lnTo>
                  <a:lnTo>
                    <a:pt x="60618" y="50166"/>
                  </a:lnTo>
                  <a:lnTo>
                    <a:pt x="56576" y="70089"/>
                  </a:lnTo>
                  <a:lnTo>
                    <a:pt x="47018" y="89998"/>
                  </a:lnTo>
                  <a:lnTo>
                    <a:pt x="14840" y="135600"/>
                  </a:lnTo>
                  <a:lnTo>
                    <a:pt x="16244" y="136010"/>
                  </a:lnTo>
                  <a:lnTo>
                    <a:pt x="52888" y="126442"/>
                  </a:lnTo>
                  <a:lnTo>
                    <a:pt x="96262" y="111722"/>
                  </a:lnTo>
                  <a:lnTo>
                    <a:pt x="127002" y="100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5156"/>
            <p:cNvSpPr/>
            <p:nvPr>
              <p:custDataLst>
                <p:tags r:id="rId123"/>
              </p:custDataLst>
            </p:nvPr>
          </p:nvSpPr>
          <p:spPr>
            <a:xfrm>
              <a:off x="7664450" y="617356"/>
              <a:ext cx="116543" cy="215992"/>
            </a:xfrm>
            <a:custGeom>
              <a:avLst/>
              <a:gdLst/>
              <a:ahLst/>
              <a:cxnLst/>
              <a:rect l="0" t="0" r="0" b="0"/>
              <a:pathLst>
                <a:path w="116543" h="215992">
                  <a:moveTo>
                    <a:pt x="95250" y="17644"/>
                  </a:moveTo>
                  <a:lnTo>
                    <a:pt x="95250" y="17644"/>
                  </a:lnTo>
                  <a:lnTo>
                    <a:pt x="91879" y="10902"/>
                  </a:lnTo>
                  <a:lnTo>
                    <a:pt x="86461" y="5711"/>
                  </a:lnTo>
                  <a:lnTo>
                    <a:pt x="83040" y="3338"/>
                  </a:lnTo>
                  <a:lnTo>
                    <a:pt x="64743" y="0"/>
                  </a:lnTo>
                  <a:lnTo>
                    <a:pt x="51352" y="4863"/>
                  </a:lnTo>
                  <a:lnTo>
                    <a:pt x="25509" y="25232"/>
                  </a:lnTo>
                  <a:lnTo>
                    <a:pt x="18393" y="37244"/>
                  </a:lnTo>
                  <a:lnTo>
                    <a:pt x="16495" y="43411"/>
                  </a:lnTo>
                  <a:lnTo>
                    <a:pt x="18149" y="55907"/>
                  </a:lnTo>
                  <a:lnTo>
                    <a:pt x="24999" y="69222"/>
                  </a:lnTo>
                  <a:lnTo>
                    <a:pt x="68441" y="116676"/>
                  </a:lnTo>
                  <a:lnTo>
                    <a:pt x="106788" y="154027"/>
                  </a:lnTo>
                  <a:lnTo>
                    <a:pt x="114489" y="168570"/>
                  </a:lnTo>
                  <a:lnTo>
                    <a:pt x="116542" y="175411"/>
                  </a:lnTo>
                  <a:lnTo>
                    <a:pt x="115795" y="182089"/>
                  </a:lnTo>
                  <a:lnTo>
                    <a:pt x="109320" y="195153"/>
                  </a:lnTo>
                  <a:lnTo>
                    <a:pt x="95624" y="204252"/>
                  </a:lnTo>
                  <a:lnTo>
                    <a:pt x="58086" y="215842"/>
                  </a:lnTo>
                  <a:lnTo>
                    <a:pt x="30538" y="215991"/>
                  </a:lnTo>
                  <a:lnTo>
                    <a:pt x="16865" y="209515"/>
                  </a:lnTo>
                  <a:lnTo>
                    <a:pt x="0" y="19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5157"/>
            <p:cNvSpPr/>
            <p:nvPr>
              <p:custDataLst>
                <p:tags r:id="rId124"/>
              </p:custDataLst>
            </p:nvPr>
          </p:nvSpPr>
          <p:spPr>
            <a:xfrm>
              <a:off x="7795438" y="622754"/>
              <a:ext cx="180163" cy="165023"/>
            </a:xfrm>
            <a:custGeom>
              <a:avLst/>
              <a:gdLst/>
              <a:ahLst/>
              <a:cxnLst/>
              <a:rect l="0" t="0" r="0" b="0"/>
              <a:pathLst>
                <a:path w="180163" h="165023">
                  <a:moveTo>
                    <a:pt x="8712" y="69396"/>
                  </a:moveTo>
                  <a:lnTo>
                    <a:pt x="8712" y="69396"/>
                  </a:lnTo>
                  <a:lnTo>
                    <a:pt x="5341" y="69396"/>
                  </a:lnTo>
                  <a:lnTo>
                    <a:pt x="5053" y="70102"/>
                  </a:lnTo>
                  <a:lnTo>
                    <a:pt x="6616" y="72767"/>
                  </a:lnTo>
                  <a:lnTo>
                    <a:pt x="11461" y="78234"/>
                  </a:lnTo>
                  <a:lnTo>
                    <a:pt x="20988" y="78498"/>
                  </a:lnTo>
                  <a:lnTo>
                    <a:pt x="42218" y="72799"/>
                  </a:lnTo>
                  <a:lnTo>
                    <a:pt x="50099" y="69548"/>
                  </a:lnTo>
                  <a:lnTo>
                    <a:pt x="62620" y="58410"/>
                  </a:lnTo>
                  <a:lnTo>
                    <a:pt x="67933" y="51488"/>
                  </a:lnTo>
                  <a:lnTo>
                    <a:pt x="73838" y="34391"/>
                  </a:lnTo>
                  <a:lnTo>
                    <a:pt x="75413" y="24893"/>
                  </a:lnTo>
                  <a:lnTo>
                    <a:pt x="74347" y="17149"/>
                  </a:lnTo>
                  <a:lnTo>
                    <a:pt x="67515" y="4783"/>
                  </a:lnTo>
                  <a:lnTo>
                    <a:pt x="62731" y="1626"/>
                  </a:lnTo>
                  <a:lnTo>
                    <a:pt x="51770" y="0"/>
                  </a:lnTo>
                  <a:lnTo>
                    <a:pt x="37961" y="7274"/>
                  </a:lnTo>
                  <a:lnTo>
                    <a:pt x="23122" y="21325"/>
                  </a:lnTo>
                  <a:lnTo>
                    <a:pt x="9472" y="41681"/>
                  </a:lnTo>
                  <a:lnTo>
                    <a:pt x="0" y="80313"/>
                  </a:lnTo>
                  <a:lnTo>
                    <a:pt x="3936" y="119668"/>
                  </a:lnTo>
                  <a:lnTo>
                    <a:pt x="15997" y="139717"/>
                  </a:lnTo>
                  <a:lnTo>
                    <a:pt x="24151" y="148027"/>
                  </a:lnTo>
                  <a:lnTo>
                    <a:pt x="48265" y="159141"/>
                  </a:lnTo>
                  <a:lnTo>
                    <a:pt x="77091" y="165022"/>
                  </a:lnTo>
                  <a:lnTo>
                    <a:pt x="121086" y="163660"/>
                  </a:lnTo>
                  <a:lnTo>
                    <a:pt x="180162" y="151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8" name="SMARTInkShape-5158"/>
          <p:cNvSpPr/>
          <p:nvPr>
            <p:custDataLst>
              <p:tags r:id="rId3"/>
            </p:custDataLst>
          </p:nvPr>
        </p:nvSpPr>
        <p:spPr>
          <a:xfrm>
            <a:off x="8229600" y="901700"/>
            <a:ext cx="107951" cy="152401"/>
          </a:xfrm>
          <a:custGeom>
            <a:avLst/>
            <a:gdLst/>
            <a:ahLst/>
            <a:cxnLst/>
            <a:rect l="0" t="0" r="0" b="0"/>
            <a:pathLst>
              <a:path w="107951" h="152401">
                <a:moveTo>
                  <a:pt x="107950" y="0"/>
                </a:moveTo>
                <a:lnTo>
                  <a:pt x="107950" y="0"/>
                </a:lnTo>
                <a:lnTo>
                  <a:pt x="106538" y="16620"/>
                </a:lnTo>
                <a:lnTo>
                  <a:pt x="90372" y="54292"/>
                </a:lnTo>
                <a:lnTo>
                  <a:pt x="64641" y="88053"/>
                </a:lnTo>
                <a:lnTo>
                  <a:pt x="21392" y="131066"/>
                </a:lnTo>
                <a:lnTo>
                  <a:pt x="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0" name="SMARTInkShape-Group1000"/>
          <p:cNvGrpSpPr/>
          <p:nvPr/>
        </p:nvGrpSpPr>
        <p:grpSpPr>
          <a:xfrm>
            <a:off x="8663742" y="469900"/>
            <a:ext cx="1581993" cy="645860"/>
            <a:chOff x="8663742" y="469900"/>
            <a:chExt cx="1581993" cy="645860"/>
          </a:xfrm>
        </p:grpSpPr>
        <p:sp>
          <p:nvSpPr>
            <p:cNvPr id="529" name="SMARTInkShape-5159"/>
            <p:cNvSpPr/>
            <p:nvPr>
              <p:custDataLst>
                <p:tags r:id="rId104"/>
              </p:custDataLst>
            </p:nvPr>
          </p:nvSpPr>
          <p:spPr>
            <a:xfrm>
              <a:off x="9074150" y="8509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6743" y="9329"/>
                  </a:lnTo>
                  <a:lnTo>
                    <a:pt x="44645" y="7233"/>
                  </a:lnTo>
                  <a:lnTo>
                    <a:pt x="87075" y="6611"/>
                  </a:lnTo>
                  <a:lnTo>
                    <a:pt x="131437" y="450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5160"/>
            <p:cNvSpPr/>
            <p:nvPr>
              <p:custDataLst>
                <p:tags r:id="rId105"/>
              </p:custDataLst>
            </p:nvPr>
          </p:nvSpPr>
          <p:spPr>
            <a:xfrm>
              <a:off x="9144000" y="7493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7" y="706"/>
                  </a:lnTo>
                  <a:lnTo>
                    <a:pt x="7674" y="1881"/>
                  </a:lnTo>
                  <a:lnTo>
                    <a:pt x="1441" y="32325"/>
                  </a:lnTo>
                  <a:lnTo>
                    <a:pt x="283" y="77568"/>
                  </a:lnTo>
                  <a:lnTo>
                    <a:pt x="56" y="12515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5161"/>
            <p:cNvSpPr/>
            <p:nvPr>
              <p:custDataLst>
                <p:tags r:id="rId106"/>
              </p:custDataLst>
            </p:nvPr>
          </p:nvSpPr>
          <p:spPr>
            <a:xfrm>
              <a:off x="8693566" y="469900"/>
              <a:ext cx="164685" cy="120651"/>
            </a:xfrm>
            <a:custGeom>
              <a:avLst/>
              <a:gdLst/>
              <a:ahLst/>
              <a:cxnLst/>
              <a:rect l="0" t="0" r="0" b="0"/>
              <a:pathLst>
                <a:path w="164685" h="120651">
                  <a:moveTo>
                    <a:pt x="18634" y="0"/>
                  </a:moveTo>
                  <a:lnTo>
                    <a:pt x="18634" y="0"/>
                  </a:lnTo>
                  <a:lnTo>
                    <a:pt x="11891" y="10113"/>
                  </a:lnTo>
                  <a:lnTo>
                    <a:pt x="2749" y="46291"/>
                  </a:lnTo>
                  <a:lnTo>
                    <a:pt x="0" y="83960"/>
                  </a:lnTo>
                  <a:lnTo>
                    <a:pt x="567" y="87018"/>
                  </a:lnTo>
                  <a:lnTo>
                    <a:pt x="1650" y="88351"/>
                  </a:lnTo>
                  <a:lnTo>
                    <a:pt x="3078" y="88534"/>
                  </a:lnTo>
                  <a:lnTo>
                    <a:pt x="11829" y="82049"/>
                  </a:lnTo>
                  <a:lnTo>
                    <a:pt x="38460" y="45577"/>
                  </a:lnTo>
                  <a:lnTo>
                    <a:pt x="56964" y="18678"/>
                  </a:lnTo>
                  <a:lnTo>
                    <a:pt x="69536" y="8302"/>
                  </a:lnTo>
                  <a:lnTo>
                    <a:pt x="82180" y="3690"/>
                  </a:lnTo>
                  <a:lnTo>
                    <a:pt x="87809" y="3871"/>
                  </a:lnTo>
                  <a:lnTo>
                    <a:pt x="97826" y="7835"/>
                  </a:lnTo>
                  <a:lnTo>
                    <a:pt x="111400" y="24742"/>
                  </a:lnTo>
                  <a:lnTo>
                    <a:pt x="134404" y="66584"/>
                  </a:lnTo>
                  <a:lnTo>
                    <a:pt x="16468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5162"/>
            <p:cNvSpPr/>
            <p:nvPr>
              <p:custDataLst>
                <p:tags r:id="rId107"/>
              </p:custDataLst>
            </p:nvPr>
          </p:nvSpPr>
          <p:spPr>
            <a:xfrm>
              <a:off x="8663742" y="678813"/>
              <a:ext cx="283409" cy="272068"/>
            </a:xfrm>
            <a:custGeom>
              <a:avLst/>
              <a:gdLst/>
              <a:ahLst/>
              <a:cxnLst/>
              <a:rect l="0" t="0" r="0" b="0"/>
              <a:pathLst>
                <a:path w="283409" h="272068">
                  <a:moveTo>
                    <a:pt x="111958" y="70487"/>
                  </a:moveTo>
                  <a:lnTo>
                    <a:pt x="111958" y="70487"/>
                  </a:lnTo>
                  <a:lnTo>
                    <a:pt x="103119" y="52810"/>
                  </a:lnTo>
                  <a:lnTo>
                    <a:pt x="99715" y="50236"/>
                  </a:lnTo>
                  <a:lnTo>
                    <a:pt x="90289" y="47375"/>
                  </a:lnTo>
                  <a:lnTo>
                    <a:pt x="77163" y="49867"/>
                  </a:lnTo>
                  <a:lnTo>
                    <a:pt x="69712" y="52507"/>
                  </a:lnTo>
                  <a:lnTo>
                    <a:pt x="45740" y="73077"/>
                  </a:lnTo>
                  <a:lnTo>
                    <a:pt x="20761" y="114999"/>
                  </a:lnTo>
                  <a:lnTo>
                    <a:pt x="7689" y="147655"/>
                  </a:lnTo>
                  <a:lnTo>
                    <a:pt x="0" y="180984"/>
                  </a:lnTo>
                  <a:lnTo>
                    <a:pt x="1286" y="214612"/>
                  </a:lnTo>
                  <a:lnTo>
                    <a:pt x="12204" y="240846"/>
                  </a:lnTo>
                  <a:lnTo>
                    <a:pt x="20054" y="251793"/>
                  </a:lnTo>
                  <a:lnTo>
                    <a:pt x="41950" y="265838"/>
                  </a:lnTo>
                  <a:lnTo>
                    <a:pt x="54703" y="270571"/>
                  </a:lnTo>
                  <a:lnTo>
                    <a:pt x="82041" y="272067"/>
                  </a:lnTo>
                  <a:lnTo>
                    <a:pt x="109951" y="266617"/>
                  </a:lnTo>
                  <a:lnTo>
                    <a:pt x="136467" y="254787"/>
                  </a:lnTo>
                  <a:lnTo>
                    <a:pt x="171823" y="222148"/>
                  </a:lnTo>
                  <a:lnTo>
                    <a:pt x="186306" y="187751"/>
                  </a:lnTo>
                  <a:lnTo>
                    <a:pt x="193686" y="145182"/>
                  </a:lnTo>
                  <a:lnTo>
                    <a:pt x="194665" y="120989"/>
                  </a:lnTo>
                  <a:lnTo>
                    <a:pt x="191050" y="74588"/>
                  </a:lnTo>
                  <a:lnTo>
                    <a:pt x="177682" y="39854"/>
                  </a:lnTo>
                  <a:lnTo>
                    <a:pt x="154340" y="15950"/>
                  </a:lnTo>
                  <a:lnTo>
                    <a:pt x="140213" y="6612"/>
                  </a:lnTo>
                  <a:lnTo>
                    <a:pt x="109464" y="0"/>
                  </a:lnTo>
                  <a:lnTo>
                    <a:pt x="79100" y="3176"/>
                  </a:lnTo>
                  <a:lnTo>
                    <a:pt x="53844" y="13995"/>
                  </a:lnTo>
                  <a:lnTo>
                    <a:pt x="44994" y="22948"/>
                  </a:lnTo>
                  <a:lnTo>
                    <a:pt x="33280" y="46066"/>
                  </a:lnTo>
                  <a:lnTo>
                    <a:pt x="32692" y="58440"/>
                  </a:lnTo>
                  <a:lnTo>
                    <a:pt x="39569" y="83477"/>
                  </a:lnTo>
                  <a:lnTo>
                    <a:pt x="59560" y="103072"/>
                  </a:lnTo>
                  <a:lnTo>
                    <a:pt x="87963" y="116719"/>
                  </a:lnTo>
                  <a:lnTo>
                    <a:pt x="121754" y="122785"/>
                  </a:lnTo>
                  <a:lnTo>
                    <a:pt x="159822" y="119836"/>
                  </a:lnTo>
                  <a:lnTo>
                    <a:pt x="198142" y="112175"/>
                  </a:lnTo>
                  <a:lnTo>
                    <a:pt x="244660" y="99224"/>
                  </a:lnTo>
                  <a:lnTo>
                    <a:pt x="283408" y="76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5163"/>
            <p:cNvSpPr/>
            <p:nvPr>
              <p:custDataLst>
                <p:tags r:id="rId108"/>
              </p:custDataLst>
            </p:nvPr>
          </p:nvSpPr>
          <p:spPr>
            <a:xfrm>
              <a:off x="9283700" y="696417"/>
              <a:ext cx="203201" cy="253010"/>
            </a:xfrm>
            <a:custGeom>
              <a:avLst/>
              <a:gdLst/>
              <a:ahLst/>
              <a:cxnLst/>
              <a:rect l="0" t="0" r="0" b="0"/>
              <a:pathLst>
                <a:path w="203201" h="253010">
                  <a:moveTo>
                    <a:pt x="0" y="40183"/>
                  </a:moveTo>
                  <a:lnTo>
                    <a:pt x="0" y="40183"/>
                  </a:lnTo>
                  <a:lnTo>
                    <a:pt x="0" y="36812"/>
                  </a:lnTo>
                  <a:lnTo>
                    <a:pt x="5645" y="33275"/>
                  </a:lnTo>
                  <a:lnTo>
                    <a:pt x="49818" y="18107"/>
                  </a:lnTo>
                  <a:lnTo>
                    <a:pt x="81407" y="10145"/>
                  </a:lnTo>
                  <a:lnTo>
                    <a:pt x="114733" y="3785"/>
                  </a:lnTo>
                  <a:lnTo>
                    <a:pt x="157703" y="0"/>
                  </a:lnTo>
                  <a:lnTo>
                    <a:pt x="190764" y="5043"/>
                  </a:lnTo>
                  <a:lnTo>
                    <a:pt x="193498" y="8995"/>
                  </a:lnTo>
                  <a:lnTo>
                    <a:pt x="193908" y="14452"/>
                  </a:lnTo>
                  <a:lnTo>
                    <a:pt x="189194" y="29453"/>
                  </a:lnTo>
                  <a:lnTo>
                    <a:pt x="168554" y="63109"/>
                  </a:lnTo>
                  <a:lnTo>
                    <a:pt x="131394" y="108908"/>
                  </a:lnTo>
                  <a:lnTo>
                    <a:pt x="100965" y="144105"/>
                  </a:lnTo>
                  <a:lnTo>
                    <a:pt x="58844" y="189508"/>
                  </a:lnTo>
                  <a:lnTo>
                    <a:pt x="18941" y="231225"/>
                  </a:lnTo>
                  <a:lnTo>
                    <a:pt x="2633" y="252531"/>
                  </a:lnTo>
                  <a:lnTo>
                    <a:pt x="4579" y="253009"/>
                  </a:lnTo>
                  <a:lnTo>
                    <a:pt x="45697" y="243562"/>
                  </a:lnTo>
                  <a:lnTo>
                    <a:pt x="89660" y="232225"/>
                  </a:lnTo>
                  <a:lnTo>
                    <a:pt x="135065" y="223300"/>
                  </a:lnTo>
                  <a:lnTo>
                    <a:pt x="176426" y="219559"/>
                  </a:lnTo>
                  <a:lnTo>
                    <a:pt x="203200" y="217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164"/>
            <p:cNvSpPr/>
            <p:nvPr>
              <p:custDataLst>
                <p:tags r:id="rId109"/>
              </p:custDataLst>
            </p:nvPr>
          </p:nvSpPr>
          <p:spPr>
            <a:xfrm>
              <a:off x="9482305" y="889000"/>
              <a:ext cx="118896" cy="110114"/>
            </a:xfrm>
            <a:custGeom>
              <a:avLst/>
              <a:gdLst/>
              <a:ahLst/>
              <a:cxnLst/>
              <a:rect l="0" t="0" r="0" b="0"/>
              <a:pathLst>
                <a:path w="118896" h="110114">
                  <a:moveTo>
                    <a:pt x="118895" y="0"/>
                  </a:moveTo>
                  <a:lnTo>
                    <a:pt x="118895" y="0"/>
                  </a:lnTo>
                  <a:lnTo>
                    <a:pt x="108756" y="11550"/>
                  </a:lnTo>
                  <a:lnTo>
                    <a:pt x="89040" y="50901"/>
                  </a:lnTo>
                  <a:lnTo>
                    <a:pt x="66510" y="85680"/>
                  </a:lnTo>
                  <a:lnTo>
                    <a:pt x="44420" y="104879"/>
                  </a:lnTo>
                  <a:lnTo>
                    <a:pt x="30762" y="110113"/>
                  </a:lnTo>
                  <a:lnTo>
                    <a:pt x="24863" y="110098"/>
                  </a:lnTo>
                  <a:lnTo>
                    <a:pt x="14544" y="106317"/>
                  </a:lnTo>
                  <a:lnTo>
                    <a:pt x="7134" y="96171"/>
                  </a:lnTo>
                  <a:lnTo>
                    <a:pt x="878" y="76473"/>
                  </a:lnTo>
                  <a:lnTo>
                    <a:pt x="0" y="70032"/>
                  </a:lnTo>
                  <a:lnTo>
                    <a:pt x="2788" y="59112"/>
                  </a:lnTo>
                  <a:lnTo>
                    <a:pt x="8729" y="50261"/>
                  </a:lnTo>
                  <a:lnTo>
                    <a:pt x="16076" y="43975"/>
                  </a:lnTo>
                  <a:lnTo>
                    <a:pt x="20010" y="42722"/>
                  </a:lnTo>
                  <a:lnTo>
                    <a:pt x="28144" y="43212"/>
                  </a:lnTo>
                  <a:lnTo>
                    <a:pt x="44026" y="54196"/>
                  </a:lnTo>
                  <a:lnTo>
                    <a:pt x="9349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165"/>
            <p:cNvSpPr/>
            <p:nvPr>
              <p:custDataLst>
                <p:tags r:id="rId110"/>
              </p:custDataLst>
            </p:nvPr>
          </p:nvSpPr>
          <p:spPr>
            <a:xfrm>
              <a:off x="9582150" y="876300"/>
              <a:ext cx="95251" cy="228601"/>
            </a:xfrm>
            <a:custGeom>
              <a:avLst/>
              <a:gdLst/>
              <a:ahLst/>
              <a:cxnLst/>
              <a:rect l="0" t="0" r="0" b="0"/>
              <a:pathLst>
                <a:path w="95251" h="228601">
                  <a:moveTo>
                    <a:pt x="95250" y="0"/>
                  </a:moveTo>
                  <a:lnTo>
                    <a:pt x="95250" y="0"/>
                  </a:lnTo>
                  <a:lnTo>
                    <a:pt x="88507" y="3371"/>
                  </a:lnTo>
                  <a:lnTo>
                    <a:pt x="77573" y="18951"/>
                  </a:lnTo>
                  <a:lnTo>
                    <a:pt x="56166" y="65414"/>
                  </a:lnTo>
                  <a:lnTo>
                    <a:pt x="37809" y="111888"/>
                  </a:lnTo>
                  <a:lnTo>
                    <a:pt x="25272" y="144743"/>
                  </a:lnTo>
                  <a:lnTo>
                    <a:pt x="9682" y="18823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5166"/>
            <p:cNvSpPr/>
            <p:nvPr>
              <p:custDataLst>
                <p:tags r:id="rId111"/>
              </p:custDataLst>
            </p:nvPr>
          </p:nvSpPr>
          <p:spPr>
            <a:xfrm>
              <a:off x="9988597" y="727617"/>
              <a:ext cx="171404" cy="132640"/>
            </a:xfrm>
            <a:custGeom>
              <a:avLst/>
              <a:gdLst/>
              <a:ahLst/>
              <a:cxnLst/>
              <a:rect l="0" t="0" r="0" b="0"/>
              <a:pathLst>
                <a:path w="171404" h="132640">
                  <a:moveTo>
                    <a:pt x="12653" y="59783"/>
                  </a:moveTo>
                  <a:lnTo>
                    <a:pt x="12653" y="59783"/>
                  </a:lnTo>
                  <a:lnTo>
                    <a:pt x="21490" y="68621"/>
                  </a:lnTo>
                  <a:lnTo>
                    <a:pt x="27399" y="70767"/>
                  </a:lnTo>
                  <a:lnTo>
                    <a:pt x="30950" y="71339"/>
                  </a:lnTo>
                  <a:lnTo>
                    <a:pt x="46061" y="68773"/>
                  </a:lnTo>
                  <a:lnTo>
                    <a:pt x="60573" y="60173"/>
                  </a:lnTo>
                  <a:lnTo>
                    <a:pt x="73811" y="45317"/>
                  </a:lnTo>
                  <a:lnTo>
                    <a:pt x="78640" y="33598"/>
                  </a:lnTo>
                  <a:lnTo>
                    <a:pt x="80081" y="21334"/>
                  </a:lnTo>
                  <a:lnTo>
                    <a:pt x="78369" y="8828"/>
                  </a:lnTo>
                  <a:lnTo>
                    <a:pt x="75512" y="4646"/>
                  </a:lnTo>
                  <a:lnTo>
                    <a:pt x="71494" y="1859"/>
                  </a:lnTo>
                  <a:lnTo>
                    <a:pt x="66697" y="0"/>
                  </a:lnTo>
                  <a:lnTo>
                    <a:pt x="51958" y="1698"/>
                  </a:lnTo>
                  <a:lnTo>
                    <a:pt x="43091" y="4126"/>
                  </a:lnTo>
                  <a:lnTo>
                    <a:pt x="27592" y="14350"/>
                  </a:lnTo>
                  <a:lnTo>
                    <a:pt x="14354" y="29007"/>
                  </a:lnTo>
                  <a:lnTo>
                    <a:pt x="3766" y="47281"/>
                  </a:lnTo>
                  <a:lnTo>
                    <a:pt x="0" y="67162"/>
                  </a:lnTo>
                  <a:lnTo>
                    <a:pt x="2092" y="87051"/>
                  </a:lnTo>
                  <a:lnTo>
                    <a:pt x="10076" y="105299"/>
                  </a:lnTo>
                  <a:lnTo>
                    <a:pt x="26324" y="119053"/>
                  </a:lnTo>
                  <a:lnTo>
                    <a:pt x="47656" y="128458"/>
                  </a:lnTo>
                  <a:lnTo>
                    <a:pt x="71249" y="132639"/>
                  </a:lnTo>
                  <a:lnTo>
                    <a:pt x="108332" y="128250"/>
                  </a:lnTo>
                  <a:lnTo>
                    <a:pt x="171403" y="11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167"/>
            <p:cNvSpPr/>
            <p:nvPr>
              <p:custDataLst>
                <p:tags r:id="rId112"/>
              </p:custDataLst>
            </p:nvPr>
          </p:nvSpPr>
          <p:spPr>
            <a:xfrm>
              <a:off x="10172700" y="599592"/>
              <a:ext cx="73035" cy="321159"/>
            </a:xfrm>
            <a:custGeom>
              <a:avLst/>
              <a:gdLst/>
              <a:ahLst/>
              <a:cxnLst/>
              <a:rect l="0" t="0" r="0" b="0"/>
              <a:pathLst>
                <a:path w="73035" h="3211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2" y="0"/>
                  </a:lnTo>
                  <a:lnTo>
                    <a:pt x="6743" y="1562"/>
                  </a:lnTo>
                  <a:lnTo>
                    <a:pt x="24418" y="19892"/>
                  </a:lnTo>
                  <a:lnTo>
                    <a:pt x="47530" y="57778"/>
                  </a:lnTo>
                  <a:lnTo>
                    <a:pt x="60166" y="92388"/>
                  </a:lnTo>
                  <a:lnTo>
                    <a:pt x="69073" y="131288"/>
                  </a:lnTo>
                  <a:lnTo>
                    <a:pt x="73034" y="172095"/>
                  </a:lnTo>
                  <a:lnTo>
                    <a:pt x="69147" y="211869"/>
                  </a:lnTo>
                  <a:lnTo>
                    <a:pt x="58955" y="248596"/>
                  </a:lnTo>
                  <a:lnTo>
                    <a:pt x="35498" y="290251"/>
                  </a:lnTo>
                  <a:lnTo>
                    <a:pt x="1270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168"/>
            <p:cNvSpPr/>
            <p:nvPr>
              <p:custDataLst>
                <p:tags r:id="rId113"/>
              </p:custDataLst>
            </p:nvPr>
          </p:nvSpPr>
          <p:spPr>
            <a:xfrm>
              <a:off x="9892104" y="721958"/>
              <a:ext cx="98384" cy="187356"/>
            </a:xfrm>
            <a:custGeom>
              <a:avLst/>
              <a:gdLst/>
              <a:ahLst/>
              <a:cxnLst/>
              <a:rect l="0" t="0" r="0" b="0"/>
              <a:pathLst>
                <a:path w="98384" h="187356">
                  <a:moveTo>
                    <a:pt x="71046" y="46392"/>
                  </a:moveTo>
                  <a:lnTo>
                    <a:pt x="71046" y="46392"/>
                  </a:lnTo>
                  <a:lnTo>
                    <a:pt x="58803" y="20366"/>
                  </a:lnTo>
                  <a:lnTo>
                    <a:pt x="43900" y="7323"/>
                  </a:lnTo>
                  <a:lnTo>
                    <a:pt x="32170" y="1276"/>
                  </a:lnTo>
                  <a:lnTo>
                    <a:pt x="19901" y="0"/>
                  </a:lnTo>
                  <a:lnTo>
                    <a:pt x="13666" y="647"/>
                  </a:lnTo>
                  <a:lnTo>
                    <a:pt x="8803" y="2490"/>
                  </a:lnTo>
                  <a:lnTo>
                    <a:pt x="1521" y="8300"/>
                  </a:lnTo>
                  <a:lnTo>
                    <a:pt x="0" y="11825"/>
                  </a:lnTo>
                  <a:lnTo>
                    <a:pt x="195" y="19505"/>
                  </a:lnTo>
                  <a:lnTo>
                    <a:pt x="11012" y="38504"/>
                  </a:lnTo>
                  <a:lnTo>
                    <a:pt x="53568" y="80378"/>
                  </a:lnTo>
                  <a:lnTo>
                    <a:pt x="87897" y="120917"/>
                  </a:lnTo>
                  <a:lnTo>
                    <a:pt x="96175" y="139957"/>
                  </a:lnTo>
                  <a:lnTo>
                    <a:pt x="98383" y="148985"/>
                  </a:lnTo>
                  <a:lnTo>
                    <a:pt x="97736" y="157121"/>
                  </a:lnTo>
                  <a:lnTo>
                    <a:pt x="91376" y="171805"/>
                  </a:lnTo>
                  <a:lnTo>
                    <a:pt x="79612" y="181624"/>
                  </a:lnTo>
                  <a:lnTo>
                    <a:pt x="72523" y="185230"/>
                  </a:lnTo>
                  <a:lnTo>
                    <a:pt x="59003" y="187355"/>
                  </a:lnTo>
                  <a:lnTo>
                    <a:pt x="52433" y="186934"/>
                  </a:lnTo>
                  <a:lnTo>
                    <a:pt x="47349" y="183831"/>
                  </a:lnTo>
                  <a:lnTo>
                    <a:pt x="32946" y="160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5169"/>
            <p:cNvSpPr/>
            <p:nvPr>
              <p:custDataLst>
                <p:tags r:id="rId114"/>
              </p:custDataLst>
            </p:nvPr>
          </p:nvSpPr>
          <p:spPr>
            <a:xfrm>
              <a:off x="9658350" y="997956"/>
              <a:ext cx="120651" cy="117804"/>
            </a:xfrm>
            <a:custGeom>
              <a:avLst/>
              <a:gdLst/>
              <a:ahLst/>
              <a:cxnLst/>
              <a:rect l="0" t="0" r="0" b="0"/>
              <a:pathLst>
                <a:path w="120651" h="117804">
                  <a:moveTo>
                    <a:pt x="0" y="24394"/>
                  </a:moveTo>
                  <a:lnTo>
                    <a:pt x="0" y="24394"/>
                  </a:lnTo>
                  <a:lnTo>
                    <a:pt x="0" y="17652"/>
                  </a:lnTo>
                  <a:lnTo>
                    <a:pt x="1881" y="12461"/>
                  </a:lnTo>
                  <a:lnTo>
                    <a:pt x="5467" y="6750"/>
                  </a:lnTo>
                  <a:lnTo>
                    <a:pt x="16201" y="2389"/>
                  </a:lnTo>
                  <a:lnTo>
                    <a:pt x="36158" y="0"/>
                  </a:lnTo>
                  <a:lnTo>
                    <a:pt x="46174" y="1323"/>
                  </a:lnTo>
                  <a:lnTo>
                    <a:pt x="49830" y="2663"/>
                  </a:lnTo>
                  <a:lnTo>
                    <a:pt x="55780" y="9797"/>
                  </a:lnTo>
                  <a:lnTo>
                    <a:pt x="58351" y="14663"/>
                  </a:lnTo>
                  <a:lnTo>
                    <a:pt x="58657" y="20729"/>
                  </a:lnTo>
                  <a:lnTo>
                    <a:pt x="55233" y="34995"/>
                  </a:lnTo>
                  <a:lnTo>
                    <a:pt x="25636" y="75475"/>
                  </a:lnTo>
                  <a:lnTo>
                    <a:pt x="4525" y="106720"/>
                  </a:lnTo>
                  <a:lnTo>
                    <a:pt x="2012" y="113429"/>
                  </a:lnTo>
                  <a:lnTo>
                    <a:pt x="2751" y="115501"/>
                  </a:lnTo>
                  <a:lnTo>
                    <a:pt x="4657" y="116882"/>
                  </a:lnTo>
                  <a:lnTo>
                    <a:pt x="7338" y="117803"/>
                  </a:lnTo>
                  <a:lnTo>
                    <a:pt x="24595" y="115727"/>
                  </a:lnTo>
                  <a:lnTo>
                    <a:pt x="66555" y="104341"/>
                  </a:lnTo>
                  <a:lnTo>
                    <a:pt x="120650" y="94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1001"/>
          <p:cNvGrpSpPr/>
          <p:nvPr/>
        </p:nvGrpSpPr>
        <p:grpSpPr>
          <a:xfrm>
            <a:off x="10816699" y="669729"/>
            <a:ext cx="198527" cy="270072"/>
            <a:chOff x="10816699" y="669729"/>
            <a:chExt cx="198527" cy="270072"/>
          </a:xfrm>
        </p:grpSpPr>
        <p:sp>
          <p:nvSpPr>
            <p:cNvPr id="541" name="SMARTInkShape-5170"/>
            <p:cNvSpPr/>
            <p:nvPr>
              <p:custDataLst>
                <p:tags r:id="rId101"/>
              </p:custDataLst>
            </p:nvPr>
          </p:nvSpPr>
          <p:spPr>
            <a:xfrm>
              <a:off x="10827972" y="812800"/>
              <a:ext cx="17829" cy="88901"/>
            </a:xfrm>
            <a:custGeom>
              <a:avLst/>
              <a:gdLst/>
              <a:ahLst/>
              <a:cxnLst/>
              <a:rect l="0" t="0" r="0" b="0"/>
              <a:pathLst>
                <a:path w="17829" h="88901">
                  <a:moveTo>
                    <a:pt x="17828" y="0"/>
                  </a:moveTo>
                  <a:lnTo>
                    <a:pt x="17828" y="0"/>
                  </a:lnTo>
                  <a:lnTo>
                    <a:pt x="17123" y="6481"/>
                  </a:lnTo>
                  <a:lnTo>
                    <a:pt x="4963" y="51737"/>
                  </a:lnTo>
                  <a:lnTo>
                    <a:pt x="0" y="78110"/>
                  </a:lnTo>
                  <a:lnTo>
                    <a:pt x="297" y="81706"/>
                  </a:lnTo>
                  <a:lnTo>
                    <a:pt x="1202" y="84104"/>
                  </a:lnTo>
                  <a:lnTo>
                    <a:pt x="512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171"/>
            <p:cNvSpPr/>
            <p:nvPr>
              <p:custDataLst>
                <p:tags r:id="rId102"/>
              </p:custDataLst>
            </p:nvPr>
          </p:nvSpPr>
          <p:spPr>
            <a:xfrm>
              <a:off x="10816699" y="669729"/>
              <a:ext cx="16402" cy="35122"/>
            </a:xfrm>
            <a:custGeom>
              <a:avLst/>
              <a:gdLst/>
              <a:ahLst/>
              <a:cxnLst/>
              <a:rect l="0" t="0" r="0" b="0"/>
              <a:pathLst>
                <a:path w="16402" h="35122">
                  <a:moveTo>
                    <a:pt x="16401" y="3371"/>
                  </a:moveTo>
                  <a:lnTo>
                    <a:pt x="16401" y="3371"/>
                  </a:lnTo>
                  <a:lnTo>
                    <a:pt x="6288" y="0"/>
                  </a:lnTo>
                  <a:lnTo>
                    <a:pt x="3308" y="418"/>
                  </a:lnTo>
                  <a:lnTo>
                    <a:pt x="1324" y="2108"/>
                  </a:lnTo>
                  <a:lnTo>
                    <a:pt x="0" y="4646"/>
                  </a:lnTo>
                  <a:lnTo>
                    <a:pt x="2291" y="14991"/>
                  </a:lnTo>
                  <a:lnTo>
                    <a:pt x="10051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172"/>
            <p:cNvSpPr/>
            <p:nvPr>
              <p:custDataLst>
                <p:tags r:id="rId103"/>
              </p:custDataLst>
            </p:nvPr>
          </p:nvSpPr>
          <p:spPr>
            <a:xfrm>
              <a:off x="10930219" y="757056"/>
              <a:ext cx="85007" cy="182745"/>
            </a:xfrm>
            <a:custGeom>
              <a:avLst/>
              <a:gdLst/>
              <a:ahLst/>
              <a:cxnLst/>
              <a:rect l="0" t="0" r="0" b="0"/>
              <a:pathLst>
                <a:path w="85007" h="182745">
                  <a:moveTo>
                    <a:pt x="48931" y="17644"/>
                  </a:moveTo>
                  <a:lnTo>
                    <a:pt x="48931" y="17644"/>
                  </a:lnTo>
                  <a:lnTo>
                    <a:pt x="35117" y="5711"/>
                  </a:lnTo>
                  <a:lnTo>
                    <a:pt x="31254" y="3338"/>
                  </a:lnTo>
                  <a:lnTo>
                    <a:pt x="15707" y="0"/>
                  </a:lnTo>
                  <a:lnTo>
                    <a:pt x="11260" y="942"/>
                  </a:lnTo>
                  <a:lnTo>
                    <a:pt x="4435" y="5752"/>
                  </a:lnTo>
                  <a:lnTo>
                    <a:pt x="932" y="12594"/>
                  </a:lnTo>
                  <a:lnTo>
                    <a:pt x="0" y="16394"/>
                  </a:lnTo>
                  <a:lnTo>
                    <a:pt x="1494" y="21044"/>
                  </a:lnTo>
                  <a:lnTo>
                    <a:pt x="8799" y="31855"/>
                  </a:lnTo>
                  <a:lnTo>
                    <a:pt x="55169" y="75319"/>
                  </a:lnTo>
                  <a:lnTo>
                    <a:pt x="78767" y="108581"/>
                  </a:lnTo>
                  <a:lnTo>
                    <a:pt x="85006" y="127205"/>
                  </a:lnTo>
                  <a:lnTo>
                    <a:pt x="84719" y="142538"/>
                  </a:lnTo>
                  <a:lnTo>
                    <a:pt x="79890" y="156408"/>
                  </a:lnTo>
                  <a:lnTo>
                    <a:pt x="71156" y="167746"/>
                  </a:lnTo>
                  <a:lnTo>
                    <a:pt x="65864" y="172746"/>
                  </a:lnTo>
                  <a:lnTo>
                    <a:pt x="52457" y="178300"/>
                  </a:lnTo>
                  <a:lnTo>
                    <a:pt x="29881" y="18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5" name="SMARTInkShape-5173"/>
          <p:cNvSpPr/>
          <p:nvPr>
            <p:custDataLst>
              <p:tags r:id="rId4"/>
            </p:custDataLst>
          </p:nvPr>
        </p:nvSpPr>
        <p:spPr>
          <a:xfrm>
            <a:off x="4387576" y="1483183"/>
            <a:ext cx="184425" cy="141364"/>
          </a:xfrm>
          <a:custGeom>
            <a:avLst/>
            <a:gdLst/>
            <a:ahLst/>
            <a:cxnLst/>
            <a:rect l="0" t="0" r="0" b="0"/>
            <a:pathLst>
              <a:path w="184425" h="141364">
                <a:moveTo>
                  <a:pt x="159024" y="59867"/>
                </a:moveTo>
                <a:lnTo>
                  <a:pt x="159024" y="59867"/>
                </a:lnTo>
                <a:lnTo>
                  <a:pt x="155653" y="53125"/>
                </a:lnTo>
                <a:lnTo>
                  <a:pt x="112313" y="14762"/>
                </a:lnTo>
                <a:lnTo>
                  <a:pt x="96636" y="4543"/>
                </a:lnTo>
                <a:lnTo>
                  <a:pt x="80261" y="0"/>
                </a:lnTo>
                <a:lnTo>
                  <a:pt x="61694" y="3626"/>
                </a:lnTo>
                <a:lnTo>
                  <a:pt x="41683" y="14410"/>
                </a:lnTo>
                <a:lnTo>
                  <a:pt x="21030" y="33314"/>
                </a:lnTo>
                <a:lnTo>
                  <a:pt x="7617" y="57708"/>
                </a:lnTo>
                <a:lnTo>
                  <a:pt x="715" y="84308"/>
                </a:lnTo>
                <a:lnTo>
                  <a:pt x="0" y="110240"/>
                </a:lnTo>
                <a:lnTo>
                  <a:pt x="5797" y="128352"/>
                </a:lnTo>
                <a:lnTo>
                  <a:pt x="10306" y="135157"/>
                </a:lnTo>
                <a:lnTo>
                  <a:pt x="15429" y="138988"/>
                </a:lnTo>
                <a:lnTo>
                  <a:pt x="20961" y="140837"/>
                </a:lnTo>
                <a:lnTo>
                  <a:pt x="26765" y="141363"/>
                </a:lnTo>
                <a:lnTo>
                  <a:pt x="51789" y="131992"/>
                </a:lnTo>
                <a:lnTo>
                  <a:pt x="91144" y="99723"/>
                </a:lnTo>
                <a:lnTo>
                  <a:pt x="115314" y="71127"/>
                </a:lnTo>
                <a:lnTo>
                  <a:pt x="124913" y="49313"/>
                </a:lnTo>
                <a:lnTo>
                  <a:pt x="125699" y="48598"/>
                </a:lnTo>
                <a:lnTo>
                  <a:pt x="133662" y="89870"/>
                </a:lnTo>
                <a:lnTo>
                  <a:pt x="142813" y="103540"/>
                </a:lnTo>
                <a:lnTo>
                  <a:pt x="157699" y="112909"/>
                </a:lnTo>
                <a:lnTo>
                  <a:pt x="184424" y="1233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1" name="SMARTInkShape-Group1003"/>
          <p:cNvGrpSpPr/>
          <p:nvPr/>
        </p:nvGrpSpPr>
        <p:grpSpPr>
          <a:xfrm>
            <a:off x="4971766" y="1419029"/>
            <a:ext cx="719467" cy="276422"/>
            <a:chOff x="4971766" y="1419029"/>
            <a:chExt cx="719467" cy="276422"/>
          </a:xfrm>
        </p:grpSpPr>
        <p:sp>
          <p:nvSpPr>
            <p:cNvPr id="546" name="SMARTInkShape-5174"/>
            <p:cNvSpPr/>
            <p:nvPr>
              <p:custDataLst>
                <p:tags r:id="rId96"/>
              </p:custDataLst>
            </p:nvPr>
          </p:nvSpPr>
          <p:spPr>
            <a:xfrm>
              <a:off x="4971766" y="1445979"/>
              <a:ext cx="146335" cy="205022"/>
            </a:xfrm>
            <a:custGeom>
              <a:avLst/>
              <a:gdLst/>
              <a:ahLst/>
              <a:cxnLst/>
              <a:rect l="0" t="0" r="0" b="0"/>
              <a:pathLst>
                <a:path w="146335" h="205022">
                  <a:moveTo>
                    <a:pt x="146334" y="8171"/>
                  </a:moveTo>
                  <a:lnTo>
                    <a:pt x="146334" y="8171"/>
                  </a:lnTo>
                  <a:lnTo>
                    <a:pt x="132850" y="1429"/>
                  </a:lnTo>
                  <a:lnTo>
                    <a:pt x="118704" y="0"/>
                  </a:lnTo>
                  <a:lnTo>
                    <a:pt x="83256" y="4832"/>
                  </a:lnTo>
                  <a:lnTo>
                    <a:pt x="52698" y="20666"/>
                  </a:lnTo>
                  <a:lnTo>
                    <a:pt x="28044" y="46602"/>
                  </a:lnTo>
                  <a:lnTo>
                    <a:pt x="10704" y="90114"/>
                  </a:lnTo>
                  <a:lnTo>
                    <a:pt x="0" y="136481"/>
                  </a:lnTo>
                  <a:lnTo>
                    <a:pt x="4155" y="164681"/>
                  </a:lnTo>
                  <a:lnTo>
                    <a:pt x="19334" y="20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5175"/>
            <p:cNvSpPr/>
            <p:nvPr>
              <p:custDataLst>
                <p:tags r:id="rId97"/>
              </p:custDataLst>
            </p:nvPr>
          </p:nvSpPr>
          <p:spPr>
            <a:xfrm>
              <a:off x="5162550" y="147955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25400" y="0"/>
                  </a:moveTo>
                  <a:lnTo>
                    <a:pt x="25400" y="0"/>
                  </a:lnTo>
                  <a:lnTo>
                    <a:pt x="18658" y="6742"/>
                  </a:lnTo>
                  <a:lnTo>
                    <a:pt x="8808" y="42646"/>
                  </a:lnTo>
                  <a:lnTo>
                    <a:pt x="2923" y="81702"/>
                  </a:lnTo>
                  <a:lnTo>
                    <a:pt x="866" y="119693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5176"/>
            <p:cNvSpPr/>
            <p:nvPr>
              <p:custDataLst>
                <p:tags r:id="rId98"/>
              </p:custDataLst>
            </p:nvPr>
          </p:nvSpPr>
          <p:spPr>
            <a:xfrm>
              <a:off x="5238750" y="15684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8" y="132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5177"/>
            <p:cNvSpPr/>
            <p:nvPr>
              <p:custDataLst>
                <p:tags r:id="rId99"/>
              </p:custDataLst>
            </p:nvPr>
          </p:nvSpPr>
          <p:spPr>
            <a:xfrm>
              <a:off x="5364240" y="1473200"/>
              <a:ext cx="169363" cy="158771"/>
            </a:xfrm>
            <a:custGeom>
              <a:avLst/>
              <a:gdLst/>
              <a:ahLst/>
              <a:cxnLst/>
              <a:rect l="0" t="0" r="0" b="0"/>
              <a:pathLst>
                <a:path w="169363" h="158771">
                  <a:moveTo>
                    <a:pt x="160260" y="0"/>
                  </a:moveTo>
                  <a:lnTo>
                    <a:pt x="160260" y="0"/>
                  </a:lnTo>
                  <a:lnTo>
                    <a:pt x="163631" y="0"/>
                  </a:lnTo>
                  <a:lnTo>
                    <a:pt x="167168" y="1882"/>
                  </a:lnTo>
                  <a:lnTo>
                    <a:pt x="169098" y="3371"/>
                  </a:lnTo>
                  <a:lnTo>
                    <a:pt x="169362" y="12552"/>
                  </a:lnTo>
                  <a:lnTo>
                    <a:pt x="163783" y="44813"/>
                  </a:lnTo>
                  <a:lnTo>
                    <a:pt x="141077" y="78189"/>
                  </a:lnTo>
                  <a:lnTo>
                    <a:pt x="99843" y="122323"/>
                  </a:lnTo>
                  <a:lnTo>
                    <a:pt x="64041" y="150858"/>
                  </a:lnTo>
                  <a:lnTo>
                    <a:pt x="39179" y="158770"/>
                  </a:lnTo>
                  <a:lnTo>
                    <a:pt x="19663" y="158524"/>
                  </a:lnTo>
                  <a:lnTo>
                    <a:pt x="11496" y="156483"/>
                  </a:lnTo>
                  <a:lnTo>
                    <a:pt x="6050" y="153005"/>
                  </a:lnTo>
                  <a:lnTo>
                    <a:pt x="2420" y="148570"/>
                  </a:lnTo>
                  <a:lnTo>
                    <a:pt x="0" y="143497"/>
                  </a:lnTo>
                  <a:lnTo>
                    <a:pt x="1074" y="130334"/>
                  </a:lnTo>
                  <a:lnTo>
                    <a:pt x="3336" y="122872"/>
                  </a:lnTo>
                  <a:lnTo>
                    <a:pt x="7666" y="117193"/>
                  </a:lnTo>
                  <a:lnTo>
                    <a:pt x="20003" y="109000"/>
                  </a:lnTo>
                  <a:lnTo>
                    <a:pt x="46188" y="103793"/>
                  </a:lnTo>
                  <a:lnTo>
                    <a:pt x="91004" y="112172"/>
                  </a:lnTo>
                  <a:lnTo>
                    <a:pt x="128915" y="127416"/>
                  </a:lnTo>
                  <a:lnTo>
                    <a:pt x="14756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5178"/>
            <p:cNvSpPr/>
            <p:nvPr>
              <p:custDataLst>
                <p:tags r:id="rId100"/>
              </p:custDataLst>
            </p:nvPr>
          </p:nvSpPr>
          <p:spPr>
            <a:xfrm>
              <a:off x="5638800" y="1419029"/>
              <a:ext cx="52433" cy="276422"/>
            </a:xfrm>
            <a:custGeom>
              <a:avLst/>
              <a:gdLst/>
              <a:ahLst/>
              <a:cxnLst/>
              <a:rect l="0" t="0" r="0" b="0"/>
              <a:pathLst>
                <a:path w="52433" h="2764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14503" y="418"/>
                  </a:lnTo>
                  <a:lnTo>
                    <a:pt x="23144" y="4646"/>
                  </a:lnTo>
                  <a:lnTo>
                    <a:pt x="39313" y="31814"/>
                  </a:lnTo>
                  <a:lnTo>
                    <a:pt x="50767" y="74514"/>
                  </a:lnTo>
                  <a:lnTo>
                    <a:pt x="52432" y="112131"/>
                  </a:lnTo>
                  <a:lnTo>
                    <a:pt x="49408" y="154015"/>
                  </a:lnTo>
                  <a:lnTo>
                    <a:pt x="41010" y="196148"/>
                  </a:lnTo>
                  <a:lnTo>
                    <a:pt x="26458" y="230866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1004"/>
          <p:cNvGrpSpPr/>
          <p:nvPr/>
        </p:nvGrpSpPr>
        <p:grpSpPr>
          <a:xfrm>
            <a:off x="5955218" y="1473200"/>
            <a:ext cx="514550" cy="228601"/>
            <a:chOff x="5955218" y="1473200"/>
            <a:chExt cx="514550" cy="228601"/>
          </a:xfrm>
        </p:grpSpPr>
        <p:sp>
          <p:nvSpPr>
            <p:cNvPr id="552" name="SMARTInkShape-5179"/>
            <p:cNvSpPr/>
            <p:nvPr>
              <p:custDataLst>
                <p:tags r:id="rId91"/>
              </p:custDataLst>
            </p:nvPr>
          </p:nvSpPr>
          <p:spPr>
            <a:xfrm>
              <a:off x="5955218" y="1493472"/>
              <a:ext cx="191583" cy="176579"/>
            </a:xfrm>
            <a:custGeom>
              <a:avLst/>
              <a:gdLst/>
              <a:ahLst/>
              <a:cxnLst/>
              <a:rect l="0" t="0" r="0" b="0"/>
              <a:pathLst>
                <a:path w="191583" h="176579">
                  <a:moveTo>
                    <a:pt x="191582" y="17828"/>
                  </a:moveTo>
                  <a:lnTo>
                    <a:pt x="191582" y="17828"/>
                  </a:lnTo>
                  <a:lnTo>
                    <a:pt x="191580" y="14457"/>
                  </a:lnTo>
                  <a:lnTo>
                    <a:pt x="189700" y="10920"/>
                  </a:lnTo>
                  <a:lnTo>
                    <a:pt x="185807" y="6997"/>
                  </a:lnTo>
                  <a:lnTo>
                    <a:pt x="179373" y="2901"/>
                  </a:lnTo>
                  <a:lnTo>
                    <a:pt x="161075" y="0"/>
                  </a:lnTo>
                  <a:lnTo>
                    <a:pt x="118058" y="9864"/>
                  </a:lnTo>
                  <a:lnTo>
                    <a:pt x="73528" y="27698"/>
                  </a:lnTo>
                  <a:lnTo>
                    <a:pt x="31563" y="58852"/>
                  </a:lnTo>
                  <a:lnTo>
                    <a:pt x="12513" y="82628"/>
                  </a:lnTo>
                  <a:lnTo>
                    <a:pt x="2634" y="107306"/>
                  </a:lnTo>
                  <a:lnTo>
                    <a:pt x="0" y="119813"/>
                  </a:lnTo>
                  <a:lnTo>
                    <a:pt x="2478" y="130974"/>
                  </a:lnTo>
                  <a:lnTo>
                    <a:pt x="16519" y="150900"/>
                  </a:lnTo>
                  <a:lnTo>
                    <a:pt x="40635" y="165401"/>
                  </a:lnTo>
                  <a:lnTo>
                    <a:pt x="71577" y="174433"/>
                  </a:lnTo>
                  <a:lnTo>
                    <a:pt x="108848" y="176095"/>
                  </a:lnTo>
                  <a:lnTo>
                    <a:pt x="147132" y="176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5180"/>
            <p:cNvSpPr/>
            <p:nvPr>
              <p:custDataLst>
                <p:tags r:id="rId92"/>
              </p:custDataLst>
            </p:nvPr>
          </p:nvSpPr>
          <p:spPr>
            <a:xfrm>
              <a:off x="6235700" y="1473200"/>
              <a:ext cx="17218" cy="228601"/>
            </a:xfrm>
            <a:custGeom>
              <a:avLst/>
              <a:gdLst/>
              <a:ahLst/>
              <a:cxnLst/>
              <a:rect l="0" t="0" r="0" b="0"/>
              <a:pathLst>
                <a:path w="17218" h="228601">
                  <a:moveTo>
                    <a:pt x="0" y="0"/>
                  </a:moveTo>
                  <a:lnTo>
                    <a:pt x="0" y="0"/>
                  </a:lnTo>
                  <a:lnTo>
                    <a:pt x="705" y="36192"/>
                  </a:lnTo>
                  <a:lnTo>
                    <a:pt x="5069" y="81593"/>
                  </a:lnTo>
                  <a:lnTo>
                    <a:pt x="8839" y="116697"/>
                  </a:lnTo>
                  <a:lnTo>
                    <a:pt x="12865" y="149702"/>
                  </a:lnTo>
                  <a:lnTo>
                    <a:pt x="17217" y="192288"/>
                  </a:lnTo>
                  <a:lnTo>
                    <a:pt x="16626" y="217841"/>
                  </a:lnTo>
                  <a:lnTo>
                    <a:pt x="127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5181"/>
            <p:cNvSpPr/>
            <p:nvPr>
              <p:custDataLst>
                <p:tags r:id="rId93"/>
              </p:custDataLst>
            </p:nvPr>
          </p:nvSpPr>
          <p:spPr>
            <a:xfrm>
              <a:off x="6154033" y="1483434"/>
              <a:ext cx="189618" cy="53267"/>
            </a:xfrm>
            <a:custGeom>
              <a:avLst/>
              <a:gdLst/>
              <a:ahLst/>
              <a:cxnLst/>
              <a:rect l="0" t="0" r="0" b="0"/>
              <a:pathLst>
                <a:path w="189618" h="53267">
                  <a:moveTo>
                    <a:pt x="5467" y="53266"/>
                  </a:moveTo>
                  <a:lnTo>
                    <a:pt x="5467" y="53266"/>
                  </a:lnTo>
                  <a:lnTo>
                    <a:pt x="0" y="33493"/>
                  </a:lnTo>
                  <a:lnTo>
                    <a:pt x="1822" y="30912"/>
                  </a:lnTo>
                  <a:lnTo>
                    <a:pt x="23719" y="19818"/>
                  </a:lnTo>
                  <a:lnTo>
                    <a:pt x="57207" y="10194"/>
                  </a:lnTo>
                  <a:lnTo>
                    <a:pt x="102877" y="2874"/>
                  </a:lnTo>
                  <a:lnTo>
                    <a:pt x="148394" y="0"/>
                  </a:lnTo>
                  <a:lnTo>
                    <a:pt x="189617" y="2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5182"/>
            <p:cNvSpPr/>
            <p:nvPr>
              <p:custDataLst>
                <p:tags r:id="rId94"/>
              </p:custDataLst>
            </p:nvPr>
          </p:nvSpPr>
          <p:spPr>
            <a:xfrm>
              <a:off x="6146800" y="1689100"/>
              <a:ext cx="177801" cy="1"/>
            </a:xfrm>
            <a:custGeom>
              <a:avLst/>
              <a:gdLst/>
              <a:ahLst/>
              <a:cxnLst/>
              <a:rect l="0" t="0" r="0" b="0"/>
              <a:pathLst>
                <a:path w="177801" h="1">
                  <a:moveTo>
                    <a:pt x="0" y="0"/>
                  </a:moveTo>
                  <a:lnTo>
                    <a:pt x="0" y="0"/>
                  </a:lnTo>
                  <a:lnTo>
                    <a:pt x="36885" y="0"/>
                  </a:lnTo>
                  <a:lnTo>
                    <a:pt x="76937" y="0"/>
                  </a:lnTo>
                  <a:lnTo>
                    <a:pt x="122828" y="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5183"/>
            <p:cNvSpPr/>
            <p:nvPr>
              <p:custDataLst>
                <p:tags r:id="rId95"/>
              </p:custDataLst>
            </p:nvPr>
          </p:nvSpPr>
          <p:spPr>
            <a:xfrm>
              <a:off x="6464300" y="165735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7233"/>
                  </a:lnTo>
                  <a:lnTo>
                    <a:pt x="5056" y="6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SMARTInkShape-Group1005"/>
          <p:cNvGrpSpPr/>
          <p:nvPr/>
        </p:nvGrpSpPr>
        <p:grpSpPr>
          <a:xfrm>
            <a:off x="685408" y="2084911"/>
            <a:ext cx="1108468" cy="620190"/>
            <a:chOff x="685408" y="2084911"/>
            <a:chExt cx="1108468" cy="620190"/>
          </a:xfrm>
        </p:grpSpPr>
        <p:sp>
          <p:nvSpPr>
            <p:cNvPr id="558" name="SMARTInkShape-5184"/>
            <p:cNvSpPr/>
            <p:nvPr>
              <p:custDataLst>
                <p:tags r:id="rId81"/>
              </p:custDataLst>
            </p:nvPr>
          </p:nvSpPr>
          <p:spPr>
            <a:xfrm>
              <a:off x="1784350" y="2470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5185"/>
            <p:cNvSpPr/>
            <p:nvPr>
              <p:custDataLst>
                <p:tags r:id="rId82"/>
              </p:custDataLst>
            </p:nvPr>
          </p:nvSpPr>
          <p:spPr>
            <a:xfrm>
              <a:off x="1771650" y="23177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5186"/>
            <p:cNvSpPr/>
            <p:nvPr>
              <p:custDataLst>
                <p:tags r:id="rId83"/>
              </p:custDataLst>
            </p:nvPr>
          </p:nvSpPr>
          <p:spPr>
            <a:xfrm>
              <a:off x="860229" y="2552700"/>
              <a:ext cx="714572" cy="152401"/>
            </a:xfrm>
            <a:custGeom>
              <a:avLst/>
              <a:gdLst/>
              <a:ahLst/>
              <a:cxnLst/>
              <a:rect l="0" t="0" r="0" b="0"/>
              <a:pathLst>
                <a:path w="714572" h="152401">
                  <a:moveTo>
                    <a:pt x="3371" y="152400"/>
                  </a:moveTo>
                  <a:lnTo>
                    <a:pt x="3371" y="152400"/>
                  </a:lnTo>
                  <a:lnTo>
                    <a:pt x="0" y="152400"/>
                  </a:lnTo>
                  <a:lnTo>
                    <a:pt x="44516" y="140850"/>
                  </a:lnTo>
                  <a:lnTo>
                    <a:pt x="69606" y="134822"/>
                  </a:lnTo>
                  <a:lnTo>
                    <a:pt x="98328" y="127981"/>
                  </a:lnTo>
                  <a:lnTo>
                    <a:pt x="134409" y="119893"/>
                  </a:lnTo>
                  <a:lnTo>
                    <a:pt x="175396" y="110973"/>
                  </a:lnTo>
                  <a:lnTo>
                    <a:pt x="219655" y="101499"/>
                  </a:lnTo>
                  <a:lnTo>
                    <a:pt x="267504" y="91654"/>
                  </a:lnTo>
                  <a:lnTo>
                    <a:pt x="317749" y="81564"/>
                  </a:lnTo>
                  <a:lnTo>
                    <a:pt x="369590" y="71310"/>
                  </a:lnTo>
                  <a:lnTo>
                    <a:pt x="419672" y="61651"/>
                  </a:lnTo>
                  <a:lnTo>
                    <a:pt x="468583" y="52389"/>
                  </a:lnTo>
                  <a:lnTo>
                    <a:pt x="516712" y="43393"/>
                  </a:lnTo>
                  <a:lnTo>
                    <a:pt x="560087" y="34573"/>
                  </a:lnTo>
                  <a:lnTo>
                    <a:pt x="600293" y="25871"/>
                  </a:lnTo>
                  <a:lnTo>
                    <a:pt x="638386" y="17247"/>
                  </a:lnTo>
                  <a:lnTo>
                    <a:pt x="714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5187"/>
            <p:cNvSpPr/>
            <p:nvPr>
              <p:custDataLst>
                <p:tags r:id="rId84"/>
              </p:custDataLst>
            </p:nvPr>
          </p:nvSpPr>
          <p:spPr>
            <a:xfrm>
              <a:off x="685408" y="2544661"/>
              <a:ext cx="832243" cy="96940"/>
            </a:xfrm>
            <a:custGeom>
              <a:avLst/>
              <a:gdLst/>
              <a:ahLst/>
              <a:cxnLst/>
              <a:rect l="0" t="0" r="0" b="0"/>
              <a:pathLst>
                <a:path w="832243" h="96940">
                  <a:moveTo>
                    <a:pt x="6742" y="96939"/>
                  </a:moveTo>
                  <a:lnTo>
                    <a:pt x="6742" y="96939"/>
                  </a:lnTo>
                  <a:lnTo>
                    <a:pt x="0" y="96939"/>
                  </a:lnTo>
                  <a:lnTo>
                    <a:pt x="836" y="96233"/>
                  </a:lnTo>
                  <a:lnTo>
                    <a:pt x="33745" y="86269"/>
                  </a:lnTo>
                  <a:lnTo>
                    <a:pt x="73777" y="74558"/>
                  </a:lnTo>
                  <a:lnTo>
                    <a:pt x="102232" y="66496"/>
                  </a:lnTo>
                  <a:lnTo>
                    <a:pt x="133902" y="57594"/>
                  </a:lnTo>
                  <a:lnTo>
                    <a:pt x="171243" y="48837"/>
                  </a:lnTo>
                  <a:lnTo>
                    <a:pt x="212365" y="40176"/>
                  </a:lnTo>
                  <a:lnTo>
                    <a:pt x="256007" y="31580"/>
                  </a:lnTo>
                  <a:lnTo>
                    <a:pt x="304858" y="24439"/>
                  </a:lnTo>
                  <a:lnTo>
                    <a:pt x="357180" y="18266"/>
                  </a:lnTo>
                  <a:lnTo>
                    <a:pt x="411817" y="12741"/>
                  </a:lnTo>
                  <a:lnTo>
                    <a:pt x="465176" y="8351"/>
                  </a:lnTo>
                  <a:lnTo>
                    <a:pt x="517681" y="4719"/>
                  </a:lnTo>
                  <a:lnTo>
                    <a:pt x="569618" y="1592"/>
                  </a:lnTo>
                  <a:lnTo>
                    <a:pt x="616237" y="214"/>
                  </a:lnTo>
                  <a:lnTo>
                    <a:pt x="659311" y="0"/>
                  </a:lnTo>
                  <a:lnTo>
                    <a:pt x="700021" y="563"/>
                  </a:lnTo>
                  <a:lnTo>
                    <a:pt x="732806" y="938"/>
                  </a:lnTo>
                  <a:lnTo>
                    <a:pt x="760307" y="1188"/>
                  </a:lnTo>
                  <a:lnTo>
                    <a:pt x="800271" y="1467"/>
                  </a:lnTo>
                  <a:lnTo>
                    <a:pt x="832242" y="1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5188"/>
            <p:cNvSpPr/>
            <p:nvPr>
              <p:custDataLst>
                <p:tags r:id="rId85"/>
              </p:custDataLst>
            </p:nvPr>
          </p:nvSpPr>
          <p:spPr>
            <a:xfrm>
              <a:off x="1349179" y="2343150"/>
              <a:ext cx="289122" cy="82551"/>
            </a:xfrm>
            <a:custGeom>
              <a:avLst/>
              <a:gdLst/>
              <a:ahLst/>
              <a:cxnLst/>
              <a:rect l="0" t="0" r="0" b="0"/>
              <a:pathLst>
                <a:path w="28912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75808"/>
                  </a:lnTo>
                  <a:lnTo>
                    <a:pt x="1124" y="71705"/>
                  </a:lnTo>
                  <a:lnTo>
                    <a:pt x="8017" y="61502"/>
                  </a:lnTo>
                  <a:lnTo>
                    <a:pt x="44023" y="43858"/>
                  </a:lnTo>
                  <a:lnTo>
                    <a:pt x="80940" y="31487"/>
                  </a:lnTo>
                  <a:lnTo>
                    <a:pt x="124630" y="19639"/>
                  </a:lnTo>
                  <a:lnTo>
                    <a:pt x="149121" y="14503"/>
                  </a:lnTo>
                  <a:lnTo>
                    <a:pt x="174621" y="9669"/>
                  </a:lnTo>
                  <a:lnTo>
                    <a:pt x="221769" y="4297"/>
                  </a:lnTo>
                  <a:lnTo>
                    <a:pt x="28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5189"/>
            <p:cNvSpPr/>
            <p:nvPr>
              <p:custDataLst>
                <p:tags r:id="rId86"/>
              </p:custDataLst>
            </p:nvPr>
          </p:nvSpPr>
          <p:spPr>
            <a:xfrm>
              <a:off x="1445470" y="2104923"/>
              <a:ext cx="211881" cy="390628"/>
            </a:xfrm>
            <a:custGeom>
              <a:avLst/>
              <a:gdLst/>
              <a:ahLst/>
              <a:cxnLst/>
              <a:rect l="0" t="0" r="0" b="0"/>
              <a:pathLst>
                <a:path w="211881" h="390628">
                  <a:moveTo>
                    <a:pt x="211880" y="41377"/>
                  </a:moveTo>
                  <a:lnTo>
                    <a:pt x="211880" y="41377"/>
                  </a:lnTo>
                  <a:lnTo>
                    <a:pt x="185827" y="18146"/>
                  </a:lnTo>
                  <a:lnTo>
                    <a:pt x="164317" y="7298"/>
                  </a:lnTo>
                  <a:lnTo>
                    <a:pt x="125037" y="0"/>
                  </a:lnTo>
                  <a:lnTo>
                    <a:pt x="82118" y="7951"/>
                  </a:lnTo>
                  <a:lnTo>
                    <a:pt x="41493" y="37196"/>
                  </a:lnTo>
                  <a:lnTo>
                    <a:pt x="21147" y="68917"/>
                  </a:lnTo>
                  <a:lnTo>
                    <a:pt x="7165" y="107944"/>
                  </a:lnTo>
                  <a:lnTo>
                    <a:pt x="951" y="153512"/>
                  </a:lnTo>
                  <a:lnTo>
                    <a:pt x="0" y="177517"/>
                  </a:lnTo>
                  <a:lnTo>
                    <a:pt x="71" y="201987"/>
                  </a:lnTo>
                  <a:lnTo>
                    <a:pt x="824" y="226767"/>
                  </a:lnTo>
                  <a:lnTo>
                    <a:pt x="3443" y="251754"/>
                  </a:lnTo>
                  <a:lnTo>
                    <a:pt x="7305" y="276878"/>
                  </a:lnTo>
                  <a:lnTo>
                    <a:pt x="16536" y="323138"/>
                  </a:lnTo>
                  <a:lnTo>
                    <a:pt x="28254" y="368749"/>
                  </a:lnTo>
                  <a:lnTo>
                    <a:pt x="34080" y="39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5190"/>
            <p:cNvSpPr/>
            <p:nvPr>
              <p:custDataLst>
                <p:tags r:id="rId87"/>
              </p:custDataLst>
            </p:nvPr>
          </p:nvSpPr>
          <p:spPr>
            <a:xfrm>
              <a:off x="1209954" y="2349500"/>
              <a:ext cx="159821" cy="108813"/>
            </a:xfrm>
            <a:custGeom>
              <a:avLst/>
              <a:gdLst/>
              <a:ahLst/>
              <a:cxnLst/>
              <a:rect l="0" t="0" r="0" b="0"/>
              <a:pathLst>
                <a:path w="159821" h="108813">
                  <a:moveTo>
                    <a:pt x="110846" y="0"/>
                  </a:moveTo>
                  <a:lnTo>
                    <a:pt x="110846" y="0"/>
                  </a:lnTo>
                  <a:lnTo>
                    <a:pt x="72546" y="15696"/>
                  </a:lnTo>
                  <a:lnTo>
                    <a:pt x="36468" y="36400"/>
                  </a:lnTo>
                  <a:lnTo>
                    <a:pt x="9080" y="62997"/>
                  </a:lnTo>
                  <a:lnTo>
                    <a:pt x="2786" y="71631"/>
                  </a:lnTo>
                  <a:lnTo>
                    <a:pt x="0" y="79504"/>
                  </a:lnTo>
                  <a:lnTo>
                    <a:pt x="668" y="93896"/>
                  </a:lnTo>
                  <a:lnTo>
                    <a:pt x="4939" y="99286"/>
                  </a:lnTo>
                  <a:lnTo>
                    <a:pt x="19091" y="107157"/>
                  </a:lnTo>
                  <a:lnTo>
                    <a:pt x="53634" y="108812"/>
                  </a:lnTo>
                  <a:lnTo>
                    <a:pt x="98520" y="98093"/>
                  </a:lnTo>
                  <a:lnTo>
                    <a:pt x="137454" y="84882"/>
                  </a:lnTo>
                  <a:lnTo>
                    <a:pt x="152776" y="76296"/>
                  </a:lnTo>
                  <a:lnTo>
                    <a:pt x="157849" y="72030"/>
                  </a:lnTo>
                  <a:lnTo>
                    <a:pt x="159820" y="67776"/>
                  </a:lnTo>
                  <a:lnTo>
                    <a:pt x="159723" y="63528"/>
                  </a:lnTo>
                  <a:lnTo>
                    <a:pt x="158247" y="59286"/>
                  </a:lnTo>
                  <a:lnTo>
                    <a:pt x="153736" y="55751"/>
                  </a:lnTo>
                  <a:lnTo>
                    <a:pt x="111364" y="39336"/>
                  </a:lnTo>
                  <a:lnTo>
                    <a:pt x="72746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5191"/>
            <p:cNvSpPr/>
            <p:nvPr>
              <p:custDataLst>
                <p:tags r:id="rId88"/>
              </p:custDataLst>
            </p:nvPr>
          </p:nvSpPr>
          <p:spPr>
            <a:xfrm>
              <a:off x="774700" y="2084911"/>
              <a:ext cx="137653" cy="472171"/>
            </a:xfrm>
            <a:custGeom>
              <a:avLst/>
              <a:gdLst/>
              <a:ahLst/>
              <a:cxnLst/>
              <a:rect l="0" t="0" r="0" b="0"/>
              <a:pathLst>
                <a:path w="137653" h="472171">
                  <a:moveTo>
                    <a:pt x="0" y="124889"/>
                  </a:moveTo>
                  <a:lnTo>
                    <a:pt x="0" y="124889"/>
                  </a:lnTo>
                  <a:lnTo>
                    <a:pt x="3371" y="128260"/>
                  </a:lnTo>
                  <a:lnTo>
                    <a:pt x="6467" y="160232"/>
                  </a:lnTo>
                  <a:lnTo>
                    <a:pt x="9459" y="195395"/>
                  </a:lnTo>
                  <a:lnTo>
                    <a:pt x="13141" y="240656"/>
                  </a:lnTo>
                  <a:lnTo>
                    <a:pt x="15111" y="265567"/>
                  </a:lnTo>
                  <a:lnTo>
                    <a:pt x="17835" y="289936"/>
                  </a:lnTo>
                  <a:lnTo>
                    <a:pt x="21062" y="313942"/>
                  </a:lnTo>
                  <a:lnTo>
                    <a:pt x="27705" y="360607"/>
                  </a:lnTo>
                  <a:lnTo>
                    <a:pt x="33010" y="404866"/>
                  </a:lnTo>
                  <a:lnTo>
                    <a:pt x="36592" y="449223"/>
                  </a:lnTo>
                  <a:lnTo>
                    <a:pt x="34282" y="470127"/>
                  </a:lnTo>
                  <a:lnTo>
                    <a:pt x="33438" y="472170"/>
                  </a:lnTo>
                  <a:lnTo>
                    <a:pt x="32875" y="472121"/>
                  </a:lnTo>
                  <a:lnTo>
                    <a:pt x="24941" y="436158"/>
                  </a:lnTo>
                  <a:lnTo>
                    <a:pt x="20257" y="401519"/>
                  </a:lnTo>
                  <a:lnTo>
                    <a:pt x="17033" y="378454"/>
                  </a:lnTo>
                  <a:lnTo>
                    <a:pt x="13472" y="353199"/>
                  </a:lnTo>
                  <a:lnTo>
                    <a:pt x="11098" y="323662"/>
                  </a:lnTo>
                  <a:lnTo>
                    <a:pt x="9515" y="291271"/>
                  </a:lnTo>
                  <a:lnTo>
                    <a:pt x="8460" y="256977"/>
                  </a:lnTo>
                  <a:lnTo>
                    <a:pt x="9168" y="221414"/>
                  </a:lnTo>
                  <a:lnTo>
                    <a:pt x="11051" y="185006"/>
                  </a:lnTo>
                  <a:lnTo>
                    <a:pt x="13717" y="148034"/>
                  </a:lnTo>
                  <a:lnTo>
                    <a:pt x="19023" y="116330"/>
                  </a:lnTo>
                  <a:lnTo>
                    <a:pt x="26087" y="88138"/>
                  </a:lnTo>
                  <a:lnTo>
                    <a:pt x="43344" y="42233"/>
                  </a:lnTo>
                  <a:lnTo>
                    <a:pt x="62773" y="12423"/>
                  </a:lnTo>
                  <a:lnTo>
                    <a:pt x="72893" y="4756"/>
                  </a:lnTo>
                  <a:lnTo>
                    <a:pt x="83168" y="1056"/>
                  </a:lnTo>
                  <a:lnTo>
                    <a:pt x="93545" y="0"/>
                  </a:lnTo>
                  <a:lnTo>
                    <a:pt x="102580" y="2824"/>
                  </a:lnTo>
                  <a:lnTo>
                    <a:pt x="118263" y="15370"/>
                  </a:lnTo>
                  <a:lnTo>
                    <a:pt x="135622" y="52379"/>
                  </a:lnTo>
                  <a:lnTo>
                    <a:pt x="137652" y="83020"/>
                  </a:lnTo>
                  <a:lnTo>
                    <a:pt x="131734" y="116158"/>
                  </a:lnTo>
                  <a:lnTo>
                    <a:pt x="117345" y="152053"/>
                  </a:lnTo>
                  <a:lnTo>
                    <a:pt x="82668" y="194478"/>
                  </a:lnTo>
                  <a:lnTo>
                    <a:pt x="41114" y="229391"/>
                  </a:lnTo>
                  <a:lnTo>
                    <a:pt x="12700" y="251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5192"/>
            <p:cNvSpPr/>
            <p:nvPr>
              <p:custDataLst>
                <p:tags r:id="rId89"/>
              </p:custDataLst>
            </p:nvPr>
          </p:nvSpPr>
          <p:spPr>
            <a:xfrm>
              <a:off x="878065" y="2351265"/>
              <a:ext cx="118886" cy="160080"/>
            </a:xfrm>
            <a:custGeom>
              <a:avLst/>
              <a:gdLst/>
              <a:ahLst/>
              <a:cxnLst/>
              <a:rect l="0" t="0" r="0" b="0"/>
              <a:pathLst>
                <a:path w="118886" h="160080">
                  <a:moveTo>
                    <a:pt x="10935" y="10935"/>
                  </a:moveTo>
                  <a:lnTo>
                    <a:pt x="10935" y="10935"/>
                  </a:lnTo>
                  <a:lnTo>
                    <a:pt x="0" y="10935"/>
                  </a:lnTo>
                  <a:lnTo>
                    <a:pt x="5500" y="4193"/>
                  </a:lnTo>
                  <a:lnTo>
                    <a:pt x="12282" y="883"/>
                  </a:lnTo>
                  <a:lnTo>
                    <a:pt x="16067" y="0"/>
                  </a:lnTo>
                  <a:lnTo>
                    <a:pt x="20706" y="2234"/>
                  </a:lnTo>
                  <a:lnTo>
                    <a:pt x="31505" y="12242"/>
                  </a:lnTo>
                  <a:lnTo>
                    <a:pt x="52856" y="47227"/>
                  </a:lnTo>
                  <a:lnTo>
                    <a:pt x="66944" y="89970"/>
                  </a:lnTo>
                  <a:lnTo>
                    <a:pt x="72250" y="136404"/>
                  </a:lnTo>
                  <a:lnTo>
                    <a:pt x="70406" y="150425"/>
                  </a:lnTo>
                  <a:lnTo>
                    <a:pt x="67235" y="157597"/>
                  </a:lnTo>
                  <a:lnTo>
                    <a:pt x="65402" y="159510"/>
                  </a:lnTo>
                  <a:lnTo>
                    <a:pt x="63474" y="160079"/>
                  </a:lnTo>
                  <a:lnTo>
                    <a:pt x="61483" y="159753"/>
                  </a:lnTo>
                  <a:lnTo>
                    <a:pt x="59450" y="158831"/>
                  </a:lnTo>
                  <a:lnTo>
                    <a:pt x="57192" y="150279"/>
                  </a:lnTo>
                  <a:lnTo>
                    <a:pt x="59113" y="108310"/>
                  </a:lnTo>
                  <a:lnTo>
                    <a:pt x="74442" y="61973"/>
                  </a:lnTo>
                  <a:lnTo>
                    <a:pt x="90901" y="40439"/>
                  </a:lnTo>
                  <a:lnTo>
                    <a:pt x="118885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5193"/>
            <p:cNvSpPr/>
            <p:nvPr>
              <p:custDataLst>
                <p:tags r:id="rId90"/>
              </p:custDataLst>
            </p:nvPr>
          </p:nvSpPr>
          <p:spPr>
            <a:xfrm>
              <a:off x="1007239" y="2375783"/>
              <a:ext cx="176622" cy="100507"/>
            </a:xfrm>
            <a:custGeom>
              <a:avLst/>
              <a:gdLst/>
              <a:ahLst/>
              <a:cxnLst/>
              <a:rect l="0" t="0" r="0" b="0"/>
              <a:pathLst>
                <a:path w="176622" h="100507">
                  <a:moveTo>
                    <a:pt x="135761" y="5467"/>
                  </a:moveTo>
                  <a:lnTo>
                    <a:pt x="135761" y="5467"/>
                  </a:lnTo>
                  <a:lnTo>
                    <a:pt x="88198" y="0"/>
                  </a:lnTo>
                  <a:lnTo>
                    <a:pt x="55660" y="6120"/>
                  </a:lnTo>
                  <a:lnTo>
                    <a:pt x="23676" y="23613"/>
                  </a:lnTo>
                  <a:lnTo>
                    <a:pt x="8099" y="42460"/>
                  </a:lnTo>
                  <a:lnTo>
                    <a:pt x="1970" y="53412"/>
                  </a:lnTo>
                  <a:lnTo>
                    <a:pt x="0" y="62830"/>
                  </a:lnTo>
                  <a:lnTo>
                    <a:pt x="804" y="71226"/>
                  </a:lnTo>
                  <a:lnTo>
                    <a:pt x="3456" y="78939"/>
                  </a:lnTo>
                  <a:lnTo>
                    <a:pt x="15811" y="91273"/>
                  </a:lnTo>
                  <a:lnTo>
                    <a:pt x="24044" y="96538"/>
                  </a:lnTo>
                  <a:lnTo>
                    <a:pt x="48244" y="100506"/>
                  </a:lnTo>
                  <a:lnTo>
                    <a:pt x="91721" y="96892"/>
                  </a:lnTo>
                  <a:lnTo>
                    <a:pt x="135882" y="83121"/>
                  </a:lnTo>
                  <a:lnTo>
                    <a:pt x="161215" y="69613"/>
                  </a:lnTo>
                  <a:lnTo>
                    <a:pt x="174826" y="56554"/>
                  </a:lnTo>
                  <a:lnTo>
                    <a:pt x="176621" y="49403"/>
                  </a:lnTo>
                  <a:lnTo>
                    <a:pt x="172971" y="33931"/>
                  </a:lnTo>
                  <a:lnTo>
                    <a:pt x="160530" y="21410"/>
                  </a:lnTo>
                  <a:lnTo>
                    <a:pt x="152274" y="16096"/>
                  </a:lnTo>
                  <a:lnTo>
                    <a:pt x="133693" y="12072"/>
                  </a:lnTo>
                  <a:lnTo>
                    <a:pt x="104011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" name="SMARTInkShape-Group1006"/>
          <p:cNvGrpSpPr/>
          <p:nvPr/>
        </p:nvGrpSpPr>
        <p:grpSpPr>
          <a:xfrm>
            <a:off x="2707352" y="2132492"/>
            <a:ext cx="289849" cy="539812"/>
            <a:chOff x="2707352" y="2132492"/>
            <a:chExt cx="289849" cy="539812"/>
          </a:xfrm>
        </p:grpSpPr>
        <p:sp>
          <p:nvSpPr>
            <p:cNvPr id="569" name="SMARTInkShape-5194"/>
            <p:cNvSpPr/>
            <p:nvPr>
              <p:custDataLst>
                <p:tags r:id="rId79"/>
              </p:custDataLst>
            </p:nvPr>
          </p:nvSpPr>
          <p:spPr>
            <a:xfrm>
              <a:off x="2826142" y="2132492"/>
              <a:ext cx="171059" cy="121759"/>
            </a:xfrm>
            <a:custGeom>
              <a:avLst/>
              <a:gdLst/>
              <a:ahLst/>
              <a:cxnLst/>
              <a:rect l="0" t="0" r="0" b="0"/>
              <a:pathLst>
                <a:path w="171059" h="121759">
                  <a:moveTo>
                    <a:pt x="37708" y="70958"/>
                  </a:moveTo>
                  <a:lnTo>
                    <a:pt x="37708" y="70958"/>
                  </a:lnTo>
                  <a:lnTo>
                    <a:pt x="34337" y="67587"/>
                  </a:lnTo>
                  <a:lnTo>
                    <a:pt x="32682" y="64050"/>
                  </a:lnTo>
                  <a:lnTo>
                    <a:pt x="31381" y="52270"/>
                  </a:lnTo>
                  <a:lnTo>
                    <a:pt x="10964" y="99448"/>
                  </a:lnTo>
                  <a:lnTo>
                    <a:pt x="930" y="119474"/>
                  </a:lnTo>
                  <a:lnTo>
                    <a:pt x="490" y="118824"/>
                  </a:lnTo>
                  <a:lnTo>
                    <a:pt x="0" y="114339"/>
                  </a:lnTo>
                  <a:lnTo>
                    <a:pt x="13948" y="70797"/>
                  </a:lnTo>
                  <a:lnTo>
                    <a:pt x="27867" y="28044"/>
                  </a:lnTo>
                  <a:lnTo>
                    <a:pt x="35921" y="14020"/>
                  </a:lnTo>
                  <a:lnTo>
                    <a:pt x="47967" y="4965"/>
                  </a:lnTo>
                  <a:lnTo>
                    <a:pt x="62024" y="0"/>
                  </a:lnTo>
                  <a:lnTo>
                    <a:pt x="75326" y="145"/>
                  </a:lnTo>
                  <a:lnTo>
                    <a:pt x="101457" y="14307"/>
                  </a:lnTo>
                  <a:lnTo>
                    <a:pt x="115665" y="30493"/>
                  </a:lnTo>
                  <a:lnTo>
                    <a:pt x="136284" y="69628"/>
                  </a:lnTo>
                  <a:lnTo>
                    <a:pt x="150287" y="104144"/>
                  </a:lnTo>
                  <a:lnTo>
                    <a:pt x="171058" y="12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5195"/>
            <p:cNvSpPr/>
            <p:nvPr>
              <p:custDataLst>
                <p:tags r:id="rId80"/>
              </p:custDataLst>
            </p:nvPr>
          </p:nvSpPr>
          <p:spPr>
            <a:xfrm>
              <a:off x="2707352" y="2366064"/>
              <a:ext cx="245399" cy="306240"/>
            </a:xfrm>
            <a:custGeom>
              <a:avLst/>
              <a:gdLst/>
              <a:ahLst/>
              <a:cxnLst/>
              <a:rect l="0" t="0" r="0" b="0"/>
              <a:pathLst>
                <a:path w="245399" h="306240">
                  <a:moveTo>
                    <a:pt x="194598" y="27886"/>
                  </a:moveTo>
                  <a:lnTo>
                    <a:pt x="194598" y="27886"/>
                  </a:lnTo>
                  <a:lnTo>
                    <a:pt x="194598" y="24515"/>
                  </a:lnTo>
                  <a:lnTo>
                    <a:pt x="191227" y="15677"/>
                  </a:lnTo>
                  <a:lnTo>
                    <a:pt x="185760" y="7492"/>
                  </a:lnTo>
                  <a:lnTo>
                    <a:pt x="176300" y="598"/>
                  </a:lnTo>
                  <a:lnTo>
                    <a:pt x="164829" y="0"/>
                  </a:lnTo>
                  <a:lnTo>
                    <a:pt x="127726" y="8737"/>
                  </a:lnTo>
                  <a:lnTo>
                    <a:pt x="88628" y="26759"/>
                  </a:lnTo>
                  <a:lnTo>
                    <a:pt x="49135" y="63457"/>
                  </a:lnTo>
                  <a:lnTo>
                    <a:pt x="29053" y="95907"/>
                  </a:lnTo>
                  <a:lnTo>
                    <a:pt x="13778" y="132906"/>
                  </a:lnTo>
                  <a:lnTo>
                    <a:pt x="2286" y="175221"/>
                  </a:lnTo>
                  <a:lnTo>
                    <a:pt x="0" y="214254"/>
                  </a:lnTo>
                  <a:lnTo>
                    <a:pt x="4393" y="248299"/>
                  </a:lnTo>
                  <a:lnTo>
                    <a:pt x="13401" y="275190"/>
                  </a:lnTo>
                  <a:lnTo>
                    <a:pt x="30105" y="293256"/>
                  </a:lnTo>
                  <a:lnTo>
                    <a:pt x="40486" y="300050"/>
                  </a:lnTo>
                  <a:lnTo>
                    <a:pt x="63309" y="305716"/>
                  </a:lnTo>
                  <a:lnTo>
                    <a:pt x="75322" y="306239"/>
                  </a:lnTo>
                  <a:lnTo>
                    <a:pt x="99959" y="297414"/>
                  </a:lnTo>
                  <a:lnTo>
                    <a:pt x="139510" y="270729"/>
                  </a:lnTo>
                  <a:lnTo>
                    <a:pt x="166587" y="245883"/>
                  </a:lnTo>
                  <a:lnTo>
                    <a:pt x="190380" y="213673"/>
                  </a:lnTo>
                  <a:lnTo>
                    <a:pt x="210832" y="180073"/>
                  </a:lnTo>
                  <a:lnTo>
                    <a:pt x="226508" y="147736"/>
                  </a:lnTo>
                  <a:lnTo>
                    <a:pt x="233475" y="119253"/>
                  </a:lnTo>
                  <a:lnTo>
                    <a:pt x="230654" y="79417"/>
                  </a:lnTo>
                  <a:lnTo>
                    <a:pt x="218855" y="57374"/>
                  </a:lnTo>
                  <a:lnTo>
                    <a:pt x="210769" y="47544"/>
                  </a:lnTo>
                  <a:lnTo>
                    <a:pt x="188615" y="34742"/>
                  </a:lnTo>
                  <a:lnTo>
                    <a:pt x="175793" y="30340"/>
                  </a:lnTo>
                  <a:lnTo>
                    <a:pt x="150257" y="31093"/>
                  </a:lnTo>
                  <a:lnTo>
                    <a:pt x="125502" y="39895"/>
                  </a:lnTo>
                  <a:lnTo>
                    <a:pt x="93143" y="64684"/>
                  </a:lnTo>
                  <a:lnTo>
                    <a:pt x="76835" y="84222"/>
                  </a:lnTo>
                  <a:lnTo>
                    <a:pt x="68175" y="104665"/>
                  </a:lnTo>
                  <a:lnTo>
                    <a:pt x="65866" y="115055"/>
                  </a:lnTo>
                  <a:lnTo>
                    <a:pt x="67149" y="124099"/>
                  </a:lnTo>
                  <a:lnTo>
                    <a:pt x="76100" y="139792"/>
                  </a:lnTo>
                  <a:lnTo>
                    <a:pt x="85261" y="144823"/>
                  </a:lnTo>
                  <a:lnTo>
                    <a:pt x="110491" y="150413"/>
                  </a:lnTo>
                  <a:lnTo>
                    <a:pt x="142400" y="151017"/>
                  </a:lnTo>
                  <a:lnTo>
                    <a:pt x="177044" y="148227"/>
                  </a:lnTo>
                  <a:lnTo>
                    <a:pt x="222636" y="140134"/>
                  </a:lnTo>
                  <a:lnTo>
                    <a:pt x="245398" y="135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1007"/>
          <p:cNvGrpSpPr/>
          <p:nvPr/>
        </p:nvGrpSpPr>
        <p:grpSpPr>
          <a:xfrm>
            <a:off x="3240190" y="2478888"/>
            <a:ext cx="252311" cy="237691"/>
            <a:chOff x="3240190" y="2478888"/>
            <a:chExt cx="252311" cy="237691"/>
          </a:xfrm>
        </p:grpSpPr>
        <p:sp>
          <p:nvSpPr>
            <p:cNvPr id="572" name="SMARTInkShape-5196"/>
            <p:cNvSpPr/>
            <p:nvPr>
              <p:custDataLst>
                <p:tags r:id="rId77"/>
              </p:custDataLst>
            </p:nvPr>
          </p:nvSpPr>
          <p:spPr>
            <a:xfrm>
              <a:off x="3240190" y="2647950"/>
              <a:ext cx="188811" cy="68629"/>
            </a:xfrm>
            <a:custGeom>
              <a:avLst/>
              <a:gdLst/>
              <a:ahLst/>
              <a:cxnLst/>
              <a:rect l="0" t="0" r="0" b="0"/>
              <a:pathLst>
                <a:path w="188811" h="68629">
                  <a:moveTo>
                    <a:pt x="30060" y="50800"/>
                  </a:moveTo>
                  <a:lnTo>
                    <a:pt x="30060" y="50800"/>
                  </a:lnTo>
                  <a:lnTo>
                    <a:pt x="26689" y="54171"/>
                  </a:lnTo>
                  <a:lnTo>
                    <a:pt x="25034" y="57707"/>
                  </a:lnTo>
                  <a:lnTo>
                    <a:pt x="24593" y="59638"/>
                  </a:lnTo>
                  <a:lnTo>
                    <a:pt x="18458" y="63665"/>
                  </a:lnTo>
                  <a:lnTo>
                    <a:pt x="4014" y="68628"/>
                  </a:lnTo>
                  <a:lnTo>
                    <a:pt x="2113" y="67624"/>
                  </a:lnTo>
                  <a:lnTo>
                    <a:pt x="845" y="65544"/>
                  </a:lnTo>
                  <a:lnTo>
                    <a:pt x="0" y="62746"/>
                  </a:lnTo>
                  <a:lnTo>
                    <a:pt x="5553" y="45324"/>
                  </a:lnTo>
                  <a:lnTo>
                    <a:pt x="19506" y="22288"/>
                  </a:lnTo>
                  <a:lnTo>
                    <a:pt x="31014" y="11552"/>
                  </a:lnTo>
                  <a:lnTo>
                    <a:pt x="37046" y="7701"/>
                  </a:lnTo>
                  <a:lnTo>
                    <a:pt x="53155" y="5305"/>
                  </a:lnTo>
                  <a:lnTo>
                    <a:pt x="95613" y="12885"/>
                  </a:lnTo>
                  <a:lnTo>
                    <a:pt x="133921" y="33041"/>
                  </a:lnTo>
                  <a:lnTo>
                    <a:pt x="173070" y="61553"/>
                  </a:lnTo>
                  <a:lnTo>
                    <a:pt x="174789" y="60791"/>
                  </a:lnTo>
                  <a:lnTo>
                    <a:pt x="178580" y="56181"/>
                  </a:lnTo>
                  <a:lnTo>
                    <a:pt x="180735" y="49429"/>
                  </a:lnTo>
                  <a:lnTo>
                    <a:pt x="1888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5197"/>
            <p:cNvSpPr/>
            <p:nvPr>
              <p:custDataLst>
                <p:tags r:id="rId78"/>
              </p:custDataLst>
            </p:nvPr>
          </p:nvSpPr>
          <p:spPr>
            <a:xfrm>
              <a:off x="3270728" y="2478888"/>
              <a:ext cx="221773" cy="83317"/>
            </a:xfrm>
            <a:custGeom>
              <a:avLst/>
              <a:gdLst/>
              <a:ahLst/>
              <a:cxnLst/>
              <a:rect l="0" t="0" r="0" b="0"/>
              <a:pathLst>
                <a:path w="221773" h="83317">
                  <a:moveTo>
                    <a:pt x="50322" y="16662"/>
                  </a:moveTo>
                  <a:lnTo>
                    <a:pt x="50322" y="16662"/>
                  </a:lnTo>
                  <a:lnTo>
                    <a:pt x="44547" y="21731"/>
                  </a:lnTo>
                  <a:lnTo>
                    <a:pt x="14196" y="43329"/>
                  </a:lnTo>
                  <a:lnTo>
                    <a:pt x="10716" y="44317"/>
                  </a:lnTo>
                  <a:lnTo>
                    <a:pt x="7690" y="44271"/>
                  </a:lnTo>
                  <a:lnTo>
                    <a:pt x="1135" y="42498"/>
                  </a:lnTo>
                  <a:lnTo>
                    <a:pt x="0" y="32078"/>
                  </a:lnTo>
                  <a:lnTo>
                    <a:pt x="3497" y="23278"/>
                  </a:lnTo>
                  <a:lnTo>
                    <a:pt x="10461" y="14664"/>
                  </a:lnTo>
                  <a:lnTo>
                    <a:pt x="20611" y="6131"/>
                  </a:lnTo>
                  <a:lnTo>
                    <a:pt x="34060" y="1398"/>
                  </a:lnTo>
                  <a:lnTo>
                    <a:pt x="48739" y="0"/>
                  </a:lnTo>
                  <a:lnTo>
                    <a:pt x="62319" y="1731"/>
                  </a:lnTo>
                  <a:lnTo>
                    <a:pt x="88605" y="13414"/>
                  </a:lnTo>
                  <a:lnTo>
                    <a:pt x="111995" y="33652"/>
                  </a:lnTo>
                  <a:lnTo>
                    <a:pt x="146294" y="75728"/>
                  </a:lnTo>
                  <a:lnTo>
                    <a:pt x="158094" y="83316"/>
                  </a:lnTo>
                  <a:lnTo>
                    <a:pt x="162387" y="82970"/>
                  </a:lnTo>
                  <a:lnTo>
                    <a:pt x="172801" y="78823"/>
                  </a:lnTo>
                  <a:lnTo>
                    <a:pt x="190563" y="61813"/>
                  </a:lnTo>
                  <a:lnTo>
                    <a:pt x="209048" y="32192"/>
                  </a:lnTo>
                  <a:lnTo>
                    <a:pt x="214239" y="17422"/>
                  </a:lnTo>
                  <a:lnTo>
                    <a:pt x="216044" y="15052"/>
                  </a:lnTo>
                  <a:lnTo>
                    <a:pt x="221772" y="10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0" name="SMARTInkShape-Group1008"/>
          <p:cNvGrpSpPr/>
          <p:nvPr/>
        </p:nvGrpSpPr>
        <p:grpSpPr>
          <a:xfrm>
            <a:off x="3784739" y="2362796"/>
            <a:ext cx="895212" cy="355304"/>
            <a:chOff x="3784739" y="2362796"/>
            <a:chExt cx="895212" cy="355304"/>
          </a:xfrm>
        </p:grpSpPr>
        <p:sp>
          <p:nvSpPr>
            <p:cNvPr id="575" name="SMARTInkShape-5198"/>
            <p:cNvSpPr/>
            <p:nvPr>
              <p:custDataLst>
                <p:tags r:id="rId72"/>
              </p:custDataLst>
            </p:nvPr>
          </p:nvSpPr>
          <p:spPr>
            <a:xfrm>
              <a:off x="4420233" y="2362796"/>
              <a:ext cx="259718" cy="316905"/>
            </a:xfrm>
            <a:custGeom>
              <a:avLst/>
              <a:gdLst/>
              <a:ahLst/>
              <a:cxnLst/>
              <a:rect l="0" t="0" r="0" b="0"/>
              <a:pathLst>
                <a:path w="259718" h="316905">
                  <a:moveTo>
                    <a:pt x="120017" y="215304"/>
                  </a:moveTo>
                  <a:lnTo>
                    <a:pt x="120017" y="215304"/>
                  </a:lnTo>
                  <a:lnTo>
                    <a:pt x="116646" y="201820"/>
                  </a:lnTo>
                  <a:lnTo>
                    <a:pt x="104437" y="183321"/>
                  </a:lnTo>
                  <a:lnTo>
                    <a:pt x="87692" y="176395"/>
                  </a:lnTo>
                  <a:lnTo>
                    <a:pt x="77301" y="174548"/>
                  </a:lnTo>
                  <a:lnTo>
                    <a:pt x="56347" y="180022"/>
                  </a:lnTo>
                  <a:lnTo>
                    <a:pt x="35980" y="192567"/>
                  </a:lnTo>
                  <a:lnTo>
                    <a:pt x="17521" y="209902"/>
                  </a:lnTo>
                  <a:lnTo>
                    <a:pt x="5554" y="231247"/>
                  </a:lnTo>
                  <a:lnTo>
                    <a:pt x="0" y="252729"/>
                  </a:lnTo>
                  <a:lnTo>
                    <a:pt x="2235" y="269332"/>
                  </a:lnTo>
                  <a:lnTo>
                    <a:pt x="6218" y="275311"/>
                  </a:lnTo>
                  <a:lnTo>
                    <a:pt x="18169" y="283837"/>
                  </a:lnTo>
                  <a:lnTo>
                    <a:pt x="32888" y="286215"/>
                  </a:lnTo>
                  <a:lnTo>
                    <a:pt x="40764" y="285861"/>
                  </a:lnTo>
                  <a:lnTo>
                    <a:pt x="65334" y="275251"/>
                  </a:lnTo>
                  <a:lnTo>
                    <a:pt x="76428" y="262643"/>
                  </a:lnTo>
                  <a:lnTo>
                    <a:pt x="83005" y="248338"/>
                  </a:lnTo>
                  <a:lnTo>
                    <a:pt x="86002" y="232618"/>
                  </a:lnTo>
                  <a:lnTo>
                    <a:pt x="85345" y="233196"/>
                  </a:lnTo>
                  <a:lnTo>
                    <a:pt x="83441" y="238778"/>
                  </a:lnTo>
                  <a:lnTo>
                    <a:pt x="82594" y="245963"/>
                  </a:lnTo>
                  <a:lnTo>
                    <a:pt x="84485" y="249854"/>
                  </a:lnTo>
                  <a:lnTo>
                    <a:pt x="92230" y="257941"/>
                  </a:lnTo>
                  <a:lnTo>
                    <a:pt x="102729" y="262476"/>
                  </a:lnTo>
                  <a:lnTo>
                    <a:pt x="108491" y="263685"/>
                  </a:lnTo>
                  <a:lnTo>
                    <a:pt x="133457" y="258645"/>
                  </a:lnTo>
                  <a:lnTo>
                    <a:pt x="159826" y="248215"/>
                  </a:lnTo>
                  <a:lnTo>
                    <a:pt x="188883" y="226074"/>
                  </a:lnTo>
                  <a:lnTo>
                    <a:pt x="216465" y="183688"/>
                  </a:lnTo>
                  <a:lnTo>
                    <a:pt x="230146" y="145278"/>
                  </a:lnTo>
                  <a:lnTo>
                    <a:pt x="240224" y="103042"/>
                  </a:lnTo>
                  <a:lnTo>
                    <a:pt x="247055" y="60753"/>
                  </a:lnTo>
                  <a:lnTo>
                    <a:pt x="248126" y="17503"/>
                  </a:lnTo>
                  <a:lnTo>
                    <a:pt x="244935" y="9353"/>
                  </a:lnTo>
                  <a:lnTo>
                    <a:pt x="239984" y="3920"/>
                  </a:lnTo>
                  <a:lnTo>
                    <a:pt x="233862" y="298"/>
                  </a:lnTo>
                  <a:lnTo>
                    <a:pt x="226958" y="0"/>
                  </a:lnTo>
                  <a:lnTo>
                    <a:pt x="211761" y="5313"/>
                  </a:lnTo>
                  <a:lnTo>
                    <a:pt x="183967" y="33689"/>
                  </a:lnTo>
                  <a:lnTo>
                    <a:pt x="167489" y="67088"/>
                  </a:lnTo>
                  <a:lnTo>
                    <a:pt x="154521" y="107097"/>
                  </a:lnTo>
                  <a:lnTo>
                    <a:pt x="146406" y="148397"/>
                  </a:lnTo>
                  <a:lnTo>
                    <a:pt x="147973" y="188390"/>
                  </a:lnTo>
                  <a:lnTo>
                    <a:pt x="158548" y="225920"/>
                  </a:lnTo>
                  <a:lnTo>
                    <a:pt x="179711" y="259063"/>
                  </a:lnTo>
                  <a:lnTo>
                    <a:pt x="226134" y="295376"/>
                  </a:lnTo>
                  <a:lnTo>
                    <a:pt x="259717" y="316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199"/>
            <p:cNvSpPr/>
            <p:nvPr>
              <p:custDataLst>
                <p:tags r:id="rId73"/>
              </p:custDataLst>
            </p:nvPr>
          </p:nvSpPr>
          <p:spPr>
            <a:xfrm>
              <a:off x="4210050" y="2532612"/>
              <a:ext cx="203201" cy="115339"/>
            </a:xfrm>
            <a:custGeom>
              <a:avLst/>
              <a:gdLst/>
              <a:ahLst/>
              <a:cxnLst/>
              <a:rect l="0" t="0" r="0" b="0"/>
              <a:pathLst>
                <a:path w="203201" h="115339">
                  <a:moveTo>
                    <a:pt x="0" y="20088"/>
                  </a:moveTo>
                  <a:lnTo>
                    <a:pt x="0" y="20088"/>
                  </a:lnTo>
                  <a:lnTo>
                    <a:pt x="6742" y="16717"/>
                  </a:lnTo>
                  <a:lnTo>
                    <a:pt x="9434" y="16430"/>
                  </a:lnTo>
                  <a:lnTo>
                    <a:pt x="14305" y="17992"/>
                  </a:lnTo>
                  <a:lnTo>
                    <a:pt x="21015" y="36322"/>
                  </a:lnTo>
                  <a:lnTo>
                    <a:pt x="24823" y="82450"/>
                  </a:lnTo>
                  <a:lnTo>
                    <a:pt x="24438" y="97899"/>
                  </a:lnTo>
                  <a:lnTo>
                    <a:pt x="21915" y="107117"/>
                  </a:lnTo>
                  <a:lnTo>
                    <a:pt x="20254" y="109858"/>
                  </a:lnTo>
                  <a:lnTo>
                    <a:pt x="16528" y="112902"/>
                  </a:lnTo>
                  <a:lnTo>
                    <a:pt x="14546" y="112303"/>
                  </a:lnTo>
                  <a:lnTo>
                    <a:pt x="10463" y="107875"/>
                  </a:lnTo>
                  <a:lnTo>
                    <a:pt x="8178" y="99321"/>
                  </a:lnTo>
                  <a:lnTo>
                    <a:pt x="8773" y="76960"/>
                  </a:lnTo>
                  <a:lnTo>
                    <a:pt x="15299" y="41643"/>
                  </a:lnTo>
                  <a:lnTo>
                    <a:pt x="22322" y="18379"/>
                  </a:lnTo>
                  <a:lnTo>
                    <a:pt x="30147" y="5688"/>
                  </a:lnTo>
                  <a:lnTo>
                    <a:pt x="34914" y="2727"/>
                  </a:lnTo>
                  <a:lnTo>
                    <a:pt x="45856" y="1318"/>
                  </a:lnTo>
                  <a:lnTo>
                    <a:pt x="57775" y="6807"/>
                  </a:lnTo>
                  <a:lnTo>
                    <a:pt x="63917" y="11234"/>
                  </a:lnTo>
                  <a:lnTo>
                    <a:pt x="72622" y="25560"/>
                  </a:lnTo>
                  <a:lnTo>
                    <a:pt x="87924" y="65994"/>
                  </a:lnTo>
                  <a:lnTo>
                    <a:pt x="88249" y="66214"/>
                  </a:lnTo>
                  <a:lnTo>
                    <a:pt x="103630" y="25036"/>
                  </a:lnTo>
                  <a:lnTo>
                    <a:pt x="111674" y="10998"/>
                  </a:lnTo>
                  <a:lnTo>
                    <a:pt x="122305" y="2407"/>
                  </a:lnTo>
                  <a:lnTo>
                    <a:pt x="135967" y="0"/>
                  </a:lnTo>
                  <a:lnTo>
                    <a:pt x="143561" y="346"/>
                  </a:lnTo>
                  <a:lnTo>
                    <a:pt x="150035" y="4105"/>
                  </a:lnTo>
                  <a:lnTo>
                    <a:pt x="160991" y="17688"/>
                  </a:lnTo>
                  <a:lnTo>
                    <a:pt x="178862" y="63455"/>
                  </a:lnTo>
                  <a:lnTo>
                    <a:pt x="203200" y="115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5200"/>
            <p:cNvSpPr/>
            <p:nvPr>
              <p:custDataLst>
                <p:tags r:id="rId74"/>
              </p:custDataLst>
            </p:nvPr>
          </p:nvSpPr>
          <p:spPr>
            <a:xfrm>
              <a:off x="4070350" y="2527300"/>
              <a:ext cx="44451" cy="118207"/>
            </a:xfrm>
            <a:custGeom>
              <a:avLst/>
              <a:gdLst/>
              <a:ahLst/>
              <a:cxnLst/>
              <a:rect l="0" t="0" r="0" b="0"/>
              <a:pathLst>
                <a:path w="44451" h="118207">
                  <a:moveTo>
                    <a:pt x="0" y="12700"/>
                  </a:moveTo>
                  <a:lnTo>
                    <a:pt x="0" y="12700"/>
                  </a:lnTo>
                  <a:lnTo>
                    <a:pt x="6742" y="19442"/>
                  </a:lnTo>
                  <a:lnTo>
                    <a:pt x="16592" y="49571"/>
                  </a:lnTo>
                  <a:lnTo>
                    <a:pt x="24100" y="96508"/>
                  </a:lnTo>
                  <a:lnTo>
                    <a:pt x="25286" y="118206"/>
                  </a:lnTo>
                  <a:lnTo>
                    <a:pt x="23912" y="117609"/>
                  </a:lnTo>
                  <a:lnTo>
                    <a:pt x="18624" y="113184"/>
                  </a:lnTo>
                  <a:lnTo>
                    <a:pt x="11084" y="99388"/>
                  </a:lnTo>
                  <a:lnTo>
                    <a:pt x="4382" y="75152"/>
                  </a:lnTo>
                  <a:lnTo>
                    <a:pt x="8040" y="42258"/>
                  </a:lnTo>
                  <a:lnTo>
                    <a:pt x="18061" y="19184"/>
                  </a:lnTo>
                  <a:lnTo>
                    <a:pt x="27782" y="10173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5201"/>
            <p:cNvSpPr/>
            <p:nvPr>
              <p:custDataLst>
                <p:tags r:id="rId75"/>
              </p:custDataLst>
            </p:nvPr>
          </p:nvSpPr>
          <p:spPr>
            <a:xfrm>
              <a:off x="3975100" y="2565400"/>
              <a:ext cx="57151" cy="98921"/>
            </a:xfrm>
            <a:custGeom>
              <a:avLst/>
              <a:gdLst/>
              <a:ahLst/>
              <a:cxnLst/>
              <a:rect l="0" t="0" r="0" b="0"/>
              <a:pathLst>
                <a:path w="57151" h="98921">
                  <a:moveTo>
                    <a:pt x="57150" y="25400"/>
                  </a:moveTo>
                  <a:lnTo>
                    <a:pt x="57150" y="25400"/>
                  </a:lnTo>
                  <a:lnTo>
                    <a:pt x="47011" y="21036"/>
                  </a:lnTo>
                  <a:lnTo>
                    <a:pt x="39473" y="19933"/>
                  </a:lnTo>
                  <a:lnTo>
                    <a:pt x="31419" y="23205"/>
                  </a:lnTo>
                  <a:lnTo>
                    <a:pt x="27296" y="26053"/>
                  </a:lnTo>
                  <a:lnTo>
                    <a:pt x="20834" y="34862"/>
                  </a:lnTo>
                  <a:lnTo>
                    <a:pt x="16315" y="46539"/>
                  </a:lnTo>
                  <a:lnTo>
                    <a:pt x="14306" y="61136"/>
                  </a:lnTo>
                  <a:lnTo>
                    <a:pt x="17176" y="73268"/>
                  </a:lnTo>
                  <a:lnTo>
                    <a:pt x="30518" y="92554"/>
                  </a:lnTo>
                  <a:lnTo>
                    <a:pt x="38493" y="97580"/>
                  </a:lnTo>
                  <a:lnTo>
                    <a:pt x="42595" y="98920"/>
                  </a:lnTo>
                  <a:lnTo>
                    <a:pt x="46036" y="98402"/>
                  </a:lnTo>
                  <a:lnTo>
                    <a:pt x="49035" y="96646"/>
                  </a:lnTo>
                  <a:lnTo>
                    <a:pt x="51740" y="94064"/>
                  </a:lnTo>
                  <a:lnTo>
                    <a:pt x="52837" y="90226"/>
                  </a:lnTo>
                  <a:lnTo>
                    <a:pt x="52176" y="80317"/>
                  </a:lnTo>
                  <a:lnTo>
                    <a:pt x="30259" y="417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5202"/>
            <p:cNvSpPr/>
            <p:nvPr>
              <p:custDataLst>
                <p:tags r:id="rId76"/>
              </p:custDataLst>
            </p:nvPr>
          </p:nvSpPr>
          <p:spPr>
            <a:xfrm>
              <a:off x="3784739" y="2452112"/>
              <a:ext cx="155240" cy="265988"/>
            </a:xfrm>
            <a:custGeom>
              <a:avLst/>
              <a:gdLst/>
              <a:ahLst/>
              <a:cxnLst/>
              <a:rect l="0" t="0" r="0" b="0"/>
              <a:pathLst>
                <a:path w="155240" h="265988">
                  <a:moveTo>
                    <a:pt x="6211" y="81538"/>
                  </a:moveTo>
                  <a:lnTo>
                    <a:pt x="6211" y="81538"/>
                  </a:lnTo>
                  <a:lnTo>
                    <a:pt x="9582" y="81538"/>
                  </a:lnTo>
                  <a:lnTo>
                    <a:pt x="13118" y="87182"/>
                  </a:lnTo>
                  <a:lnTo>
                    <a:pt x="21138" y="118166"/>
                  </a:lnTo>
                  <a:lnTo>
                    <a:pt x="24039" y="159575"/>
                  </a:lnTo>
                  <a:lnTo>
                    <a:pt x="22837" y="191245"/>
                  </a:lnTo>
                  <a:lnTo>
                    <a:pt x="16311" y="233283"/>
                  </a:lnTo>
                  <a:lnTo>
                    <a:pt x="6835" y="265079"/>
                  </a:lnTo>
                  <a:lnTo>
                    <a:pt x="5216" y="265987"/>
                  </a:lnTo>
                  <a:lnTo>
                    <a:pt x="3431" y="265887"/>
                  </a:lnTo>
                  <a:lnTo>
                    <a:pt x="2241" y="262999"/>
                  </a:lnTo>
                  <a:lnTo>
                    <a:pt x="174" y="220239"/>
                  </a:lnTo>
                  <a:lnTo>
                    <a:pt x="0" y="185986"/>
                  </a:lnTo>
                  <a:lnTo>
                    <a:pt x="628" y="144893"/>
                  </a:lnTo>
                  <a:lnTo>
                    <a:pt x="3260" y="100759"/>
                  </a:lnTo>
                  <a:lnTo>
                    <a:pt x="12078" y="55875"/>
                  </a:lnTo>
                  <a:lnTo>
                    <a:pt x="19637" y="40028"/>
                  </a:lnTo>
                  <a:lnTo>
                    <a:pt x="23629" y="34815"/>
                  </a:lnTo>
                  <a:lnTo>
                    <a:pt x="28406" y="32045"/>
                  </a:lnTo>
                  <a:lnTo>
                    <a:pt x="39359" y="30848"/>
                  </a:lnTo>
                  <a:lnTo>
                    <a:pt x="45243" y="35045"/>
                  </a:lnTo>
                  <a:lnTo>
                    <a:pt x="57425" y="50996"/>
                  </a:lnTo>
                  <a:lnTo>
                    <a:pt x="72813" y="93890"/>
                  </a:lnTo>
                  <a:lnTo>
                    <a:pt x="83790" y="128656"/>
                  </a:lnTo>
                  <a:lnTo>
                    <a:pt x="95018" y="162451"/>
                  </a:lnTo>
                  <a:lnTo>
                    <a:pt x="113724" y="207248"/>
                  </a:lnTo>
                  <a:lnTo>
                    <a:pt x="121728" y="218548"/>
                  </a:lnTo>
                  <a:lnTo>
                    <a:pt x="127637" y="223570"/>
                  </a:lnTo>
                  <a:lnTo>
                    <a:pt x="130200" y="222087"/>
                  </a:lnTo>
                  <a:lnTo>
                    <a:pt x="134930" y="212914"/>
                  </a:lnTo>
                  <a:lnTo>
                    <a:pt x="143715" y="171067"/>
                  </a:lnTo>
                  <a:lnTo>
                    <a:pt x="147992" y="136616"/>
                  </a:lnTo>
                  <a:lnTo>
                    <a:pt x="150364" y="92141"/>
                  </a:lnTo>
                  <a:lnTo>
                    <a:pt x="152123" y="48151"/>
                  </a:lnTo>
                  <a:lnTo>
                    <a:pt x="155239" y="4439"/>
                  </a:lnTo>
                  <a:lnTo>
                    <a:pt x="154246" y="506"/>
                  </a:lnTo>
                  <a:lnTo>
                    <a:pt x="153584" y="0"/>
                  </a:lnTo>
                  <a:lnTo>
                    <a:pt x="152261" y="1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4" name="SMARTInkShape-Group1009"/>
          <p:cNvGrpSpPr/>
          <p:nvPr/>
        </p:nvGrpSpPr>
        <p:grpSpPr>
          <a:xfrm>
            <a:off x="4918501" y="2394833"/>
            <a:ext cx="428200" cy="348368"/>
            <a:chOff x="4918501" y="2394833"/>
            <a:chExt cx="428200" cy="348368"/>
          </a:xfrm>
        </p:grpSpPr>
        <p:sp>
          <p:nvSpPr>
            <p:cNvPr id="581" name="SMARTInkShape-5203"/>
            <p:cNvSpPr/>
            <p:nvPr>
              <p:custDataLst>
                <p:tags r:id="rId69"/>
              </p:custDataLst>
            </p:nvPr>
          </p:nvSpPr>
          <p:spPr>
            <a:xfrm>
              <a:off x="5283200" y="267970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41132" y="3178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5204"/>
            <p:cNvSpPr/>
            <p:nvPr>
              <p:custDataLst>
                <p:tags r:id="rId70"/>
              </p:custDataLst>
            </p:nvPr>
          </p:nvSpPr>
          <p:spPr>
            <a:xfrm>
              <a:off x="5027636" y="2421669"/>
              <a:ext cx="133588" cy="220303"/>
            </a:xfrm>
            <a:custGeom>
              <a:avLst/>
              <a:gdLst/>
              <a:ahLst/>
              <a:cxnLst/>
              <a:rect l="0" t="0" r="0" b="0"/>
              <a:pathLst>
                <a:path w="133588" h="220303">
                  <a:moveTo>
                    <a:pt x="115864" y="48481"/>
                  </a:moveTo>
                  <a:lnTo>
                    <a:pt x="115864" y="48481"/>
                  </a:lnTo>
                  <a:lnTo>
                    <a:pt x="83881" y="28708"/>
                  </a:lnTo>
                  <a:lnTo>
                    <a:pt x="71311" y="27463"/>
                  </a:lnTo>
                  <a:lnTo>
                    <a:pt x="64995" y="28119"/>
                  </a:lnTo>
                  <a:lnTo>
                    <a:pt x="42622" y="39155"/>
                  </a:lnTo>
                  <a:lnTo>
                    <a:pt x="30160" y="57506"/>
                  </a:lnTo>
                  <a:lnTo>
                    <a:pt x="24861" y="69315"/>
                  </a:lnTo>
                  <a:lnTo>
                    <a:pt x="20774" y="116273"/>
                  </a:lnTo>
                  <a:lnTo>
                    <a:pt x="24033" y="163660"/>
                  </a:lnTo>
                  <a:lnTo>
                    <a:pt x="33188" y="188336"/>
                  </a:lnTo>
                  <a:lnTo>
                    <a:pt x="46664" y="206595"/>
                  </a:lnTo>
                  <a:lnTo>
                    <a:pt x="62060" y="217061"/>
                  </a:lnTo>
                  <a:lnTo>
                    <a:pt x="78310" y="220302"/>
                  </a:lnTo>
                  <a:lnTo>
                    <a:pt x="86595" y="220178"/>
                  </a:lnTo>
                  <a:lnTo>
                    <a:pt x="101444" y="214396"/>
                  </a:lnTo>
                  <a:lnTo>
                    <a:pt x="108368" y="209891"/>
                  </a:lnTo>
                  <a:lnTo>
                    <a:pt x="128224" y="183325"/>
                  </a:lnTo>
                  <a:lnTo>
                    <a:pt x="133587" y="154978"/>
                  </a:lnTo>
                  <a:lnTo>
                    <a:pt x="132208" y="118391"/>
                  </a:lnTo>
                  <a:lnTo>
                    <a:pt x="124538" y="71556"/>
                  </a:lnTo>
                  <a:lnTo>
                    <a:pt x="108430" y="35218"/>
                  </a:lnTo>
                  <a:lnTo>
                    <a:pt x="98208" y="20589"/>
                  </a:lnTo>
                  <a:lnTo>
                    <a:pt x="73680" y="4335"/>
                  </a:lnTo>
                  <a:lnTo>
                    <a:pt x="60225" y="0"/>
                  </a:lnTo>
                  <a:lnTo>
                    <a:pt x="37748" y="828"/>
                  </a:lnTo>
                  <a:lnTo>
                    <a:pt x="19056" y="8957"/>
                  </a:lnTo>
                  <a:lnTo>
                    <a:pt x="3694" y="21978"/>
                  </a:lnTo>
                  <a:lnTo>
                    <a:pt x="162" y="30107"/>
                  </a:lnTo>
                  <a:lnTo>
                    <a:pt x="0" y="48546"/>
                  </a:lnTo>
                  <a:lnTo>
                    <a:pt x="3343" y="56286"/>
                  </a:lnTo>
                  <a:lnTo>
                    <a:pt x="14585" y="68648"/>
                  </a:lnTo>
                  <a:lnTo>
                    <a:pt x="46893" y="83541"/>
                  </a:lnTo>
                  <a:lnTo>
                    <a:pt x="87745" y="90149"/>
                  </a:lnTo>
                  <a:lnTo>
                    <a:pt x="115864" y="92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5205"/>
            <p:cNvSpPr/>
            <p:nvPr>
              <p:custDataLst>
                <p:tags r:id="rId71"/>
              </p:custDataLst>
            </p:nvPr>
          </p:nvSpPr>
          <p:spPr>
            <a:xfrm>
              <a:off x="4918501" y="2394833"/>
              <a:ext cx="110700" cy="272168"/>
            </a:xfrm>
            <a:custGeom>
              <a:avLst/>
              <a:gdLst/>
              <a:ahLst/>
              <a:cxnLst/>
              <a:rect l="0" t="0" r="0" b="0"/>
              <a:pathLst>
                <a:path w="110700" h="272168">
                  <a:moveTo>
                    <a:pt x="110699" y="5467"/>
                  </a:moveTo>
                  <a:lnTo>
                    <a:pt x="110699" y="5467"/>
                  </a:lnTo>
                  <a:lnTo>
                    <a:pt x="100560" y="1103"/>
                  </a:lnTo>
                  <a:lnTo>
                    <a:pt x="93022" y="0"/>
                  </a:lnTo>
                  <a:lnTo>
                    <a:pt x="83087" y="3272"/>
                  </a:lnTo>
                  <a:lnTo>
                    <a:pt x="70205" y="11547"/>
                  </a:lnTo>
                  <a:lnTo>
                    <a:pt x="43824" y="38156"/>
                  </a:lnTo>
                  <a:lnTo>
                    <a:pt x="19231" y="81553"/>
                  </a:lnTo>
                  <a:lnTo>
                    <a:pt x="7487" y="116189"/>
                  </a:lnTo>
                  <a:lnTo>
                    <a:pt x="1327" y="150867"/>
                  </a:lnTo>
                  <a:lnTo>
                    <a:pt x="0" y="184389"/>
                  </a:lnTo>
                  <a:lnTo>
                    <a:pt x="4114" y="215751"/>
                  </a:lnTo>
                  <a:lnTo>
                    <a:pt x="14410" y="240508"/>
                  </a:lnTo>
                  <a:lnTo>
                    <a:pt x="34499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SMARTInkShape-Group1010"/>
          <p:cNvGrpSpPr/>
          <p:nvPr/>
        </p:nvGrpSpPr>
        <p:grpSpPr>
          <a:xfrm>
            <a:off x="5582321" y="2279650"/>
            <a:ext cx="758155" cy="387351"/>
            <a:chOff x="5582321" y="2279650"/>
            <a:chExt cx="758155" cy="387351"/>
          </a:xfrm>
        </p:grpSpPr>
        <p:sp>
          <p:nvSpPr>
            <p:cNvPr id="585" name="SMARTInkShape-5206"/>
            <p:cNvSpPr/>
            <p:nvPr>
              <p:custDataLst>
                <p:tags r:id="rId64"/>
              </p:custDataLst>
            </p:nvPr>
          </p:nvSpPr>
          <p:spPr>
            <a:xfrm>
              <a:off x="6330950" y="2654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207"/>
            <p:cNvSpPr/>
            <p:nvPr>
              <p:custDataLst>
                <p:tags r:id="rId65"/>
              </p:custDataLst>
            </p:nvPr>
          </p:nvSpPr>
          <p:spPr>
            <a:xfrm>
              <a:off x="6038850" y="2279650"/>
              <a:ext cx="116043" cy="387351"/>
            </a:xfrm>
            <a:custGeom>
              <a:avLst/>
              <a:gdLst/>
              <a:ahLst/>
              <a:cxnLst/>
              <a:rect l="0" t="0" r="0" b="0"/>
              <a:pathLst>
                <a:path w="116043" h="387351">
                  <a:moveTo>
                    <a:pt x="0" y="0"/>
                  </a:moveTo>
                  <a:lnTo>
                    <a:pt x="0" y="0"/>
                  </a:lnTo>
                  <a:lnTo>
                    <a:pt x="47561" y="45466"/>
                  </a:lnTo>
                  <a:lnTo>
                    <a:pt x="71234" y="79709"/>
                  </a:lnTo>
                  <a:lnTo>
                    <a:pt x="93748" y="121504"/>
                  </a:lnTo>
                  <a:lnTo>
                    <a:pt x="110810" y="168302"/>
                  </a:lnTo>
                  <a:lnTo>
                    <a:pt x="116042" y="213560"/>
                  </a:lnTo>
                  <a:lnTo>
                    <a:pt x="111547" y="257193"/>
                  </a:lnTo>
                  <a:lnTo>
                    <a:pt x="97791" y="300104"/>
                  </a:lnTo>
                  <a:lnTo>
                    <a:pt x="74271" y="337050"/>
                  </a:lnTo>
                  <a:lnTo>
                    <a:pt x="3175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208"/>
            <p:cNvSpPr/>
            <p:nvPr>
              <p:custDataLst>
                <p:tags r:id="rId66"/>
              </p:custDataLst>
            </p:nvPr>
          </p:nvSpPr>
          <p:spPr>
            <a:xfrm>
              <a:off x="5861050" y="2337323"/>
              <a:ext cx="127001" cy="75678"/>
            </a:xfrm>
            <a:custGeom>
              <a:avLst/>
              <a:gdLst/>
              <a:ahLst/>
              <a:cxnLst/>
              <a:rect l="0" t="0" r="0" b="0"/>
              <a:pathLst>
                <a:path w="127001" h="75678">
                  <a:moveTo>
                    <a:pt x="0" y="12177"/>
                  </a:moveTo>
                  <a:lnTo>
                    <a:pt x="0" y="12177"/>
                  </a:lnTo>
                  <a:lnTo>
                    <a:pt x="6741" y="5435"/>
                  </a:lnTo>
                  <a:lnTo>
                    <a:pt x="15696" y="2125"/>
                  </a:lnTo>
                  <a:lnTo>
                    <a:pt x="38693" y="0"/>
                  </a:lnTo>
                  <a:lnTo>
                    <a:pt x="66570" y="4650"/>
                  </a:lnTo>
                  <a:lnTo>
                    <a:pt x="74978" y="8361"/>
                  </a:lnTo>
                  <a:lnTo>
                    <a:pt x="76797" y="12455"/>
                  </a:lnTo>
                  <a:lnTo>
                    <a:pt x="76936" y="24530"/>
                  </a:lnTo>
                  <a:lnTo>
                    <a:pt x="69001" y="37423"/>
                  </a:lnTo>
                  <a:lnTo>
                    <a:pt x="56773" y="48797"/>
                  </a:lnTo>
                  <a:lnTo>
                    <a:pt x="27383" y="67850"/>
                  </a:lnTo>
                  <a:lnTo>
                    <a:pt x="28133" y="69048"/>
                  </a:lnTo>
                  <a:lnTo>
                    <a:pt x="32731" y="72260"/>
                  </a:lnTo>
                  <a:lnTo>
                    <a:pt x="68868" y="75002"/>
                  </a:lnTo>
                  <a:lnTo>
                    <a:pt x="127000" y="7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209"/>
            <p:cNvSpPr/>
            <p:nvPr>
              <p:custDataLst>
                <p:tags r:id="rId67"/>
              </p:custDataLst>
            </p:nvPr>
          </p:nvSpPr>
          <p:spPr>
            <a:xfrm>
              <a:off x="5756521" y="2517066"/>
              <a:ext cx="136280" cy="131635"/>
            </a:xfrm>
            <a:custGeom>
              <a:avLst/>
              <a:gdLst/>
              <a:ahLst/>
              <a:cxnLst/>
              <a:rect l="0" t="0" r="0" b="0"/>
              <a:pathLst>
                <a:path w="136280" h="131635">
                  <a:moveTo>
                    <a:pt x="34679" y="41984"/>
                  </a:moveTo>
                  <a:lnTo>
                    <a:pt x="34679" y="41984"/>
                  </a:lnTo>
                  <a:lnTo>
                    <a:pt x="29212" y="41984"/>
                  </a:lnTo>
                  <a:lnTo>
                    <a:pt x="31961" y="41984"/>
                  </a:lnTo>
                  <a:lnTo>
                    <a:pt x="40615" y="38613"/>
                  </a:lnTo>
                  <a:lnTo>
                    <a:pt x="67833" y="18219"/>
                  </a:lnTo>
                  <a:lnTo>
                    <a:pt x="74108" y="10020"/>
                  </a:lnTo>
                  <a:lnTo>
                    <a:pt x="75782" y="5858"/>
                  </a:lnTo>
                  <a:lnTo>
                    <a:pt x="75485" y="3083"/>
                  </a:lnTo>
                  <a:lnTo>
                    <a:pt x="73878" y="1233"/>
                  </a:lnTo>
                  <a:lnTo>
                    <a:pt x="71395" y="0"/>
                  </a:lnTo>
                  <a:lnTo>
                    <a:pt x="61110" y="2393"/>
                  </a:lnTo>
                  <a:lnTo>
                    <a:pt x="46426" y="10277"/>
                  </a:lnTo>
                  <a:lnTo>
                    <a:pt x="28141" y="25540"/>
                  </a:lnTo>
                  <a:lnTo>
                    <a:pt x="8126" y="60709"/>
                  </a:lnTo>
                  <a:lnTo>
                    <a:pt x="0" y="92296"/>
                  </a:lnTo>
                  <a:lnTo>
                    <a:pt x="977" y="100925"/>
                  </a:lnTo>
                  <a:lnTo>
                    <a:pt x="7705" y="116158"/>
                  </a:lnTo>
                  <a:lnTo>
                    <a:pt x="23396" y="126220"/>
                  </a:lnTo>
                  <a:lnTo>
                    <a:pt x="44481" y="131634"/>
                  </a:lnTo>
                  <a:lnTo>
                    <a:pt x="80858" y="130714"/>
                  </a:lnTo>
                  <a:lnTo>
                    <a:pt x="136279" y="124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5210"/>
            <p:cNvSpPr/>
            <p:nvPr>
              <p:custDataLst>
                <p:tags r:id="rId68"/>
              </p:custDataLst>
            </p:nvPr>
          </p:nvSpPr>
          <p:spPr>
            <a:xfrm>
              <a:off x="5582321" y="2491548"/>
              <a:ext cx="119980" cy="156781"/>
            </a:xfrm>
            <a:custGeom>
              <a:avLst/>
              <a:gdLst/>
              <a:ahLst/>
              <a:cxnLst/>
              <a:rect l="0" t="0" r="0" b="0"/>
              <a:pathLst>
                <a:path w="119980" h="156781">
                  <a:moveTo>
                    <a:pt x="119979" y="16702"/>
                  </a:moveTo>
                  <a:lnTo>
                    <a:pt x="119979" y="16702"/>
                  </a:lnTo>
                  <a:lnTo>
                    <a:pt x="104064" y="7268"/>
                  </a:lnTo>
                  <a:lnTo>
                    <a:pt x="81005" y="815"/>
                  </a:lnTo>
                  <a:lnTo>
                    <a:pt x="48694" y="0"/>
                  </a:lnTo>
                  <a:lnTo>
                    <a:pt x="18581" y="8069"/>
                  </a:lnTo>
                  <a:lnTo>
                    <a:pt x="5298" y="15452"/>
                  </a:lnTo>
                  <a:lnTo>
                    <a:pt x="1897" y="19396"/>
                  </a:lnTo>
                  <a:lnTo>
                    <a:pt x="336" y="23437"/>
                  </a:lnTo>
                  <a:lnTo>
                    <a:pt x="0" y="27542"/>
                  </a:lnTo>
                  <a:lnTo>
                    <a:pt x="9035" y="39629"/>
                  </a:lnTo>
                  <a:lnTo>
                    <a:pt x="46951" y="70385"/>
                  </a:lnTo>
                  <a:lnTo>
                    <a:pt x="93089" y="103637"/>
                  </a:lnTo>
                  <a:lnTo>
                    <a:pt x="110145" y="120486"/>
                  </a:lnTo>
                  <a:lnTo>
                    <a:pt x="114128" y="127519"/>
                  </a:lnTo>
                  <a:lnTo>
                    <a:pt x="115373" y="133619"/>
                  </a:lnTo>
                  <a:lnTo>
                    <a:pt x="114792" y="139097"/>
                  </a:lnTo>
                  <a:lnTo>
                    <a:pt x="110877" y="144159"/>
                  </a:lnTo>
                  <a:lnTo>
                    <a:pt x="97120" y="153548"/>
                  </a:lnTo>
                  <a:lnTo>
                    <a:pt x="75482" y="156780"/>
                  </a:lnTo>
                  <a:lnTo>
                    <a:pt x="41178" y="152751"/>
                  </a:lnTo>
                  <a:lnTo>
                    <a:pt x="12029" y="14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SMARTInkShape-Group1011"/>
          <p:cNvGrpSpPr/>
          <p:nvPr/>
        </p:nvGrpSpPr>
        <p:grpSpPr>
          <a:xfrm>
            <a:off x="2851150" y="3196367"/>
            <a:ext cx="1104901" cy="1077828"/>
            <a:chOff x="2851150" y="3196367"/>
            <a:chExt cx="1104901" cy="1077828"/>
          </a:xfrm>
        </p:grpSpPr>
        <p:sp>
          <p:nvSpPr>
            <p:cNvPr id="591" name="SMARTInkShape-5211"/>
            <p:cNvSpPr/>
            <p:nvPr>
              <p:custDataLst>
                <p:tags r:id="rId57"/>
              </p:custDataLst>
            </p:nvPr>
          </p:nvSpPr>
          <p:spPr>
            <a:xfrm>
              <a:off x="3358331" y="4114555"/>
              <a:ext cx="178620" cy="159640"/>
            </a:xfrm>
            <a:custGeom>
              <a:avLst/>
              <a:gdLst/>
              <a:ahLst/>
              <a:cxnLst/>
              <a:rect l="0" t="0" r="0" b="0"/>
              <a:pathLst>
                <a:path w="178620" h="159640">
                  <a:moveTo>
                    <a:pt x="57969" y="51045"/>
                  </a:moveTo>
                  <a:lnTo>
                    <a:pt x="57969" y="51045"/>
                  </a:lnTo>
                  <a:lnTo>
                    <a:pt x="54310" y="51045"/>
                  </a:lnTo>
                  <a:lnTo>
                    <a:pt x="57348" y="51045"/>
                  </a:lnTo>
                  <a:lnTo>
                    <a:pt x="79595" y="39508"/>
                  </a:lnTo>
                  <a:lnTo>
                    <a:pt x="87806" y="32747"/>
                  </a:lnTo>
                  <a:lnTo>
                    <a:pt x="89855" y="28263"/>
                  </a:lnTo>
                  <a:lnTo>
                    <a:pt x="90249" y="17637"/>
                  </a:lnTo>
                  <a:lnTo>
                    <a:pt x="86192" y="7739"/>
                  </a:lnTo>
                  <a:lnTo>
                    <a:pt x="83134" y="3124"/>
                  </a:lnTo>
                  <a:lnTo>
                    <a:pt x="78273" y="753"/>
                  </a:lnTo>
                  <a:lnTo>
                    <a:pt x="65347" y="0"/>
                  </a:lnTo>
                  <a:lnTo>
                    <a:pt x="38831" y="13656"/>
                  </a:lnTo>
                  <a:lnTo>
                    <a:pt x="15374" y="38948"/>
                  </a:lnTo>
                  <a:lnTo>
                    <a:pt x="1761" y="75526"/>
                  </a:lnTo>
                  <a:lnTo>
                    <a:pt x="0" y="114273"/>
                  </a:lnTo>
                  <a:lnTo>
                    <a:pt x="7981" y="134180"/>
                  </a:lnTo>
                  <a:lnTo>
                    <a:pt x="14060" y="142451"/>
                  </a:lnTo>
                  <a:lnTo>
                    <a:pt x="33986" y="153524"/>
                  </a:lnTo>
                  <a:lnTo>
                    <a:pt x="60715" y="159385"/>
                  </a:lnTo>
                  <a:lnTo>
                    <a:pt x="93762" y="159639"/>
                  </a:lnTo>
                  <a:lnTo>
                    <a:pt x="127734" y="151755"/>
                  </a:lnTo>
                  <a:lnTo>
                    <a:pt x="178619" y="133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212"/>
            <p:cNvSpPr/>
            <p:nvPr>
              <p:custDataLst>
                <p:tags r:id="rId58"/>
              </p:custDataLst>
            </p:nvPr>
          </p:nvSpPr>
          <p:spPr>
            <a:xfrm>
              <a:off x="3208711" y="4110241"/>
              <a:ext cx="107915" cy="158437"/>
            </a:xfrm>
            <a:custGeom>
              <a:avLst/>
              <a:gdLst/>
              <a:ahLst/>
              <a:cxnLst/>
              <a:rect l="0" t="0" r="0" b="0"/>
              <a:pathLst>
                <a:path w="107915" h="158437">
                  <a:moveTo>
                    <a:pt x="74239" y="42659"/>
                  </a:moveTo>
                  <a:lnTo>
                    <a:pt x="74239" y="42659"/>
                  </a:lnTo>
                  <a:lnTo>
                    <a:pt x="74239" y="35917"/>
                  </a:lnTo>
                  <a:lnTo>
                    <a:pt x="72357" y="30726"/>
                  </a:lnTo>
                  <a:lnTo>
                    <a:pt x="58338" y="10749"/>
                  </a:lnTo>
                  <a:lnTo>
                    <a:pt x="50474" y="4252"/>
                  </a:lnTo>
                  <a:lnTo>
                    <a:pt x="40394" y="895"/>
                  </a:lnTo>
                  <a:lnTo>
                    <a:pt x="34742" y="0"/>
                  </a:lnTo>
                  <a:lnTo>
                    <a:pt x="22818" y="2768"/>
                  </a:lnTo>
                  <a:lnTo>
                    <a:pt x="16675" y="5481"/>
                  </a:lnTo>
                  <a:lnTo>
                    <a:pt x="7968" y="14141"/>
                  </a:lnTo>
                  <a:lnTo>
                    <a:pt x="2452" y="24340"/>
                  </a:lnTo>
                  <a:lnTo>
                    <a:pt x="0" y="33576"/>
                  </a:lnTo>
                  <a:lnTo>
                    <a:pt x="2673" y="44267"/>
                  </a:lnTo>
                  <a:lnTo>
                    <a:pt x="9271" y="55368"/>
                  </a:lnTo>
                  <a:lnTo>
                    <a:pt x="19259" y="65005"/>
                  </a:lnTo>
                  <a:lnTo>
                    <a:pt x="62939" y="88867"/>
                  </a:lnTo>
                  <a:lnTo>
                    <a:pt x="102384" y="114021"/>
                  </a:lnTo>
                  <a:lnTo>
                    <a:pt x="107914" y="122823"/>
                  </a:lnTo>
                  <a:lnTo>
                    <a:pt x="107273" y="127852"/>
                  </a:lnTo>
                  <a:lnTo>
                    <a:pt x="100915" y="139083"/>
                  </a:lnTo>
                  <a:lnTo>
                    <a:pt x="87271" y="147368"/>
                  </a:lnTo>
                  <a:lnTo>
                    <a:pt x="49767" y="158436"/>
                  </a:lnTo>
                  <a:lnTo>
                    <a:pt x="40991" y="157943"/>
                  </a:lnTo>
                  <a:lnTo>
                    <a:pt x="25596" y="151752"/>
                  </a:lnTo>
                  <a:lnTo>
                    <a:pt x="21349" y="147138"/>
                  </a:lnTo>
                  <a:lnTo>
                    <a:pt x="19223" y="141945"/>
                  </a:lnTo>
                  <a:lnTo>
                    <a:pt x="17089" y="125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5213"/>
            <p:cNvSpPr/>
            <p:nvPr>
              <p:custDataLst>
                <p:tags r:id="rId59"/>
              </p:custDataLst>
            </p:nvPr>
          </p:nvSpPr>
          <p:spPr>
            <a:xfrm>
              <a:off x="2851150" y="3892550"/>
              <a:ext cx="984251" cy="10009"/>
            </a:xfrm>
            <a:custGeom>
              <a:avLst/>
              <a:gdLst/>
              <a:ahLst/>
              <a:cxnLst/>
              <a:rect l="0" t="0" r="0" b="0"/>
              <a:pathLst>
                <a:path w="984251" h="10009">
                  <a:moveTo>
                    <a:pt x="0" y="6350"/>
                  </a:moveTo>
                  <a:lnTo>
                    <a:pt x="0" y="6350"/>
                  </a:lnTo>
                  <a:lnTo>
                    <a:pt x="45482" y="7055"/>
                  </a:lnTo>
                  <a:lnTo>
                    <a:pt x="88183" y="9721"/>
                  </a:lnTo>
                  <a:lnTo>
                    <a:pt x="116644" y="10008"/>
                  </a:lnTo>
                  <a:lnTo>
                    <a:pt x="149024" y="9494"/>
                  </a:lnTo>
                  <a:lnTo>
                    <a:pt x="184016" y="8446"/>
                  </a:lnTo>
                  <a:lnTo>
                    <a:pt x="226394" y="7747"/>
                  </a:lnTo>
                  <a:lnTo>
                    <a:pt x="273696" y="7281"/>
                  </a:lnTo>
                  <a:lnTo>
                    <a:pt x="324281" y="6971"/>
                  </a:lnTo>
                  <a:lnTo>
                    <a:pt x="377759" y="6764"/>
                  </a:lnTo>
                  <a:lnTo>
                    <a:pt x="433167" y="6626"/>
                  </a:lnTo>
                  <a:lnTo>
                    <a:pt x="489861" y="6534"/>
                  </a:lnTo>
                  <a:lnTo>
                    <a:pt x="544591" y="5767"/>
                  </a:lnTo>
                  <a:lnTo>
                    <a:pt x="598010" y="4550"/>
                  </a:lnTo>
                  <a:lnTo>
                    <a:pt x="650557" y="3034"/>
                  </a:lnTo>
                  <a:lnTo>
                    <a:pt x="699699" y="2022"/>
                  </a:lnTo>
                  <a:lnTo>
                    <a:pt x="746571" y="1348"/>
                  </a:lnTo>
                  <a:lnTo>
                    <a:pt x="791931" y="898"/>
                  </a:lnTo>
                  <a:lnTo>
                    <a:pt x="830637" y="599"/>
                  </a:lnTo>
                  <a:lnTo>
                    <a:pt x="864908" y="399"/>
                  </a:lnTo>
                  <a:lnTo>
                    <a:pt x="896222" y="266"/>
                  </a:lnTo>
                  <a:lnTo>
                    <a:pt x="940423" y="118"/>
                  </a:lnTo>
                  <a:lnTo>
                    <a:pt x="984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214"/>
            <p:cNvSpPr/>
            <p:nvPr>
              <p:custDataLst>
                <p:tags r:id="rId60"/>
              </p:custDataLst>
            </p:nvPr>
          </p:nvSpPr>
          <p:spPr>
            <a:xfrm>
              <a:off x="3642039" y="3500896"/>
              <a:ext cx="314012" cy="221017"/>
            </a:xfrm>
            <a:custGeom>
              <a:avLst/>
              <a:gdLst/>
              <a:ahLst/>
              <a:cxnLst/>
              <a:rect l="0" t="0" r="0" b="0"/>
              <a:pathLst>
                <a:path w="314012" h="221017">
                  <a:moveTo>
                    <a:pt x="123511" y="36054"/>
                  </a:moveTo>
                  <a:lnTo>
                    <a:pt x="123511" y="36054"/>
                  </a:lnTo>
                  <a:lnTo>
                    <a:pt x="126882" y="32683"/>
                  </a:lnTo>
                  <a:lnTo>
                    <a:pt x="128537" y="29147"/>
                  </a:lnTo>
                  <a:lnTo>
                    <a:pt x="128978" y="27216"/>
                  </a:lnTo>
                  <a:lnTo>
                    <a:pt x="126228" y="17756"/>
                  </a:lnTo>
                  <a:lnTo>
                    <a:pt x="120956" y="11929"/>
                  </a:lnTo>
                  <a:lnTo>
                    <a:pt x="117575" y="9387"/>
                  </a:lnTo>
                  <a:lnTo>
                    <a:pt x="113203" y="8398"/>
                  </a:lnTo>
                  <a:lnTo>
                    <a:pt x="102702" y="9181"/>
                  </a:lnTo>
                  <a:lnTo>
                    <a:pt x="84889" y="16959"/>
                  </a:lnTo>
                  <a:lnTo>
                    <a:pt x="41659" y="57049"/>
                  </a:lnTo>
                  <a:lnTo>
                    <a:pt x="17649" y="91193"/>
                  </a:lnTo>
                  <a:lnTo>
                    <a:pt x="5907" y="117710"/>
                  </a:lnTo>
                  <a:lnTo>
                    <a:pt x="0" y="155028"/>
                  </a:lnTo>
                  <a:lnTo>
                    <a:pt x="1119" y="175244"/>
                  </a:lnTo>
                  <a:lnTo>
                    <a:pt x="12458" y="202492"/>
                  </a:lnTo>
                  <a:lnTo>
                    <a:pt x="25235" y="214213"/>
                  </a:lnTo>
                  <a:lnTo>
                    <a:pt x="32594" y="218327"/>
                  </a:lnTo>
                  <a:lnTo>
                    <a:pt x="48296" y="221016"/>
                  </a:lnTo>
                  <a:lnTo>
                    <a:pt x="74884" y="216683"/>
                  </a:lnTo>
                  <a:lnTo>
                    <a:pt x="94138" y="208761"/>
                  </a:lnTo>
                  <a:lnTo>
                    <a:pt x="129494" y="178798"/>
                  </a:lnTo>
                  <a:lnTo>
                    <a:pt x="145220" y="157351"/>
                  </a:lnTo>
                  <a:lnTo>
                    <a:pt x="161301" y="115660"/>
                  </a:lnTo>
                  <a:lnTo>
                    <a:pt x="168732" y="80729"/>
                  </a:lnTo>
                  <a:lnTo>
                    <a:pt x="165717" y="61319"/>
                  </a:lnTo>
                  <a:lnTo>
                    <a:pt x="152714" y="37895"/>
                  </a:lnTo>
                  <a:lnTo>
                    <a:pt x="132085" y="17550"/>
                  </a:lnTo>
                  <a:lnTo>
                    <a:pt x="108099" y="4857"/>
                  </a:lnTo>
                  <a:lnTo>
                    <a:pt x="79747" y="0"/>
                  </a:lnTo>
                  <a:lnTo>
                    <a:pt x="52375" y="1931"/>
                  </a:lnTo>
                  <a:lnTo>
                    <a:pt x="38743" y="8894"/>
                  </a:lnTo>
                  <a:lnTo>
                    <a:pt x="18493" y="30611"/>
                  </a:lnTo>
                  <a:lnTo>
                    <a:pt x="16811" y="36658"/>
                  </a:lnTo>
                  <a:lnTo>
                    <a:pt x="18703" y="49023"/>
                  </a:lnTo>
                  <a:lnTo>
                    <a:pt x="26129" y="59692"/>
                  </a:lnTo>
                  <a:lnTo>
                    <a:pt x="31074" y="64512"/>
                  </a:lnTo>
                  <a:lnTo>
                    <a:pt x="64999" y="74668"/>
                  </a:lnTo>
                  <a:lnTo>
                    <a:pt x="100563" y="76029"/>
                  </a:lnTo>
                  <a:lnTo>
                    <a:pt x="142240" y="74282"/>
                  </a:lnTo>
                  <a:lnTo>
                    <a:pt x="186634" y="71153"/>
                  </a:lnTo>
                  <a:lnTo>
                    <a:pt x="226589" y="69292"/>
                  </a:lnTo>
                  <a:lnTo>
                    <a:pt x="261046" y="69171"/>
                  </a:lnTo>
                  <a:lnTo>
                    <a:pt x="314011" y="74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215"/>
            <p:cNvSpPr/>
            <p:nvPr>
              <p:custDataLst>
                <p:tags r:id="rId61"/>
              </p:custDataLst>
            </p:nvPr>
          </p:nvSpPr>
          <p:spPr>
            <a:xfrm>
              <a:off x="2937087" y="3463598"/>
              <a:ext cx="256964" cy="256739"/>
            </a:xfrm>
            <a:custGeom>
              <a:avLst/>
              <a:gdLst/>
              <a:ahLst/>
              <a:cxnLst/>
              <a:rect l="0" t="0" r="0" b="0"/>
              <a:pathLst>
                <a:path w="256964" h="256739">
                  <a:moveTo>
                    <a:pt x="149013" y="54302"/>
                  </a:moveTo>
                  <a:lnTo>
                    <a:pt x="149013" y="54302"/>
                  </a:lnTo>
                  <a:lnTo>
                    <a:pt x="152384" y="50931"/>
                  </a:lnTo>
                  <a:lnTo>
                    <a:pt x="154039" y="47395"/>
                  </a:lnTo>
                  <a:lnTo>
                    <a:pt x="154480" y="45464"/>
                  </a:lnTo>
                  <a:lnTo>
                    <a:pt x="154069" y="43471"/>
                  </a:lnTo>
                  <a:lnTo>
                    <a:pt x="140413" y="17937"/>
                  </a:lnTo>
                  <a:lnTo>
                    <a:pt x="132491" y="11564"/>
                  </a:lnTo>
                  <a:lnTo>
                    <a:pt x="121914" y="7085"/>
                  </a:lnTo>
                  <a:lnTo>
                    <a:pt x="110158" y="5094"/>
                  </a:lnTo>
                  <a:lnTo>
                    <a:pt x="88268" y="7345"/>
                  </a:lnTo>
                  <a:lnTo>
                    <a:pt x="74037" y="16263"/>
                  </a:lnTo>
                  <a:lnTo>
                    <a:pt x="44284" y="48356"/>
                  </a:lnTo>
                  <a:lnTo>
                    <a:pt x="22967" y="85074"/>
                  </a:lnTo>
                  <a:lnTo>
                    <a:pt x="6616" y="130604"/>
                  </a:lnTo>
                  <a:lnTo>
                    <a:pt x="1059" y="163238"/>
                  </a:lnTo>
                  <a:lnTo>
                    <a:pt x="0" y="193735"/>
                  </a:lnTo>
                  <a:lnTo>
                    <a:pt x="4233" y="216696"/>
                  </a:lnTo>
                  <a:lnTo>
                    <a:pt x="14581" y="234427"/>
                  </a:lnTo>
                  <a:lnTo>
                    <a:pt x="29293" y="247951"/>
                  </a:lnTo>
                  <a:lnTo>
                    <a:pt x="47591" y="256314"/>
                  </a:lnTo>
                  <a:lnTo>
                    <a:pt x="67483" y="256738"/>
                  </a:lnTo>
                  <a:lnTo>
                    <a:pt x="88083" y="250813"/>
                  </a:lnTo>
                  <a:lnTo>
                    <a:pt x="118808" y="230904"/>
                  </a:lnTo>
                  <a:lnTo>
                    <a:pt x="154832" y="192928"/>
                  </a:lnTo>
                  <a:lnTo>
                    <a:pt x="176843" y="160053"/>
                  </a:lnTo>
                  <a:lnTo>
                    <a:pt x="190420" y="123500"/>
                  </a:lnTo>
                  <a:lnTo>
                    <a:pt x="194933" y="99168"/>
                  </a:lnTo>
                  <a:lnTo>
                    <a:pt x="194586" y="76594"/>
                  </a:lnTo>
                  <a:lnTo>
                    <a:pt x="183683" y="44052"/>
                  </a:lnTo>
                  <a:lnTo>
                    <a:pt x="167047" y="22180"/>
                  </a:lnTo>
                  <a:lnTo>
                    <a:pt x="145341" y="6763"/>
                  </a:lnTo>
                  <a:lnTo>
                    <a:pt x="121035" y="0"/>
                  </a:lnTo>
                  <a:lnTo>
                    <a:pt x="106240" y="2180"/>
                  </a:lnTo>
                  <a:lnTo>
                    <a:pt x="99331" y="4738"/>
                  </a:lnTo>
                  <a:lnTo>
                    <a:pt x="79494" y="21821"/>
                  </a:lnTo>
                  <a:lnTo>
                    <a:pt x="66953" y="44756"/>
                  </a:lnTo>
                  <a:lnTo>
                    <a:pt x="65034" y="61113"/>
                  </a:lnTo>
                  <a:lnTo>
                    <a:pt x="67239" y="76379"/>
                  </a:lnTo>
                  <a:lnTo>
                    <a:pt x="72923" y="87867"/>
                  </a:lnTo>
                  <a:lnTo>
                    <a:pt x="85797" y="95796"/>
                  </a:lnTo>
                  <a:lnTo>
                    <a:pt x="103984" y="100260"/>
                  </a:lnTo>
                  <a:lnTo>
                    <a:pt x="140140" y="97396"/>
                  </a:lnTo>
                  <a:lnTo>
                    <a:pt x="172586" y="88977"/>
                  </a:lnTo>
                  <a:lnTo>
                    <a:pt x="206292" y="78180"/>
                  </a:lnTo>
                  <a:lnTo>
                    <a:pt x="256963" y="60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216"/>
            <p:cNvSpPr/>
            <p:nvPr>
              <p:custDataLst>
                <p:tags r:id="rId62"/>
              </p:custDataLst>
            </p:nvPr>
          </p:nvSpPr>
          <p:spPr>
            <a:xfrm>
              <a:off x="2972196" y="3196367"/>
              <a:ext cx="145655" cy="159375"/>
            </a:xfrm>
            <a:custGeom>
              <a:avLst/>
              <a:gdLst/>
              <a:ahLst/>
              <a:cxnLst/>
              <a:rect l="0" t="0" r="0" b="0"/>
              <a:pathLst>
                <a:path w="145655" h="159375">
                  <a:moveTo>
                    <a:pt x="56754" y="42133"/>
                  </a:moveTo>
                  <a:lnTo>
                    <a:pt x="56754" y="42133"/>
                  </a:lnTo>
                  <a:lnTo>
                    <a:pt x="53383" y="35391"/>
                  </a:lnTo>
                  <a:lnTo>
                    <a:pt x="50979" y="33405"/>
                  </a:lnTo>
                  <a:lnTo>
                    <a:pt x="44545" y="31198"/>
                  </a:lnTo>
                  <a:lnTo>
                    <a:pt x="41559" y="32021"/>
                  </a:lnTo>
                  <a:lnTo>
                    <a:pt x="36359" y="36698"/>
                  </a:lnTo>
                  <a:lnTo>
                    <a:pt x="23224" y="60877"/>
                  </a:lnTo>
                  <a:lnTo>
                    <a:pt x="11090" y="101731"/>
                  </a:lnTo>
                  <a:lnTo>
                    <a:pt x="1605" y="145527"/>
                  </a:lnTo>
                  <a:lnTo>
                    <a:pt x="0" y="159374"/>
                  </a:lnTo>
                  <a:lnTo>
                    <a:pt x="573" y="159099"/>
                  </a:lnTo>
                  <a:lnTo>
                    <a:pt x="15219" y="138065"/>
                  </a:lnTo>
                  <a:lnTo>
                    <a:pt x="25476" y="101680"/>
                  </a:lnTo>
                  <a:lnTo>
                    <a:pt x="34386" y="69304"/>
                  </a:lnTo>
                  <a:lnTo>
                    <a:pt x="49421" y="28547"/>
                  </a:lnTo>
                  <a:lnTo>
                    <a:pt x="58434" y="14222"/>
                  </a:lnTo>
                  <a:lnTo>
                    <a:pt x="70736" y="2897"/>
                  </a:lnTo>
                  <a:lnTo>
                    <a:pt x="76609" y="0"/>
                  </a:lnTo>
                  <a:lnTo>
                    <a:pt x="79868" y="1344"/>
                  </a:lnTo>
                  <a:lnTo>
                    <a:pt x="87253" y="8483"/>
                  </a:lnTo>
                  <a:lnTo>
                    <a:pt x="114575" y="50184"/>
                  </a:lnTo>
                  <a:lnTo>
                    <a:pt x="132695" y="87781"/>
                  </a:lnTo>
                  <a:lnTo>
                    <a:pt x="145654" y="137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217"/>
            <p:cNvSpPr/>
            <p:nvPr>
              <p:custDataLst>
                <p:tags r:id="rId63"/>
              </p:custDataLst>
            </p:nvPr>
          </p:nvSpPr>
          <p:spPr>
            <a:xfrm>
              <a:off x="3232150" y="363855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80" y="7233"/>
                  </a:lnTo>
                  <a:lnTo>
                    <a:pt x="62407" y="6466"/>
                  </a:lnTo>
                  <a:lnTo>
                    <a:pt x="103158" y="6384"/>
                  </a:lnTo>
                  <a:lnTo>
                    <a:pt x="144630" y="6360"/>
                  </a:lnTo>
                  <a:lnTo>
                    <a:pt x="186456" y="6352"/>
                  </a:lnTo>
                  <a:lnTo>
                    <a:pt x="207197" y="6350"/>
                  </a:lnTo>
                  <a:lnTo>
                    <a:pt x="210386" y="446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1012"/>
          <p:cNvGrpSpPr/>
          <p:nvPr/>
        </p:nvGrpSpPr>
        <p:grpSpPr>
          <a:xfrm>
            <a:off x="1581202" y="3679654"/>
            <a:ext cx="888949" cy="285185"/>
            <a:chOff x="1581202" y="3679654"/>
            <a:chExt cx="888949" cy="285185"/>
          </a:xfrm>
        </p:grpSpPr>
        <p:sp>
          <p:nvSpPr>
            <p:cNvPr id="599" name="SMARTInkShape-5218"/>
            <p:cNvSpPr/>
            <p:nvPr>
              <p:custDataLst>
                <p:tags r:id="rId54"/>
              </p:custDataLst>
            </p:nvPr>
          </p:nvSpPr>
          <p:spPr>
            <a:xfrm>
              <a:off x="2292766" y="3917699"/>
              <a:ext cx="177385" cy="44702"/>
            </a:xfrm>
            <a:custGeom>
              <a:avLst/>
              <a:gdLst/>
              <a:ahLst/>
              <a:cxnLst/>
              <a:rect l="0" t="0" r="0" b="0"/>
              <a:pathLst>
                <a:path w="177385" h="44702">
                  <a:moveTo>
                    <a:pt x="18634" y="44701"/>
                  </a:moveTo>
                  <a:lnTo>
                    <a:pt x="18634" y="44701"/>
                  </a:lnTo>
                  <a:lnTo>
                    <a:pt x="0" y="44701"/>
                  </a:lnTo>
                  <a:lnTo>
                    <a:pt x="3078" y="44701"/>
                  </a:lnTo>
                  <a:lnTo>
                    <a:pt x="4030" y="43995"/>
                  </a:lnTo>
                  <a:lnTo>
                    <a:pt x="9321" y="35912"/>
                  </a:lnTo>
                  <a:lnTo>
                    <a:pt x="44604" y="3107"/>
                  </a:lnTo>
                  <a:lnTo>
                    <a:pt x="50058" y="744"/>
                  </a:lnTo>
                  <a:lnTo>
                    <a:pt x="59882" y="0"/>
                  </a:lnTo>
                  <a:lnTo>
                    <a:pt x="68951" y="3902"/>
                  </a:lnTo>
                  <a:lnTo>
                    <a:pt x="113855" y="39277"/>
                  </a:lnTo>
                  <a:lnTo>
                    <a:pt x="121162" y="42290"/>
                  </a:lnTo>
                  <a:lnTo>
                    <a:pt x="125086" y="43094"/>
                  </a:lnTo>
                  <a:lnTo>
                    <a:pt x="131328" y="42105"/>
                  </a:lnTo>
                  <a:lnTo>
                    <a:pt x="177384" y="12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219"/>
            <p:cNvSpPr/>
            <p:nvPr>
              <p:custDataLst>
                <p:tags r:id="rId55"/>
              </p:custDataLst>
            </p:nvPr>
          </p:nvSpPr>
          <p:spPr>
            <a:xfrm>
              <a:off x="2311400" y="3750228"/>
              <a:ext cx="133351" cy="72134"/>
            </a:xfrm>
            <a:custGeom>
              <a:avLst/>
              <a:gdLst/>
              <a:ahLst/>
              <a:cxnLst/>
              <a:rect l="0" t="0" r="0" b="0"/>
              <a:pathLst>
                <a:path w="133351" h="72134">
                  <a:moveTo>
                    <a:pt x="0" y="59772"/>
                  </a:moveTo>
                  <a:lnTo>
                    <a:pt x="0" y="59772"/>
                  </a:lnTo>
                  <a:lnTo>
                    <a:pt x="0" y="72133"/>
                  </a:lnTo>
                  <a:lnTo>
                    <a:pt x="1411" y="24656"/>
                  </a:lnTo>
                  <a:lnTo>
                    <a:pt x="6742" y="10298"/>
                  </a:lnTo>
                  <a:lnTo>
                    <a:pt x="10139" y="5622"/>
                  </a:lnTo>
                  <a:lnTo>
                    <a:pt x="17676" y="428"/>
                  </a:lnTo>
                  <a:lnTo>
                    <a:pt x="27612" y="0"/>
                  </a:lnTo>
                  <a:lnTo>
                    <a:pt x="33225" y="874"/>
                  </a:lnTo>
                  <a:lnTo>
                    <a:pt x="45105" y="9371"/>
                  </a:lnTo>
                  <a:lnTo>
                    <a:pt x="89500" y="53307"/>
                  </a:lnTo>
                  <a:lnTo>
                    <a:pt x="95752" y="56899"/>
                  </a:lnTo>
                  <a:lnTo>
                    <a:pt x="103238" y="58921"/>
                  </a:lnTo>
                  <a:lnTo>
                    <a:pt x="105514" y="57793"/>
                  </a:lnTo>
                  <a:lnTo>
                    <a:pt x="119746" y="38649"/>
                  </a:lnTo>
                  <a:lnTo>
                    <a:pt x="133350" y="15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220"/>
            <p:cNvSpPr/>
            <p:nvPr>
              <p:custDataLst>
                <p:tags r:id="rId56"/>
              </p:custDataLst>
            </p:nvPr>
          </p:nvSpPr>
          <p:spPr>
            <a:xfrm>
              <a:off x="1581202" y="3679654"/>
              <a:ext cx="526999" cy="285185"/>
            </a:xfrm>
            <a:custGeom>
              <a:avLst/>
              <a:gdLst/>
              <a:ahLst/>
              <a:cxnLst/>
              <a:rect l="0" t="0" r="0" b="0"/>
              <a:pathLst>
                <a:path w="526999" h="285185">
                  <a:moveTo>
                    <a:pt x="25348" y="47796"/>
                  </a:moveTo>
                  <a:lnTo>
                    <a:pt x="25348" y="47796"/>
                  </a:lnTo>
                  <a:lnTo>
                    <a:pt x="30815" y="47796"/>
                  </a:lnTo>
                  <a:lnTo>
                    <a:pt x="34808" y="44425"/>
                  </a:lnTo>
                  <a:lnTo>
                    <a:pt x="77803" y="39957"/>
                  </a:lnTo>
                  <a:lnTo>
                    <a:pt x="110750" y="35845"/>
                  </a:lnTo>
                  <a:lnTo>
                    <a:pt x="155967" y="29314"/>
                  </a:lnTo>
                  <a:lnTo>
                    <a:pt x="180161" y="25597"/>
                  </a:lnTo>
                  <a:lnTo>
                    <a:pt x="204757" y="21707"/>
                  </a:lnTo>
                  <a:lnTo>
                    <a:pt x="229620" y="17704"/>
                  </a:lnTo>
                  <a:lnTo>
                    <a:pt x="253957" y="14329"/>
                  </a:lnTo>
                  <a:lnTo>
                    <a:pt x="277943" y="11373"/>
                  </a:lnTo>
                  <a:lnTo>
                    <a:pt x="323174" y="6914"/>
                  </a:lnTo>
                  <a:lnTo>
                    <a:pt x="362091" y="4932"/>
                  </a:lnTo>
                  <a:lnTo>
                    <a:pt x="407013" y="0"/>
                  </a:lnTo>
                  <a:lnTo>
                    <a:pt x="419814" y="1389"/>
                  </a:lnTo>
                  <a:lnTo>
                    <a:pt x="423087" y="3452"/>
                  </a:lnTo>
                  <a:lnTo>
                    <a:pt x="424563" y="6239"/>
                  </a:lnTo>
                  <a:lnTo>
                    <a:pt x="424841" y="9508"/>
                  </a:lnTo>
                  <a:lnTo>
                    <a:pt x="411749" y="30964"/>
                  </a:lnTo>
                  <a:lnTo>
                    <a:pt x="373141" y="63035"/>
                  </a:lnTo>
                  <a:lnTo>
                    <a:pt x="335615" y="87024"/>
                  </a:lnTo>
                  <a:lnTo>
                    <a:pt x="291656" y="111092"/>
                  </a:lnTo>
                  <a:lnTo>
                    <a:pt x="267092" y="122449"/>
                  </a:lnTo>
                  <a:lnTo>
                    <a:pt x="241544" y="133548"/>
                  </a:lnTo>
                  <a:lnTo>
                    <a:pt x="216751" y="145180"/>
                  </a:lnTo>
                  <a:lnTo>
                    <a:pt x="192461" y="157169"/>
                  </a:lnTo>
                  <a:lnTo>
                    <a:pt x="146187" y="180367"/>
                  </a:lnTo>
                  <a:lnTo>
                    <a:pt x="104454" y="200085"/>
                  </a:lnTo>
                  <a:lnTo>
                    <a:pt x="68503" y="218256"/>
                  </a:lnTo>
                  <a:lnTo>
                    <a:pt x="26140" y="244353"/>
                  </a:lnTo>
                  <a:lnTo>
                    <a:pt x="3240" y="264315"/>
                  </a:lnTo>
                  <a:lnTo>
                    <a:pt x="26" y="268341"/>
                  </a:lnTo>
                  <a:lnTo>
                    <a:pt x="0" y="271732"/>
                  </a:lnTo>
                  <a:lnTo>
                    <a:pt x="2099" y="274698"/>
                  </a:lnTo>
                  <a:lnTo>
                    <a:pt x="5615" y="277380"/>
                  </a:lnTo>
                  <a:lnTo>
                    <a:pt x="40903" y="284527"/>
                  </a:lnTo>
                  <a:lnTo>
                    <a:pt x="79534" y="285184"/>
                  </a:lnTo>
                  <a:lnTo>
                    <a:pt x="127042" y="283123"/>
                  </a:lnTo>
                  <a:lnTo>
                    <a:pt x="154527" y="281587"/>
                  </a:lnTo>
                  <a:lnTo>
                    <a:pt x="183434" y="279857"/>
                  </a:lnTo>
                  <a:lnTo>
                    <a:pt x="214700" y="277997"/>
                  </a:lnTo>
                  <a:lnTo>
                    <a:pt x="247538" y="276052"/>
                  </a:lnTo>
                  <a:lnTo>
                    <a:pt x="281425" y="274050"/>
                  </a:lnTo>
                  <a:lnTo>
                    <a:pt x="312482" y="271304"/>
                  </a:lnTo>
                  <a:lnTo>
                    <a:pt x="341654" y="268063"/>
                  </a:lnTo>
                  <a:lnTo>
                    <a:pt x="369569" y="264491"/>
                  </a:lnTo>
                  <a:lnTo>
                    <a:pt x="415637" y="258639"/>
                  </a:lnTo>
                  <a:lnTo>
                    <a:pt x="452810" y="253688"/>
                  </a:lnTo>
                  <a:lnTo>
                    <a:pt x="499774" y="246641"/>
                  </a:lnTo>
                  <a:lnTo>
                    <a:pt x="526998" y="244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SMARTInkShape-5221"/>
          <p:cNvSpPr/>
          <p:nvPr>
            <p:custDataLst>
              <p:tags r:id="rId5"/>
            </p:custDataLst>
          </p:nvPr>
        </p:nvSpPr>
        <p:spPr>
          <a:xfrm>
            <a:off x="1085850" y="1721235"/>
            <a:ext cx="10521951" cy="1212466"/>
          </a:xfrm>
          <a:custGeom>
            <a:avLst/>
            <a:gdLst/>
            <a:ahLst/>
            <a:cxnLst/>
            <a:rect l="0" t="0" r="0" b="0"/>
            <a:pathLst>
              <a:path w="10521951" h="1212466">
                <a:moveTo>
                  <a:pt x="0" y="25015"/>
                </a:moveTo>
                <a:lnTo>
                  <a:pt x="0" y="25015"/>
                </a:lnTo>
                <a:lnTo>
                  <a:pt x="33239" y="15581"/>
                </a:lnTo>
                <a:lnTo>
                  <a:pt x="66514" y="10709"/>
                </a:lnTo>
                <a:lnTo>
                  <a:pt x="90204" y="8422"/>
                </a:lnTo>
                <a:lnTo>
                  <a:pt x="117991" y="6192"/>
                </a:lnTo>
                <a:lnTo>
                  <a:pt x="148511" y="4000"/>
                </a:lnTo>
                <a:lnTo>
                  <a:pt x="183674" y="2538"/>
                </a:lnTo>
                <a:lnTo>
                  <a:pt x="221932" y="1564"/>
                </a:lnTo>
                <a:lnTo>
                  <a:pt x="262255" y="914"/>
                </a:lnTo>
                <a:lnTo>
                  <a:pt x="305365" y="481"/>
                </a:lnTo>
                <a:lnTo>
                  <a:pt x="350332" y="192"/>
                </a:lnTo>
                <a:lnTo>
                  <a:pt x="396538" y="0"/>
                </a:lnTo>
                <a:lnTo>
                  <a:pt x="447098" y="1283"/>
                </a:lnTo>
                <a:lnTo>
                  <a:pt x="500560" y="3549"/>
                </a:lnTo>
                <a:lnTo>
                  <a:pt x="555956" y="6471"/>
                </a:lnTo>
                <a:lnTo>
                  <a:pt x="615465" y="9830"/>
                </a:lnTo>
                <a:lnTo>
                  <a:pt x="677716" y="13481"/>
                </a:lnTo>
                <a:lnTo>
                  <a:pt x="741794" y="17326"/>
                </a:lnTo>
                <a:lnTo>
                  <a:pt x="809207" y="21300"/>
                </a:lnTo>
                <a:lnTo>
                  <a:pt x="878843" y="25360"/>
                </a:lnTo>
                <a:lnTo>
                  <a:pt x="949962" y="29478"/>
                </a:lnTo>
                <a:lnTo>
                  <a:pt x="1027008" y="32929"/>
                </a:lnTo>
                <a:lnTo>
                  <a:pt x="1108005" y="35936"/>
                </a:lnTo>
                <a:lnTo>
                  <a:pt x="1191637" y="38645"/>
                </a:lnTo>
                <a:lnTo>
                  <a:pt x="1279847" y="41863"/>
                </a:lnTo>
                <a:lnTo>
                  <a:pt x="1371109" y="45419"/>
                </a:lnTo>
                <a:lnTo>
                  <a:pt x="1464406" y="49201"/>
                </a:lnTo>
                <a:lnTo>
                  <a:pt x="1561176" y="53839"/>
                </a:lnTo>
                <a:lnTo>
                  <a:pt x="1660262" y="59048"/>
                </a:lnTo>
                <a:lnTo>
                  <a:pt x="1760891" y="64637"/>
                </a:lnTo>
                <a:lnTo>
                  <a:pt x="1863961" y="71185"/>
                </a:lnTo>
                <a:lnTo>
                  <a:pt x="1968657" y="78373"/>
                </a:lnTo>
                <a:lnTo>
                  <a:pt x="2074438" y="85987"/>
                </a:lnTo>
                <a:lnTo>
                  <a:pt x="2184470" y="95296"/>
                </a:lnTo>
                <a:lnTo>
                  <a:pt x="2297335" y="105736"/>
                </a:lnTo>
                <a:lnTo>
                  <a:pt x="2412090" y="116929"/>
                </a:lnTo>
                <a:lnTo>
                  <a:pt x="2528105" y="130035"/>
                </a:lnTo>
                <a:lnTo>
                  <a:pt x="2644958" y="144417"/>
                </a:lnTo>
                <a:lnTo>
                  <a:pt x="2762372" y="159650"/>
                </a:lnTo>
                <a:lnTo>
                  <a:pt x="2880865" y="174038"/>
                </a:lnTo>
                <a:lnTo>
                  <a:pt x="3000077" y="187864"/>
                </a:lnTo>
                <a:lnTo>
                  <a:pt x="3119768" y="201314"/>
                </a:lnTo>
                <a:lnTo>
                  <a:pt x="3244012" y="214514"/>
                </a:lnTo>
                <a:lnTo>
                  <a:pt x="3371291" y="227548"/>
                </a:lnTo>
                <a:lnTo>
                  <a:pt x="3500594" y="240470"/>
                </a:lnTo>
                <a:lnTo>
                  <a:pt x="3631952" y="253318"/>
                </a:lnTo>
                <a:lnTo>
                  <a:pt x="3764679" y="266117"/>
                </a:lnTo>
                <a:lnTo>
                  <a:pt x="3898319" y="278883"/>
                </a:lnTo>
                <a:lnTo>
                  <a:pt x="4032569" y="291627"/>
                </a:lnTo>
                <a:lnTo>
                  <a:pt x="4167224" y="304356"/>
                </a:lnTo>
                <a:lnTo>
                  <a:pt x="4302149" y="317076"/>
                </a:lnTo>
                <a:lnTo>
                  <a:pt x="4442194" y="330494"/>
                </a:lnTo>
                <a:lnTo>
                  <a:pt x="4585652" y="344379"/>
                </a:lnTo>
                <a:lnTo>
                  <a:pt x="4731384" y="358574"/>
                </a:lnTo>
                <a:lnTo>
                  <a:pt x="4878634" y="372271"/>
                </a:lnTo>
                <a:lnTo>
                  <a:pt x="5026895" y="385636"/>
                </a:lnTo>
                <a:lnTo>
                  <a:pt x="5175830" y="398779"/>
                </a:lnTo>
                <a:lnTo>
                  <a:pt x="5328743" y="412480"/>
                </a:lnTo>
                <a:lnTo>
                  <a:pt x="5484306" y="426553"/>
                </a:lnTo>
                <a:lnTo>
                  <a:pt x="5641637" y="440874"/>
                </a:lnTo>
                <a:lnTo>
                  <a:pt x="5802968" y="455359"/>
                </a:lnTo>
                <a:lnTo>
                  <a:pt x="5966968" y="469956"/>
                </a:lnTo>
                <a:lnTo>
                  <a:pt x="6132745" y="484626"/>
                </a:lnTo>
                <a:lnTo>
                  <a:pt x="6304647" y="501461"/>
                </a:lnTo>
                <a:lnTo>
                  <a:pt x="6480631" y="519740"/>
                </a:lnTo>
                <a:lnTo>
                  <a:pt x="6659338" y="538982"/>
                </a:lnTo>
                <a:lnTo>
                  <a:pt x="6839152" y="558865"/>
                </a:lnTo>
                <a:lnTo>
                  <a:pt x="7019707" y="579176"/>
                </a:lnTo>
                <a:lnTo>
                  <a:pt x="7200755" y="599772"/>
                </a:lnTo>
                <a:lnTo>
                  <a:pt x="7380015" y="621970"/>
                </a:lnTo>
                <a:lnTo>
                  <a:pt x="7558081" y="645235"/>
                </a:lnTo>
                <a:lnTo>
                  <a:pt x="7735352" y="669212"/>
                </a:lnTo>
                <a:lnTo>
                  <a:pt x="7914214" y="695779"/>
                </a:lnTo>
                <a:lnTo>
                  <a:pt x="8094132" y="724075"/>
                </a:lnTo>
                <a:lnTo>
                  <a:pt x="8274754" y="753522"/>
                </a:lnTo>
                <a:lnTo>
                  <a:pt x="8451614" y="784441"/>
                </a:lnTo>
                <a:lnTo>
                  <a:pt x="8625964" y="816344"/>
                </a:lnTo>
                <a:lnTo>
                  <a:pt x="8798642" y="848901"/>
                </a:lnTo>
                <a:lnTo>
                  <a:pt x="8963856" y="881894"/>
                </a:lnTo>
                <a:lnTo>
                  <a:pt x="9124092" y="915179"/>
                </a:lnTo>
                <a:lnTo>
                  <a:pt x="9281013" y="948657"/>
                </a:lnTo>
                <a:lnTo>
                  <a:pt x="9431486" y="981560"/>
                </a:lnTo>
                <a:lnTo>
                  <a:pt x="9577663" y="1014078"/>
                </a:lnTo>
                <a:lnTo>
                  <a:pt x="9720975" y="1046340"/>
                </a:lnTo>
                <a:lnTo>
                  <a:pt x="9850385" y="1075610"/>
                </a:lnTo>
                <a:lnTo>
                  <a:pt x="9970521" y="1102884"/>
                </a:lnTo>
                <a:lnTo>
                  <a:pt x="10084482" y="1128828"/>
                </a:lnTo>
                <a:lnTo>
                  <a:pt x="10183737" y="1149651"/>
                </a:lnTo>
                <a:lnTo>
                  <a:pt x="10273192" y="1167061"/>
                </a:lnTo>
                <a:lnTo>
                  <a:pt x="10356112" y="1182196"/>
                </a:lnTo>
                <a:lnTo>
                  <a:pt x="10411392" y="1192285"/>
                </a:lnTo>
                <a:lnTo>
                  <a:pt x="10521950" y="121246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SMARTInkShape-5222"/>
          <p:cNvSpPr/>
          <p:nvPr>
            <p:custDataLst>
              <p:tags r:id="rId6"/>
            </p:custDataLst>
          </p:nvPr>
        </p:nvSpPr>
        <p:spPr>
          <a:xfrm>
            <a:off x="1475544" y="1092977"/>
            <a:ext cx="3253488" cy="163811"/>
          </a:xfrm>
          <a:custGeom>
            <a:avLst/>
            <a:gdLst/>
            <a:ahLst/>
            <a:cxnLst/>
            <a:rect l="0" t="0" r="0" b="0"/>
            <a:pathLst>
              <a:path w="3253488" h="163811">
                <a:moveTo>
                  <a:pt x="416756" y="113523"/>
                </a:moveTo>
                <a:lnTo>
                  <a:pt x="416756" y="113523"/>
                </a:lnTo>
                <a:lnTo>
                  <a:pt x="369787" y="97636"/>
                </a:lnTo>
                <a:lnTo>
                  <a:pt x="361073" y="95879"/>
                </a:lnTo>
                <a:lnTo>
                  <a:pt x="362701" y="97527"/>
                </a:lnTo>
                <a:lnTo>
                  <a:pt x="375798" y="105002"/>
                </a:lnTo>
                <a:lnTo>
                  <a:pt x="410782" y="111617"/>
                </a:lnTo>
                <a:lnTo>
                  <a:pt x="433940" y="114369"/>
                </a:lnTo>
                <a:lnTo>
                  <a:pt x="464901" y="116204"/>
                </a:lnTo>
                <a:lnTo>
                  <a:pt x="501064" y="117427"/>
                </a:lnTo>
                <a:lnTo>
                  <a:pt x="540695" y="118242"/>
                </a:lnTo>
                <a:lnTo>
                  <a:pt x="588282" y="117375"/>
                </a:lnTo>
                <a:lnTo>
                  <a:pt x="641173" y="115385"/>
                </a:lnTo>
                <a:lnTo>
                  <a:pt x="697601" y="112648"/>
                </a:lnTo>
                <a:lnTo>
                  <a:pt x="761325" y="108706"/>
                </a:lnTo>
                <a:lnTo>
                  <a:pt x="829913" y="103962"/>
                </a:lnTo>
                <a:lnTo>
                  <a:pt x="901744" y="98682"/>
                </a:lnTo>
                <a:lnTo>
                  <a:pt x="979265" y="92340"/>
                </a:lnTo>
                <a:lnTo>
                  <a:pt x="1060579" y="85290"/>
                </a:lnTo>
                <a:lnTo>
                  <a:pt x="1144421" y="77768"/>
                </a:lnTo>
                <a:lnTo>
                  <a:pt x="1235594" y="70636"/>
                </a:lnTo>
                <a:lnTo>
                  <a:pt x="1331653" y="63765"/>
                </a:lnTo>
                <a:lnTo>
                  <a:pt x="1430971" y="57068"/>
                </a:lnTo>
                <a:lnTo>
                  <a:pt x="1531755" y="50486"/>
                </a:lnTo>
                <a:lnTo>
                  <a:pt x="1633516" y="43982"/>
                </a:lnTo>
                <a:lnTo>
                  <a:pt x="1735929" y="37529"/>
                </a:lnTo>
                <a:lnTo>
                  <a:pt x="1838777" y="31816"/>
                </a:lnTo>
                <a:lnTo>
                  <a:pt x="1941915" y="26596"/>
                </a:lnTo>
                <a:lnTo>
                  <a:pt x="2045245" y="21705"/>
                </a:lnTo>
                <a:lnTo>
                  <a:pt x="2147293" y="17033"/>
                </a:lnTo>
                <a:lnTo>
                  <a:pt x="2248486" y="12508"/>
                </a:lnTo>
                <a:lnTo>
                  <a:pt x="2349109" y="8079"/>
                </a:lnTo>
                <a:lnTo>
                  <a:pt x="2443707" y="5127"/>
                </a:lnTo>
                <a:lnTo>
                  <a:pt x="2534291" y="3159"/>
                </a:lnTo>
                <a:lnTo>
                  <a:pt x="2622196" y="1847"/>
                </a:lnTo>
                <a:lnTo>
                  <a:pt x="2702672" y="972"/>
                </a:lnTo>
                <a:lnTo>
                  <a:pt x="2778194" y="389"/>
                </a:lnTo>
                <a:lnTo>
                  <a:pt x="2850415" y="0"/>
                </a:lnTo>
                <a:lnTo>
                  <a:pt x="2915495" y="447"/>
                </a:lnTo>
                <a:lnTo>
                  <a:pt x="2975815" y="1450"/>
                </a:lnTo>
                <a:lnTo>
                  <a:pt x="3032961" y="2824"/>
                </a:lnTo>
                <a:lnTo>
                  <a:pt x="3080938" y="4446"/>
                </a:lnTo>
                <a:lnTo>
                  <a:pt x="3122800" y="6233"/>
                </a:lnTo>
                <a:lnTo>
                  <a:pt x="3160585" y="8130"/>
                </a:lnTo>
                <a:lnTo>
                  <a:pt x="3189303" y="10100"/>
                </a:lnTo>
                <a:lnTo>
                  <a:pt x="3230620" y="14170"/>
                </a:lnTo>
                <a:lnTo>
                  <a:pt x="3253487" y="17057"/>
                </a:lnTo>
                <a:lnTo>
                  <a:pt x="3225455" y="21284"/>
                </a:lnTo>
                <a:lnTo>
                  <a:pt x="3203622" y="22397"/>
                </a:lnTo>
                <a:lnTo>
                  <a:pt x="3176367" y="23139"/>
                </a:lnTo>
                <a:lnTo>
                  <a:pt x="3145496" y="23634"/>
                </a:lnTo>
                <a:lnTo>
                  <a:pt x="3107983" y="24669"/>
                </a:lnTo>
                <a:lnTo>
                  <a:pt x="3066040" y="26065"/>
                </a:lnTo>
                <a:lnTo>
                  <a:pt x="3021145" y="27701"/>
                </a:lnTo>
                <a:lnTo>
                  <a:pt x="2969344" y="29497"/>
                </a:lnTo>
                <a:lnTo>
                  <a:pt x="2912937" y="31400"/>
                </a:lnTo>
                <a:lnTo>
                  <a:pt x="2853460" y="33375"/>
                </a:lnTo>
                <a:lnTo>
                  <a:pt x="2790525" y="35396"/>
                </a:lnTo>
                <a:lnTo>
                  <a:pt x="2725285" y="37450"/>
                </a:lnTo>
                <a:lnTo>
                  <a:pt x="2658509" y="39524"/>
                </a:lnTo>
                <a:lnTo>
                  <a:pt x="2588591" y="40907"/>
                </a:lnTo>
                <a:lnTo>
                  <a:pt x="2516579" y="41829"/>
                </a:lnTo>
                <a:lnTo>
                  <a:pt x="2443171" y="42444"/>
                </a:lnTo>
                <a:lnTo>
                  <a:pt x="2366011" y="43559"/>
                </a:lnTo>
                <a:lnTo>
                  <a:pt x="2286348" y="45008"/>
                </a:lnTo>
                <a:lnTo>
                  <a:pt x="2205017" y="46680"/>
                </a:lnTo>
                <a:lnTo>
                  <a:pt x="2121869" y="48500"/>
                </a:lnTo>
                <a:lnTo>
                  <a:pt x="2037509" y="50419"/>
                </a:lnTo>
                <a:lnTo>
                  <a:pt x="1952341" y="52403"/>
                </a:lnTo>
                <a:lnTo>
                  <a:pt x="1866635" y="54432"/>
                </a:lnTo>
                <a:lnTo>
                  <a:pt x="1780570" y="56490"/>
                </a:lnTo>
                <a:lnTo>
                  <a:pt x="1694265" y="58568"/>
                </a:lnTo>
                <a:lnTo>
                  <a:pt x="1607801" y="60658"/>
                </a:lnTo>
                <a:lnTo>
                  <a:pt x="1521230" y="62758"/>
                </a:lnTo>
                <a:lnTo>
                  <a:pt x="1434589" y="64863"/>
                </a:lnTo>
                <a:lnTo>
                  <a:pt x="1346489" y="67677"/>
                </a:lnTo>
                <a:lnTo>
                  <a:pt x="1257417" y="70965"/>
                </a:lnTo>
                <a:lnTo>
                  <a:pt x="1167697" y="74567"/>
                </a:lnTo>
                <a:lnTo>
                  <a:pt x="1079661" y="77675"/>
                </a:lnTo>
                <a:lnTo>
                  <a:pt x="992748" y="80452"/>
                </a:lnTo>
                <a:lnTo>
                  <a:pt x="906584" y="83009"/>
                </a:lnTo>
                <a:lnTo>
                  <a:pt x="824447" y="86830"/>
                </a:lnTo>
                <a:lnTo>
                  <a:pt x="744994" y="91495"/>
                </a:lnTo>
                <a:lnTo>
                  <a:pt x="667332" y="96721"/>
                </a:lnTo>
                <a:lnTo>
                  <a:pt x="592273" y="102321"/>
                </a:lnTo>
                <a:lnTo>
                  <a:pt x="518951" y="108172"/>
                </a:lnTo>
                <a:lnTo>
                  <a:pt x="446786" y="114189"/>
                </a:lnTo>
                <a:lnTo>
                  <a:pt x="381037" y="120317"/>
                </a:lnTo>
                <a:lnTo>
                  <a:pt x="319566" y="126519"/>
                </a:lnTo>
                <a:lnTo>
                  <a:pt x="260946" y="132770"/>
                </a:lnTo>
                <a:lnTo>
                  <a:pt x="210577" y="138349"/>
                </a:lnTo>
                <a:lnTo>
                  <a:pt x="165709" y="143479"/>
                </a:lnTo>
                <a:lnTo>
                  <a:pt x="124508" y="148311"/>
                </a:lnTo>
                <a:lnTo>
                  <a:pt x="91396" y="152237"/>
                </a:lnTo>
                <a:lnTo>
                  <a:pt x="63677" y="155560"/>
                </a:lnTo>
                <a:lnTo>
                  <a:pt x="22765" y="160428"/>
                </a:lnTo>
                <a:lnTo>
                  <a:pt x="0" y="163169"/>
                </a:lnTo>
                <a:lnTo>
                  <a:pt x="6929" y="163810"/>
                </a:lnTo>
                <a:lnTo>
                  <a:pt x="38701" y="162214"/>
                </a:lnTo>
                <a:lnTo>
                  <a:pt x="61003" y="160800"/>
                </a:lnTo>
                <a:lnTo>
                  <a:pt x="92098" y="157741"/>
                </a:lnTo>
                <a:lnTo>
                  <a:pt x="129056" y="153585"/>
                </a:lnTo>
                <a:lnTo>
                  <a:pt x="169923" y="148698"/>
                </a:lnTo>
                <a:lnTo>
                  <a:pt x="218334" y="142617"/>
                </a:lnTo>
                <a:lnTo>
                  <a:pt x="271775" y="135741"/>
                </a:lnTo>
                <a:lnTo>
                  <a:pt x="328568" y="128335"/>
                </a:lnTo>
                <a:lnTo>
                  <a:pt x="392536" y="121281"/>
                </a:lnTo>
                <a:lnTo>
                  <a:pt x="461287" y="114462"/>
                </a:lnTo>
                <a:lnTo>
                  <a:pt x="533227" y="107799"/>
                </a:lnTo>
                <a:lnTo>
                  <a:pt x="610114" y="100535"/>
                </a:lnTo>
                <a:lnTo>
                  <a:pt x="690301" y="92870"/>
                </a:lnTo>
                <a:lnTo>
                  <a:pt x="772686" y="84937"/>
                </a:lnTo>
                <a:lnTo>
                  <a:pt x="860770" y="77532"/>
                </a:lnTo>
                <a:lnTo>
                  <a:pt x="952654" y="70479"/>
                </a:lnTo>
                <a:lnTo>
                  <a:pt x="1047071" y="63661"/>
                </a:lnTo>
                <a:lnTo>
                  <a:pt x="1145294" y="56998"/>
                </a:lnTo>
                <a:lnTo>
                  <a:pt x="1246053" y="50440"/>
                </a:lnTo>
                <a:lnTo>
                  <a:pt x="1348504" y="43951"/>
                </a:lnTo>
                <a:lnTo>
                  <a:pt x="1447849" y="38919"/>
                </a:lnTo>
                <a:lnTo>
                  <a:pt x="1545124" y="34859"/>
                </a:lnTo>
                <a:lnTo>
                  <a:pt x="1641018" y="31447"/>
                </a:lnTo>
                <a:lnTo>
                  <a:pt x="1736697" y="29878"/>
                </a:lnTo>
                <a:lnTo>
                  <a:pt x="1832233" y="29537"/>
                </a:lnTo>
                <a:lnTo>
                  <a:pt x="1927674" y="30016"/>
                </a:lnTo>
                <a:lnTo>
                  <a:pt x="2018113" y="31040"/>
                </a:lnTo>
                <a:lnTo>
                  <a:pt x="2105216" y="32429"/>
                </a:lnTo>
                <a:lnTo>
                  <a:pt x="2190096" y="34060"/>
                </a:lnTo>
                <a:lnTo>
                  <a:pt x="2270672" y="35854"/>
                </a:lnTo>
                <a:lnTo>
                  <a:pt x="2348377" y="37754"/>
                </a:lnTo>
                <a:lnTo>
                  <a:pt x="2424170" y="39727"/>
                </a:lnTo>
                <a:lnTo>
                  <a:pt x="2495160" y="41748"/>
                </a:lnTo>
                <a:lnTo>
                  <a:pt x="2562947" y="43801"/>
                </a:lnTo>
                <a:lnTo>
                  <a:pt x="2628600" y="45875"/>
                </a:lnTo>
                <a:lnTo>
                  <a:pt x="2689302" y="47963"/>
                </a:lnTo>
                <a:lnTo>
                  <a:pt x="2746703" y="50061"/>
                </a:lnTo>
                <a:lnTo>
                  <a:pt x="2801904" y="52165"/>
                </a:lnTo>
                <a:lnTo>
                  <a:pt x="2852816" y="53568"/>
                </a:lnTo>
                <a:lnTo>
                  <a:pt x="2900868" y="54503"/>
                </a:lnTo>
                <a:lnTo>
                  <a:pt x="2947014" y="55126"/>
                </a:lnTo>
                <a:lnTo>
                  <a:pt x="2986951" y="56247"/>
                </a:lnTo>
                <a:lnTo>
                  <a:pt x="3022747" y="57700"/>
                </a:lnTo>
                <a:lnTo>
                  <a:pt x="3055783" y="59374"/>
                </a:lnTo>
                <a:lnTo>
                  <a:pt x="3084157" y="60491"/>
                </a:lnTo>
                <a:lnTo>
                  <a:pt x="3109424" y="61235"/>
                </a:lnTo>
                <a:lnTo>
                  <a:pt x="3149492" y="62767"/>
                </a:lnTo>
                <a:lnTo>
                  <a:pt x="3172003" y="65800"/>
                </a:lnTo>
                <a:lnTo>
                  <a:pt x="3173632" y="69713"/>
                </a:lnTo>
                <a:lnTo>
                  <a:pt x="3169777" y="75144"/>
                </a:lnTo>
                <a:lnTo>
                  <a:pt x="3147256" y="9447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SMARTInkShape-5223"/>
          <p:cNvSpPr/>
          <p:nvPr>
            <p:custDataLst>
              <p:tags r:id="rId7"/>
            </p:custDataLst>
          </p:nvPr>
        </p:nvSpPr>
        <p:spPr>
          <a:xfrm>
            <a:off x="5762409" y="179087"/>
            <a:ext cx="4785795" cy="1173083"/>
          </a:xfrm>
          <a:custGeom>
            <a:avLst/>
            <a:gdLst/>
            <a:ahLst/>
            <a:cxnLst/>
            <a:rect l="0" t="0" r="0" b="0"/>
            <a:pathLst>
              <a:path w="4785795" h="1173083">
                <a:moveTo>
                  <a:pt x="466941" y="944863"/>
                </a:moveTo>
                <a:lnTo>
                  <a:pt x="466941" y="944863"/>
                </a:lnTo>
                <a:lnTo>
                  <a:pt x="508053" y="948626"/>
                </a:lnTo>
                <a:lnTo>
                  <a:pt x="538130" y="954297"/>
                </a:lnTo>
                <a:lnTo>
                  <a:pt x="575017" y="959169"/>
                </a:lnTo>
                <a:lnTo>
                  <a:pt x="616809" y="967449"/>
                </a:lnTo>
                <a:lnTo>
                  <a:pt x="661960" y="977479"/>
                </a:lnTo>
                <a:lnTo>
                  <a:pt x="685853" y="982129"/>
                </a:lnTo>
                <a:lnTo>
                  <a:pt x="710249" y="986640"/>
                </a:lnTo>
                <a:lnTo>
                  <a:pt x="736392" y="991059"/>
                </a:lnTo>
                <a:lnTo>
                  <a:pt x="763697" y="995416"/>
                </a:lnTo>
                <a:lnTo>
                  <a:pt x="791778" y="999732"/>
                </a:lnTo>
                <a:lnTo>
                  <a:pt x="821788" y="1004020"/>
                </a:lnTo>
                <a:lnTo>
                  <a:pt x="853083" y="1008290"/>
                </a:lnTo>
                <a:lnTo>
                  <a:pt x="885236" y="1012548"/>
                </a:lnTo>
                <a:lnTo>
                  <a:pt x="918665" y="1016797"/>
                </a:lnTo>
                <a:lnTo>
                  <a:pt x="952946" y="1021041"/>
                </a:lnTo>
                <a:lnTo>
                  <a:pt x="987794" y="1025282"/>
                </a:lnTo>
                <a:lnTo>
                  <a:pt x="1023021" y="1029520"/>
                </a:lnTo>
                <a:lnTo>
                  <a:pt x="1058500" y="1033757"/>
                </a:lnTo>
                <a:lnTo>
                  <a:pt x="1094147" y="1037992"/>
                </a:lnTo>
                <a:lnTo>
                  <a:pt x="1132022" y="1042227"/>
                </a:lnTo>
                <a:lnTo>
                  <a:pt x="1171384" y="1046461"/>
                </a:lnTo>
                <a:lnTo>
                  <a:pt x="1211736" y="1050695"/>
                </a:lnTo>
                <a:lnTo>
                  <a:pt x="1253454" y="1054223"/>
                </a:lnTo>
                <a:lnTo>
                  <a:pt x="1296083" y="1057281"/>
                </a:lnTo>
                <a:lnTo>
                  <a:pt x="1339319" y="1060025"/>
                </a:lnTo>
                <a:lnTo>
                  <a:pt x="1382960" y="1062560"/>
                </a:lnTo>
                <a:lnTo>
                  <a:pt x="1426870" y="1064955"/>
                </a:lnTo>
                <a:lnTo>
                  <a:pt x="1470960" y="1067258"/>
                </a:lnTo>
                <a:lnTo>
                  <a:pt x="1515876" y="1069499"/>
                </a:lnTo>
                <a:lnTo>
                  <a:pt x="1561342" y="1071698"/>
                </a:lnTo>
                <a:lnTo>
                  <a:pt x="1607175" y="1073869"/>
                </a:lnTo>
                <a:lnTo>
                  <a:pt x="1653252" y="1076728"/>
                </a:lnTo>
                <a:lnTo>
                  <a:pt x="1699493" y="1080045"/>
                </a:lnTo>
                <a:lnTo>
                  <a:pt x="1745842" y="1083668"/>
                </a:lnTo>
                <a:lnTo>
                  <a:pt x="1792264" y="1088200"/>
                </a:lnTo>
                <a:lnTo>
                  <a:pt x="1838734" y="1093337"/>
                </a:lnTo>
                <a:lnTo>
                  <a:pt x="1885237" y="1098879"/>
                </a:lnTo>
                <a:lnTo>
                  <a:pt x="1931761" y="1103279"/>
                </a:lnTo>
                <a:lnTo>
                  <a:pt x="1978298" y="1106919"/>
                </a:lnTo>
                <a:lnTo>
                  <a:pt x="2024846" y="1110050"/>
                </a:lnTo>
                <a:lnTo>
                  <a:pt x="2072106" y="1113549"/>
                </a:lnTo>
                <a:lnTo>
                  <a:pt x="2119840" y="1117292"/>
                </a:lnTo>
                <a:lnTo>
                  <a:pt x="2167890" y="1121199"/>
                </a:lnTo>
                <a:lnTo>
                  <a:pt x="2215445" y="1125215"/>
                </a:lnTo>
                <a:lnTo>
                  <a:pt x="2262671" y="1129303"/>
                </a:lnTo>
                <a:lnTo>
                  <a:pt x="2309678" y="1133440"/>
                </a:lnTo>
                <a:lnTo>
                  <a:pt x="2355833" y="1137609"/>
                </a:lnTo>
                <a:lnTo>
                  <a:pt x="2401418" y="1141799"/>
                </a:lnTo>
                <a:lnTo>
                  <a:pt x="2446626" y="1146004"/>
                </a:lnTo>
                <a:lnTo>
                  <a:pt x="2491581" y="1149512"/>
                </a:lnTo>
                <a:lnTo>
                  <a:pt x="2536367" y="1152557"/>
                </a:lnTo>
                <a:lnTo>
                  <a:pt x="2581041" y="1155292"/>
                </a:lnTo>
                <a:lnTo>
                  <a:pt x="2625642" y="1157821"/>
                </a:lnTo>
                <a:lnTo>
                  <a:pt x="2670191" y="1160213"/>
                </a:lnTo>
                <a:lnTo>
                  <a:pt x="2714708" y="1162513"/>
                </a:lnTo>
                <a:lnTo>
                  <a:pt x="2757792" y="1164752"/>
                </a:lnTo>
                <a:lnTo>
                  <a:pt x="2799919" y="1166950"/>
                </a:lnTo>
                <a:lnTo>
                  <a:pt x="2841409" y="1169121"/>
                </a:lnTo>
                <a:lnTo>
                  <a:pt x="2882475" y="1170568"/>
                </a:lnTo>
                <a:lnTo>
                  <a:pt x="2923259" y="1171533"/>
                </a:lnTo>
                <a:lnTo>
                  <a:pt x="2963852" y="1172176"/>
                </a:lnTo>
                <a:lnTo>
                  <a:pt x="3004321" y="1172605"/>
                </a:lnTo>
                <a:lnTo>
                  <a:pt x="3044705" y="1172891"/>
                </a:lnTo>
                <a:lnTo>
                  <a:pt x="3085033" y="1173082"/>
                </a:lnTo>
                <a:lnTo>
                  <a:pt x="3125325" y="1172503"/>
                </a:lnTo>
                <a:lnTo>
                  <a:pt x="3165592" y="1171412"/>
                </a:lnTo>
                <a:lnTo>
                  <a:pt x="3205841" y="1169979"/>
                </a:lnTo>
                <a:lnTo>
                  <a:pt x="3245375" y="1168318"/>
                </a:lnTo>
                <a:lnTo>
                  <a:pt x="3284429" y="1166505"/>
                </a:lnTo>
                <a:lnTo>
                  <a:pt x="3323167" y="1164591"/>
                </a:lnTo>
                <a:lnTo>
                  <a:pt x="3360987" y="1161904"/>
                </a:lnTo>
                <a:lnTo>
                  <a:pt x="3398194" y="1158701"/>
                </a:lnTo>
                <a:lnTo>
                  <a:pt x="3434992" y="1155155"/>
                </a:lnTo>
                <a:lnTo>
                  <a:pt x="3471518" y="1152086"/>
                </a:lnTo>
                <a:lnTo>
                  <a:pt x="3507865" y="1149334"/>
                </a:lnTo>
                <a:lnTo>
                  <a:pt x="3544090" y="1146794"/>
                </a:lnTo>
                <a:lnTo>
                  <a:pt x="3579529" y="1143689"/>
                </a:lnTo>
                <a:lnTo>
                  <a:pt x="3614443" y="1140208"/>
                </a:lnTo>
                <a:lnTo>
                  <a:pt x="3649010" y="1136476"/>
                </a:lnTo>
                <a:lnTo>
                  <a:pt x="3682637" y="1132578"/>
                </a:lnTo>
                <a:lnTo>
                  <a:pt x="3715638" y="1128567"/>
                </a:lnTo>
                <a:lnTo>
                  <a:pt x="3748222" y="1124482"/>
                </a:lnTo>
                <a:lnTo>
                  <a:pt x="3781235" y="1120348"/>
                </a:lnTo>
                <a:lnTo>
                  <a:pt x="3814530" y="1116181"/>
                </a:lnTo>
                <a:lnTo>
                  <a:pt x="3848018" y="1111992"/>
                </a:lnTo>
                <a:lnTo>
                  <a:pt x="3879514" y="1107787"/>
                </a:lnTo>
                <a:lnTo>
                  <a:pt x="3909685" y="1103574"/>
                </a:lnTo>
                <a:lnTo>
                  <a:pt x="3938970" y="1099354"/>
                </a:lnTo>
                <a:lnTo>
                  <a:pt x="3968371" y="1094423"/>
                </a:lnTo>
                <a:lnTo>
                  <a:pt x="3997850" y="1089020"/>
                </a:lnTo>
                <a:lnTo>
                  <a:pt x="4027379" y="1083301"/>
                </a:lnTo>
                <a:lnTo>
                  <a:pt x="4054123" y="1077372"/>
                </a:lnTo>
                <a:lnTo>
                  <a:pt x="4079008" y="1071302"/>
                </a:lnTo>
                <a:lnTo>
                  <a:pt x="4126176" y="1058914"/>
                </a:lnTo>
                <a:lnTo>
                  <a:pt x="4173012" y="1046352"/>
                </a:lnTo>
                <a:lnTo>
                  <a:pt x="4217815" y="1033714"/>
                </a:lnTo>
                <a:lnTo>
                  <a:pt x="4259835" y="1021041"/>
                </a:lnTo>
                <a:lnTo>
                  <a:pt x="4297327" y="1008353"/>
                </a:lnTo>
                <a:lnTo>
                  <a:pt x="4334684" y="991896"/>
                </a:lnTo>
                <a:lnTo>
                  <a:pt x="4372455" y="972822"/>
                </a:lnTo>
                <a:lnTo>
                  <a:pt x="4410408" y="952585"/>
                </a:lnTo>
                <a:lnTo>
                  <a:pt x="4450323" y="931832"/>
                </a:lnTo>
                <a:lnTo>
                  <a:pt x="4490879" y="910849"/>
                </a:lnTo>
                <a:lnTo>
                  <a:pt x="4530069" y="889764"/>
                </a:lnTo>
                <a:lnTo>
                  <a:pt x="4570535" y="868634"/>
                </a:lnTo>
                <a:lnTo>
                  <a:pt x="4611333" y="846778"/>
                </a:lnTo>
                <a:lnTo>
                  <a:pt x="4650632" y="822953"/>
                </a:lnTo>
                <a:lnTo>
                  <a:pt x="4687382" y="798253"/>
                </a:lnTo>
                <a:lnTo>
                  <a:pt x="4732281" y="758665"/>
                </a:lnTo>
                <a:lnTo>
                  <a:pt x="4763458" y="713775"/>
                </a:lnTo>
                <a:lnTo>
                  <a:pt x="4778920" y="681996"/>
                </a:lnTo>
                <a:lnTo>
                  <a:pt x="4785794" y="651409"/>
                </a:lnTo>
                <a:lnTo>
                  <a:pt x="4783202" y="619471"/>
                </a:lnTo>
                <a:lnTo>
                  <a:pt x="4774290" y="585755"/>
                </a:lnTo>
                <a:lnTo>
                  <a:pt x="4760922" y="549604"/>
                </a:lnTo>
                <a:lnTo>
                  <a:pt x="4739929" y="516133"/>
                </a:lnTo>
                <a:lnTo>
                  <a:pt x="4696578" y="469523"/>
                </a:lnTo>
                <a:lnTo>
                  <a:pt x="4658886" y="439384"/>
                </a:lnTo>
                <a:lnTo>
                  <a:pt x="4611559" y="409526"/>
                </a:lnTo>
                <a:lnTo>
                  <a:pt x="4585391" y="395355"/>
                </a:lnTo>
                <a:lnTo>
                  <a:pt x="4558069" y="381674"/>
                </a:lnTo>
                <a:lnTo>
                  <a:pt x="4529977" y="368321"/>
                </a:lnTo>
                <a:lnTo>
                  <a:pt x="4499253" y="355185"/>
                </a:lnTo>
                <a:lnTo>
                  <a:pt x="4466777" y="342194"/>
                </a:lnTo>
                <a:lnTo>
                  <a:pt x="4433131" y="329300"/>
                </a:lnTo>
                <a:lnTo>
                  <a:pt x="4397296" y="316471"/>
                </a:lnTo>
                <a:lnTo>
                  <a:pt x="4359997" y="303685"/>
                </a:lnTo>
                <a:lnTo>
                  <a:pt x="4321730" y="290928"/>
                </a:lnTo>
                <a:lnTo>
                  <a:pt x="4282811" y="279601"/>
                </a:lnTo>
                <a:lnTo>
                  <a:pt x="4243459" y="269227"/>
                </a:lnTo>
                <a:lnTo>
                  <a:pt x="4203820" y="259489"/>
                </a:lnTo>
                <a:lnTo>
                  <a:pt x="4163283" y="249469"/>
                </a:lnTo>
                <a:lnTo>
                  <a:pt x="4122145" y="239262"/>
                </a:lnTo>
                <a:lnTo>
                  <a:pt x="4080610" y="228929"/>
                </a:lnTo>
                <a:lnTo>
                  <a:pt x="4037400" y="219923"/>
                </a:lnTo>
                <a:lnTo>
                  <a:pt x="3993068" y="211803"/>
                </a:lnTo>
                <a:lnTo>
                  <a:pt x="3947991" y="204273"/>
                </a:lnTo>
                <a:lnTo>
                  <a:pt x="3901714" y="196431"/>
                </a:lnTo>
                <a:lnTo>
                  <a:pt x="3854634" y="188381"/>
                </a:lnTo>
                <a:lnTo>
                  <a:pt x="3807019" y="180191"/>
                </a:lnTo>
                <a:lnTo>
                  <a:pt x="3757637" y="172615"/>
                </a:lnTo>
                <a:lnTo>
                  <a:pt x="3707077" y="165448"/>
                </a:lnTo>
                <a:lnTo>
                  <a:pt x="3655730" y="158553"/>
                </a:lnTo>
                <a:lnTo>
                  <a:pt x="3603157" y="151134"/>
                </a:lnTo>
                <a:lnTo>
                  <a:pt x="3549763" y="143366"/>
                </a:lnTo>
                <a:lnTo>
                  <a:pt x="3495820" y="135365"/>
                </a:lnTo>
                <a:lnTo>
                  <a:pt x="3439401" y="127914"/>
                </a:lnTo>
                <a:lnTo>
                  <a:pt x="3381325" y="120831"/>
                </a:lnTo>
                <a:lnTo>
                  <a:pt x="3322149" y="113991"/>
                </a:lnTo>
                <a:lnTo>
                  <a:pt x="3262234" y="107315"/>
                </a:lnTo>
                <a:lnTo>
                  <a:pt x="3201829" y="100748"/>
                </a:lnTo>
                <a:lnTo>
                  <a:pt x="3141101" y="94253"/>
                </a:lnTo>
                <a:lnTo>
                  <a:pt x="3080154" y="88512"/>
                </a:lnTo>
                <a:lnTo>
                  <a:pt x="3019060" y="83273"/>
                </a:lnTo>
                <a:lnTo>
                  <a:pt x="2957870" y="78370"/>
                </a:lnTo>
                <a:lnTo>
                  <a:pt x="2893793" y="73690"/>
                </a:lnTo>
                <a:lnTo>
                  <a:pt x="2827792" y="69159"/>
                </a:lnTo>
                <a:lnTo>
                  <a:pt x="2760509" y="64727"/>
                </a:lnTo>
                <a:lnTo>
                  <a:pt x="2693780" y="60361"/>
                </a:lnTo>
                <a:lnTo>
                  <a:pt x="2627423" y="56039"/>
                </a:lnTo>
                <a:lnTo>
                  <a:pt x="2561312" y="51747"/>
                </a:lnTo>
                <a:lnTo>
                  <a:pt x="2495366" y="47475"/>
                </a:lnTo>
                <a:lnTo>
                  <a:pt x="2429531" y="43215"/>
                </a:lnTo>
                <a:lnTo>
                  <a:pt x="2363766" y="38965"/>
                </a:lnTo>
                <a:lnTo>
                  <a:pt x="2295936" y="34720"/>
                </a:lnTo>
                <a:lnTo>
                  <a:pt x="2226727" y="30478"/>
                </a:lnTo>
                <a:lnTo>
                  <a:pt x="2156598" y="26240"/>
                </a:lnTo>
                <a:lnTo>
                  <a:pt x="2086562" y="22709"/>
                </a:lnTo>
                <a:lnTo>
                  <a:pt x="2016587" y="19649"/>
                </a:lnTo>
                <a:lnTo>
                  <a:pt x="1946656" y="16904"/>
                </a:lnTo>
                <a:lnTo>
                  <a:pt x="1878162" y="14368"/>
                </a:lnTo>
                <a:lnTo>
                  <a:pt x="1810627" y="11972"/>
                </a:lnTo>
                <a:lnTo>
                  <a:pt x="1743732" y="9669"/>
                </a:lnTo>
                <a:lnTo>
                  <a:pt x="1675851" y="7428"/>
                </a:lnTo>
                <a:lnTo>
                  <a:pt x="1607315" y="5229"/>
                </a:lnTo>
                <a:lnTo>
                  <a:pt x="1538340" y="3057"/>
                </a:lnTo>
                <a:lnTo>
                  <a:pt x="1471191" y="1609"/>
                </a:lnTo>
                <a:lnTo>
                  <a:pt x="1405257" y="644"/>
                </a:lnTo>
                <a:lnTo>
                  <a:pt x="1340134" y="0"/>
                </a:lnTo>
                <a:lnTo>
                  <a:pt x="1276964" y="277"/>
                </a:lnTo>
                <a:lnTo>
                  <a:pt x="1215095" y="1166"/>
                </a:lnTo>
                <a:lnTo>
                  <a:pt x="1154094" y="2465"/>
                </a:lnTo>
                <a:lnTo>
                  <a:pt x="1094377" y="4742"/>
                </a:lnTo>
                <a:lnTo>
                  <a:pt x="1035514" y="7671"/>
                </a:lnTo>
                <a:lnTo>
                  <a:pt x="977223" y="11035"/>
                </a:lnTo>
                <a:lnTo>
                  <a:pt x="921429" y="14689"/>
                </a:lnTo>
                <a:lnTo>
                  <a:pt x="867300" y="18536"/>
                </a:lnTo>
                <a:lnTo>
                  <a:pt x="814279" y="22512"/>
                </a:lnTo>
                <a:lnTo>
                  <a:pt x="764117" y="27984"/>
                </a:lnTo>
                <a:lnTo>
                  <a:pt x="715858" y="34455"/>
                </a:lnTo>
                <a:lnTo>
                  <a:pt x="668868" y="41591"/>
                </a:lnTo>
                <a:lnTo>
                  <a:pt x="623432" y="49876"/>
                </a:lnTo>
                <a:lnTo>
                  <a:pt x="579029" y="58927"/>
                </a:lnTo>
                <a:lnTo>
                  <a:pt x="535317" y="68489"/>
                </a:lnTo>
                <a:lnTo>
                  <a:pt x="496297" y="79803"/>
                </a:lnTo>
                <a:lnTo>
                  <a:pt x="460407" y="92284"/>
                </a:lnTo>
                <a:lnTo>
                  <a:pt x="426601" y="105544"/>
                </a:lnTo>
                <a:lnTo>
                  <a:pt x="394892" y="119322"/>
                </a:lnTo>
                <a:lnTo>
                  <a:pt x="364580" y="133447"/>
                </a:lnTo>
                <a:lnTo>
                  <a:pt x="335201" y="147802"/>
                </a:lnTo>
                <a:lnTo>
                  <a:pt x="308558" y="163017"/>
                </a:lnTo>
                <a:lnTo>
                  <a:pt x="283741" y="178805"/>
                </a:lnTo>
                <a:lnTo>
                  <a:pt x="238763" y="210693"/>
                </a:lnTo>
                <a:lnTo>
                  <a:pt x="199958" y="241328"/>
                </a:lnTo>
                <a:lnTo>
                  <a:pt x="165778" y="271407"/>
                </a:lnTo>
                <a:lnTo>
                  <a:pt x="120651" y="317989"/>
                </a:lnTo>
                <a:lnTo>
                  <a:pt x="94311" y="351575"/>
                </a:lnTo>
                <a:lnTo>
                  <a:pt x="70847" y="387668"/>
                </a:lnTo>
                <a:lnTo>
                  <a:pt x="52421" y="424876"/>
                </a:lnTo>
                <a:lnTo>
                  <a:pt x="37177" y="462580"/>
                </a:lnTo>
                <a:lnTo>
                  <a:pt x="23345" y="500504"/>
                </a:lnTo>
                <a:lnTo>
                  <a:pt x="12024" y="540407"/>
                </a:lnTo>
                <a:lnTo>
                  <a:pt x="3700" y="581660"/>
                </a:lnTo>
                <a:lnTo>
                  <a:pt x="0" y="623514"/>
                </a:lnTo>
                <a:lnTo>
                  <a:pt x="238" y="665634"/>
                </a:lnTo>
                <a:lnTo>
                  <a:pt x="3401" y="707167"/>
                </a:lnTo>
                <a:lnTo>
                  <a:pt x="9510" y="746792"/>
                </a:lnTo>
                <a:lnTo>
                  <a:pt x="16929" y="783689"/>
                </a:lnTo>
                <a:lnTo>
                  <a:pt x="26340" y="817491"/>
                </a:lnTo>
                <a:lnTo>
                  <a:pt x="47508" y="860321"/>
                </a:lnTo>
                <a:lnTo>
                  <a:pt x="72358" y="898412"/>
                </a:lnTo>
                <a:lnTo>
                  <a:pt x="113884" y="939163"/>
                </a:lnTo>
                <a:lnTo>
                  <a:pt x="150195" y="968574"/>
                </a:lnTo>
                <a:lnTo>
                  <a:pt x="189645" y="995163"/>
                </a:lnTo>
                <a:lnTo>
                  <a:pt x="234495" y="1020915"/>
                </a:lnTo>
                <a:lnTo>
                  <a:pt x="266971" y="1036519"/>
                </a:lnTo>
                <a:lnTo>
                  <a:pt x="300219" y="1048158"/>
                </a:lnTo>
                <a:lnTo>
                  <a:pt x="335692" y="1058035"/>
                </a:lnTo>
                <a:lnTo>
                  <a:pt x="373330" y="1065717"/>
                </a:lnTo>
                <a:lnTo>
                  <a:pt x="413576" y="1069132"/>
                </a:lnTo>
                <a:lnTo>
                  <a:pt x="458745" y="1072530"/>
                </a:lnTo>
                <a:lnTo>
                  <a:pt x="482644" y="1074425"/>
                </a:lnTo>
                <a:lnTo>
                  <a:pt x="508454" y="1074982"/>
                </a:lnTo>
                <a:lnTo>
                  <a:pt x="535538" y="1074648"/>
                </a:lnTo>
                <a:lnTo>
                  <a:pt x="563473" y="1073719"/>
                </a:lnTo>
                <a:lnTo>
                  <a:pt x="592679" y="1071690"/>
                </a:lnTo>
                <a:lnTo>
                  <a:pt x="622733" y="1068925"/>
                </a:lnTo>
                <a:lnTo>
                  <a:pt x="653352" y="1065671"/>
                </a:lnTo>
                <a:lnTo>
                  <a:pt x="684349" y="1060679"/>
                </a:lnTo>
                <a:lnTo>
                  <a:pt x="715596" y="1054530"/>
                </a:lnTo>
                <a:lnTo>
                  <a:pt x="747009" y="1047607"/>
                </a:lnTo>
                <a:lnTo>
                  <a:pt x="779243" y="1038054"/>
                </a:lnTo>
                <a:lnTo>
                  <a:pt x="812020" y="1026746"/>
                </a:lnTo>
                <a:lnTo>
                  <a:pt x="845160" y="1014268"/>
                </a:lnTo>
                <a:lnTo>
                  <a:pt x="876425" y="1001717"/>
                </a:lnTo>
                <a:lnTo>
                  <a:pt x="906441" y="989115"/>
                </a:lnTo>
                <a:lnTo>
                  <a:pt x="935627" y="976481"/>
                </a:lnTo>
                <a:lnTo>
                  <a:pt x="977457" y="960562"/>
                </a:lnTo>
                <a:lnTo>
                  <a:pt x="1025741" y="9448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SMARTInkShape-5224"/>
          <p:cNvSpPr/>
          <p:nvPr>
            <p:custDataLst>
              <p:tags r:id="rId8"/>
            </p:custDataLst>
          </p:nvPr>
        </p:nvSpPr>
        <p:spPr>
          <a:xfrm>
            <a:off x="6722311" y="1489329"/>
            <a:ext cx="74657" cy="447422"/>
          </a:xfrm>
          <a:custGeom>
            <a:avLst/>
            <a:gdLst/>
            <a:ahLst/>
            <a:cxnLst/>
            <a:rect l="0" t="0" r="0" b="0"/>
            <a:pathLst>
              <a:path w="74657" h="447422">
                <a:moveTo>
                  <a:pt x="21389" y="47371"/>
                </a:moveTo>
                <a:lnTo>
                  <a:pt x="21389" y="47371"/>
                </a:lnTo>
                <a:lnTo>
                  <a:pt x="21389" y="40629"/>
                </a:lnTo>
                <a:lnTo>
                  <a:pt x="19508" y="35438"/>
                </a:lnTo>
                <a:lnTo>
                  <a:pt x="17025" y="30778"/>
                </a:lnTo>
                <a:lnTo>
                  <a:pt x="9649" y="8050"/>
                </a:lnTo>
                <a:lnTo>
                  <a:pt x="10740" y="6341"/>
                </a:lnTo>
                <a:lnTo>
                  <a:pt x="12879" y="5201"/>
                </a:lnTo>
                <a:lnTo>
                  <a:pt x="29821" y="0"/>
                </a:lnTo>
                <a:lnTo>
                  <a:pt x="41365" y="1858"/>
                </a:lnTo>
                <a:lnTo>
                  <a:pt x="47406" y="4329"/>
                </a:lnTo>
                <a:lnTo>
                  <a:pt x="66022" y="21291"/>
                </a:lnTo>
                <a:lnTo>
                  <a:pt x="72976" y="41894"/>
                </a:lnTo>
                <a:lnTo>
                  <a:pt x="74656" y="68220"/>
                </a:lnTo>
                <a:lnTo>
                  <a:pt x="66961" y="113364"/>
                </a:lnTo>
                <a:lnTo>
                  <a:pt x="51589" y="153472"/>
                </a:lnTo>
                <a:lnTo>
                  <a:pt x="27433" y="195225"/>
                </a:lnTo>
                <a:lnTo>
                  <a:pt x="947" y="231746"/>
                </a:lnTo>
                <a:lnTo>
                  <a:pt x="0" y="234493"/>
                </a:lnTo>
                <a:lnTo>
                  <a:pt x="74" y="237030"/>
                </a:lnTo>
                <a:lnTo>
                  <a:pt x="828" y="239427"/>
                </a:lnTo>
                <a:lnTo>
                  <a:pt x="8634" y="249543"/>
                </a:lnTo>
                <a:lnTo>
                  <a:pt x="54316" y="297110"/>
                </a:lnTo>
                <a:lnTo>
                  <a:pt x="64245" y="312883"/>
                </a:lnTo>
                <a:lnTo>
                  <a:pt x="70620" y="346004"/>
                </a:lnTo>
                <a:lnTo>
                  <a:pt x="70082" y="364247"/>
                </a:lnTo>
                <a:lnTo>
                  <a:pt x="58236" y="404808"/>
                </a:lnTo>
                <a:lnTo>
                  <a:pt x="42308" y="430458"/>
                </a:lnTo>
                <a:lnTo>
                  <a:pt x="27739" y="44742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6" name="SMARTInkShape-Group1017"/>
          <p:cNvGrpSpPr/>
          <p:nvPr/>
        </p:nvGrpSpPr>
        <p:grpSpPr>
          <a:xfrm>
            <a:off x="7486650" y="1533904"/>
            <a:ext cx="3477250" cy="593347"/>
            <a:chOff x="7486650" y="1533904"/>
            <a:chExt cx="3477250" cy="593347"/>
          </a:xfrm>
        </p:grpSpPr>
        <p:sp>
          <p:nvSpPr>
            <p:cNvPr id="607" name="SMARTInkShape-5225"/>
            <p:cNvSpPr/>
            <p:nvPr>
              <p:custDataLst>
                <p:tags r:id="rId35"/>
              </p:custDataLst>
            </p:nvPr>
          </p:nvSpPr>
          <p:spPr>
            <a:xfrm>
              <a:off x="10807700" y="1873250"/>
              <a:ext cx="156200" cy="254001"/>
            </a:xfrm>
            <a:custGeom>
              <a:avLst/>
              <a:gdLst/>
              <a:ahLst/>
              <a:cxnLst/>
              <a:rect l="0" t="0" r="0" b="0"/>
              <a:pathLst>
                <a:path w="156200" h="254001">
                  <a:moveTo>
                    <a:pt x="127000" y="0"/>
                  </a:moveTo>
                  <a:lnTo>
                    <a:pt x="127000" y="0"/>
                  </a:lnTo>
                  <a:lnTo>
                    <a:pt x="137112" y="3371"/>
                  </a:lnTo>
                  <a:lnTo>
                    <a:pt x="145841" y="16315"/>
                  </a:lnTo>
                  <a:lnTo>
                    <a:pt x="153012" y="39001"/>
                  </a:lnTo>
                  <a:lnTo>
                    <a:pt x="156199" y="72602"/>
                  </a:lnTo>
                  <a:lnTo>
                    <a:pt x="150091" y="111055"/>
                  </a:lnTo>
                  <a:lnTo>
                    <a:pt x="144511" y="131186"/>
                  </a:lnTo>
                  <a:lnTo>
                    <a:pt x="119499" y="168607"/>
                  </a:lnTo>
                  <a:lnTo>
                    <a:pt x="84154" y="201936"/>
                  </a:lnTo>
                  <a:lnTo>
                    <a:pt x="42575" y="22850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226"/>
            <p:cNvSpPr/>
            <p:nvPr>
              <p:custDataLst>
                <p:tags r:id="rId36"/>
              </p:custDataLst>
            </p:nvPr>
          </p:nvSpPr>
          <p:spPr>
            <a:xfrm>
              <a:off x="10596535" y="1905000"/>
              <a:ext cx="223866" cy="133351"/>
            </a:xfrm>
            <a:custGeom>
              <a:avLst/>
              <a:gdLst/>
              <a:ahLst/>
              <a:cxnLst/>
              <a:rect l="0" t="0" r="0" b="0"/>
              <a:pathLst>
                <a:path w="223866" h="133351">
                  <a:moveTo>
                    <a:pt x="223865" y="0"/>
                  </a:moveTo>
                  <a:lnTo>
                    <a:pt x="223865" y="0"/>
                  </a:lnTo>
                  <a:lnTo>
                    <a:pt x="211609" y="15914"/>
                  </a:lnTo>
                  <a:lnTo>
                    <a:pt x="164125" y="60361"/>
                  </a:lnTo>
                  <a:lnTo>
                    <a:pt x="121105" y="89459"/>
                  </a:lnTo>
                  <a:lnTo>
                    <a:pt x="75982" y="112584"/>
                  </a:lnTo>
                  <a:lnTo>
                    <a:pt x="38074" y="122729"/>
                  </a:lnTo>
                  <a:lnTo>
                    <a:pt x="19230" y="119457"/>
                  </a:lnTo>
                  <a:lnTo>
                    <a:pt x="11242" y="115621"/>
                  </a:lnTo>
                  <a:lnTo>
                    <a:pt x="5916" y="110948"/>
                  </a:lnTo>
                  <a:lnTo>
                    <a:pt x="0" y="100110"/>
                  </a:lnTo>
                  <a:lnTo>
                    <a:pt x="1134" y="82593"/>
                  </a:lnTo>
                  <a:lnTo>
                    <a:pt x="7044" y="63519"/>
                  </a:lnTo>
                  <a:lnTo>
                    <a:pt x="16727" y="50338"/>
                  </a:lnTo>
                  <a:lnTo>
                    <a:pt x="29970" y="43539"/>
                  </a:lnTo>
                  <a:lnTo>
                    <a:pt x="37452" y="41726"/>
                  </a:lnTo>
                  <a:lnTo>
                    <a:pt x="51408" y="43475"/>
                  </a:lnTo>
                  <a:lnTo>
                    <a:pt x="65373" y="50366"/>
                  </a:lnTo>
                  <a:lnTo>
                    <a:pt x="88397" y="70819"/>
                  </a:lnTo>
                  <a:lnTo>
                    <a:pt x="106819" y="97497"/>
                  </a:lnTo>
                  <a:lnTo>
                    <a:pt x="122265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5227"/>
            <p:cNvSpPr/>
            <p:nvPr>
              <p:custDataLst>
                <p:tags r:id="rId37"/>
              </p:custDataLst>
            </p:nvPr>
          </p:nvSpPr>
          <p:spPr>
            <a:xfrm>
              <a:off x="10433050" y="1943492"/>
              <a:ext cx="69851" cy="5959"/>
            </a:xfrm>
            <a:custGeom>
              <a:avLst/>
              <a:gdLst/>
              <a:ahLst/>
              <a:cxnLst/>
              <a:rect l="0" t="0" r="0" b="0"/>
              <a:pathLst>
                <a:path w="69851" h="5959">
                  <a:moveTo>
                    <a:pt x="0" y="5958"/>
                  </a:moveTo>
                  <a:lnTo>
                    <a:pt x="0" y="5958"/>
                  </a:lnTo>
                  <a:lnTo>
                    <a:pt x="0" y="2587"/>
                  </a:lnTo>
                  <a:lnTo>
                    <a:pt x="705" y="1594"/>
                  </a:lnTo>
                  <a:lnTo>
                    <a:pt x="1881" y="932"/>
                  </a:lnTo>
                  <a:lnTo>
                    <a:pt x="8789" y="0"/>
                  </a:lnTo>
                  <a:lnTo>
                    <a:pt x="23536" y="1606"/>
                  </a:lnTo>
                  <a:lnTo>
                    <a:pt x="69850" y="5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5228"/>
            <p:cNvSpPr/>
            <p:nvPr>
              <p:custDataLst>
                <p:tags r:id="rId38"/>
              </p:custDataLst>
            </p:nvPr>
          </p:nvSpPr>
          <p:spPr>
            <a:xfrm>
              <a:off x="10337800" y="1885950"/>
              <a:ext cx="31751" cy="177801"/>
            </a:xfrm>
            <a:custGeom>
              <a:avLst/>
              <a:gdLst/>
              <a:ahLst/>
              <a:cxnLst/>
              <a:rect l="0" t="0" r="0" b="0"/>
              <a:pathLst>
                <a:path w="31751" h="1778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19541" y="16855"/>
                  </a:lnTo>
                  <a:lnTo>
                    <a:pt x="13346" y="64295"/>
                  </a:lnTo>
                  <a:lnTo>
                    <a:pt x="8031" y="105990"/>
                  </a:lnTo>
                  <a:lnTo>
                    <a:pt x="1795" y="15271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5229"/>
            <p:cNvSpPr/>
            <p:nvPr>
              <p:custDataLst>
                <p:tags r:id="rId39"/>
              </p:custDataLst>
            </p:nvPr>
          </p:nvSpPr>
          <p:spPr>
            <a:xfrm>
              <a:off x="10119140" y="1816462"/>
              <a:ext cx="176689" cy="209189"/>
            </a:xfrm>
            <a:custGeom>
              <a:avLst/>
              <a:gdLst/>
              <a:ahLst/>
              <a:cxnLst/>
              <a:rect l="0" t="0" r="0" b="0"/>
              <a:pathLst>
                <a:path w="176689" h="209189">
                  <a:moveTo>
                    <a:pt x="161510" y="18688"/>
                  </a:moveTo>
                  <a:lnTo>
                    <a:pt x="161510" y="18688"/>
                  </a:lnTo>
                  <a:lnTo>
                    <a:pt x="175815" y="9850"/>
                  </a:lnTo>
                  <a:lnTo>
                    <a:pt x="176688" y="7857"/>
                  </a:lnTo>
                  <a:lnTo>
                    <a:pt x="176570" y="5823"/>
                  </a:lnTo>
                  <a:lnTo>
                    <a:pt x="175783" y="3761"/>
                  </a:lnTo>
                  <a:lnTo>
                    <a:pt x="173848" y="2387"/>
                  </a:lnTo>
                  <a:lnTo>
                    <a:pt x="167932" y="860"/>
                  </a:lnTo>
                  <a:lnTo>
                    <a:pt x="139816" y="0"/>
                  </a:lnTo>
                  <a:lnTo>
                    <a:pt x="100208" y="13229"/>
                  </a:lnTo>
                  <a:lnTo>
                    <a:pt x="57190" y="41765"/>
                  </a:lnTo>
                  <a:lnTo>
                    <a:pt x="19906" y="80402"/>
                  </a:lnTo>
                  <a:lnTo>
                    <a:pt x="0" y="123130"/>
                  </a:lnTo>
                  <a:lnTo>
                    <a:pt x="215" y="136294"/>
                  </a:lnTo>
                  <a:lnTo>
                    <a:pt x="9860" y="160328"/>
                  </a:lnTo>
                  <a:lnTo>
                    <a:pt x="31550" y="179006"/>
                  </a:lnTo>
                  <a:lnTo>
                    <a:pt x="73617" y="197658"/>
                  </a:lnTo>
                  <a:lnTo>
                    <a:pt x="117060" y="209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5230"/>
            <p:cNvSpPr/>
            <p:nvPr>
              <p:custDataLst>
                <p:tags r:id="rId40"/>
              </p:custDataLst>
            </p:nvPr>
          </p:nvSpPr>
          <p:spPr>
            <a:xfrm>
              <a:off x="9658350" y="1962150"/>
              <a:ext cx="234951" cy="69851"/>
            </a:xfrm>
            <a:custGeom>
              <a:avLst/>
              <a:gdLst/>
              <a:ahLst/>
              <a:cxnLst/>
              <a:rect l="0" t="0" r="0" b="0"/>
              <a:pathLst>
                <a:path w="234951" h="69851">
                  <a:moveTo>
                    <a:pt x="234950" y="0"/>
                  </a:moveTo>
                  <a:lnTo>
                    <a:pt x="234950" y="0"/>
                  </a:lnTo>
                  <a:lnTo>
                    <a:pt x="189485" y="12209"/>
                  </a:lnTo>
                  <a:lnTo>
                    <a:pt x="141985" y="23765"/>
                  </a:lnTo>
                  <a:lnTo>
                    <a:pt x="106143" y="33845"/>
                  </a:lnTo>
                  <a:lnTo>
                    <a:pt x="71162" y="44676"/>
                  </a:lnTo>
                  <a:lnTo>
                    <a:pt x="30493" y="5800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231"/>
            <p:cNvSpPr/>
            <p:nvPr>
              <p:custDataLst>
                <p:tags r:id="rId41"/>
              </p:custDataLst>
            </p:nvPr>
          </p:nvSpPr>
          <p:spPr>
            <a:xfrm>
              <a:off x="9588500" y="1765300"/>
              <a:ext cx="265665" cy="190501"/>
            </a:xfrm>
            <a:custGeom>
              <a:avLst/>
              <a:gdLst/>
              <a:ahLst/>
              <a:cxnLst/>
              <a:rect l="0" t="0" r="0" b="0"/>
              <a:pathLst>
                <a:path w="265665" h="190501">
                  <a:moveTo>
                    <a:pt x="69850" y="0"/>
                  </a:moveTo>
                  <a:lnTo>
                    <a:pt x="69850" y="0"/>
                  </a:lnTo>
                  <a:lnTo>
                    <a:pt x="73220" y="0"/>
                  </a:lnTo>
                  <a:lnTo>
                    <a:pt x="115937" y="17677"/>
                  </a:lnTo>
                  <a:lnTo>
                    <a:pt x="156256" y="33225"/>
                  </a:lnTo>
                  <a:lnTo>
                    <a:pt x="196111" y="54608"/>
                  </a:lnTo>
                  <a:lnTo>
                    <a:pt x="234731" y="75447"/>
                  </a:lnTo>
                  <a:lnTo>
                    <a:pt x="259501" y="91656"/>
                  </a:lnTo>
                  <a:lnTo>
                    <a:pt x="263311" y="97087"/>
                  </a:lnTo>
                  <a:lnTo>
                    <a:pt x="265664" y="108766"/>
                  </a:lnTo>
                  <a:lnTo>
                    <a:pt x="261069" y="114844"/>
                  </a:lnTo>
                  <a:lnTo>
                    <a:pt x="242797" y="127242"/>
                  </a:lnTo>
                  <a:lnTo>
                    <a:pt x="198000" y="142751"/>
                  </a:lnTo>
                  <a:lnTo>
                    <a:pt x="157144" y="153756"/>
                  </a:lnTo>
                  <a:lnTo>
                    <a:pt x="112880" y="164997"/>
                  </a:lnTo>
                  <a:lnTo>
                    <a:pt x="72041" y="174697"/>
                  </a:lnTo>
                  <a:lnTo>
                    <a:pt x="26833" y="18472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232"/>
            <p:cNvSpPr/>
            <p:nvPr>
              <p:custDataLst>
                <p:tags r:id="rId42"/>
              </p:custDataLst>
            </p:nvPr>
          </p:nvSpPr>
          <p:spPr>
            <a:xfrm>
              <a:off x="9334500" y="1695450"/>
              <a:ext cx="128964" cy="311151"/>
            </a:xfrm>
            <a:custGeom>
              <a:avLst/>
              <a:gdLst/>
              <a:ahLst/>
              <a:cxnLst/>
              <a:rect l="0" t="0" r="0" b="0"/>
              <a:pathLst>
                <a:path w="128964" h="311151">
                  <a:moveTo>
                    <a:pt x="101600" y="0"/>
                  </a:moveTo>
                  <a:lnTo>
                    <a:pt x="101600" y="0"/>
                  </a:lnTo>
                  <a:lnTo>
                    <a:pt x="104970" y="0"/>
                  </a:lnTo>
                  <a:lnTo>
                    <a:pt x="113809" y="3371"/>
                  </a:lnTo>
                  <a:lnTo>
                    <a:pt x="119491" y="16315"/>
                  </a:lnTo>
                  <a:lnTo>
                    <a:pt x="126657" y="54928"/>
                  </a:lnTo>
                  <a:lnTo>
                    <a:pt x="128963" y="92146"/>
                  </a:lnTo>
                  <a:lnTo>
                    <a:pt x="125285" y="134557"/>
                  </a:lnTo>
                  <a:lnTo>
                    <a:pt x="111420" y="179277"/>
                  </a:lnTo>
                  <a:lnTo>
                    <a:pt x="89738" y="222201"/>
                  </a:lnTo>
                  <a:lnTo>
                    <a:pt x="61284" y="257741"/>
                  </a:lnTo>
                  <a:lnTo>
                    <a:pt x="15766" y="29840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233"/>
            <p:cNvSpPr/>
            <p:nvPr>
              <p:custDataLst>
                <p:tags r:id="rId43"/>
              </p:custDataLst>
            </p:nvPr>
          </p:nvSpPr>
          <p:spPr>
            <a:xfrm>
              <a:off x="9277350" y="1708150"/>
              <a:ext cx="74090" cy="241301"/>
            </a:xfrm>
            <a:custGeom>
              <a:avLst/>
              <a:gdLst/>
              <a:ahLst/>
              <a:cxnLst/>
              <a:rect l="0" t="0" r="0" b="0"/>
              <a:pathLst>
                <a:path w="74090" h="241301">
                  <a:moveTo>
                    <a:pt x="57150" y="0"/>
                  </a:moveTo>
                  <a:lnTo>
                    <a:pt x="57150" y="0"/>
                  </a:lnTo>
                  <a:lnTo>
                    <a:pt x="58561" y="23087"/>
                  </a:lnTo>
                  <a:lnTo>
                    <a:pt x="69083" y="67433"/>
                  </a:lnTo>
                  <a:lnTo>
                    <a:pt x="74089" y="109115"/>
                  </a:lnTo>
                  <a:lnTo>
                    <a:pt x="73146" y="138101"/>
                  </a:lnTo>
                  <a:lnTo>
                    <a:pt x="60008" y="181481"/>
                  </a:lnTo>
                  <a:lnTo>
                    <a:pt x="38555" y="218637"/>
                  </a:lnTo>
                  <a:lnTo>
                    <a:pt x="22544" y="233814"/>
                  </a:lnTo>
                  <a:lnTo>
                    <a:pt x="11667" y="239619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234"/>
            <p:cNvSpPr/>
            <p:nvPr>
              <p:custDataLst>
                <p:tags r:id="rId44"/>
              </p:custDataLst>
            </p:nvPr>
          </p:nvSpPr>
          <p:spPr>
            <a:xfrm>
              <a:off x="9124950" y="1708150"/>
              <a:ext cx="117538" cy="225400"/>
            </a:xfrm>
            <a:custGeom>
              <a:avLst/>
              <a:gdLst/>
              <a:ahLst/>
              <a:cxnLst/>
              <a:rect l="0" t="0" r="0" b="0"/>
              <a:pathLst>
                <a:path w="117538" h="225400">
                  <a:moveTo>
                    <a:pt x="63500" y="0"/>
                  </a:moveTo>
                  <a:lnTo>
                    <a:pt x="63500" y="0"/>
                  </a:lnTo>
                  <a:lnTo>
                    <a:pt x="60129" y="39999"/>
                  </a:lnTo>
                  <a:lnTo>
                    <a:pt x="54661" y="80133"/>
                  </a:lnTo>
                  <a:lnTo>
                    <a:pt x="45203" y="123305"/>
                  </a:lnTo>
                  <a:lnTo>
                    <a:pt x="33464" y="164005"/>
                  </a:lnTo>
                  <a:lnTo>
                    <a:pt x="27790" y="189392"/>
                  </a:lnTo>
                  <a:lnTo>
                    <a:pt x="27698" y="192583"/>
                  </a:lnTo>
                  <a:lnTo>
                    <a:pt x="28343" y="193300"/>
                  </a:lnTo>
                  <a:lnTo>
                    <a:pt x="29478" y="192367"/>
                  </a:lnTo>
                  <a:lnTo>
                    <a:pt x="54694" y="149843"/>
                  </a:lnTo>
                  <a:lnTo>
                    <a:pt x="59746" y="144346"/>
                  </a:lnTo>
                  <a:lnTo>
                    <a:pt x="71006" y="138237"/>
                  </a:lnTo>
                  <a:lnTo>
                    <a:pt x="84944" y="139285"/>
                  </a:lnTo>
                  <a:lnTo>
                    <a:pt x="99136" y="145160"/>
                  </a:lnTo>
                  <a:lnTo>
                    <a:pt x="110148" y="154827"/>
                  </a:lnTo>
                  <a:lnTo>
                    <a:pt x="115981" y="168060"/>
                  </a:lnTo>
                  <a:lnTo>
                    <a:pt x="117537" y="175540"/>
                  </a:lnTo>
                  <a:lnTo>
                    <a:pt x="115505" y="191377"/>
                  </a:lnTo>
                  <a:lnTo>
                    <a:pt x="112988" y="199551"/>
                  </a:lnTo>
                  <a:lnTo>
                    <a:pt x="100779" y="212397"/>
                  </a:lnTo>
                  <a:lnTo>
                    <a:pt x="92587" y="217798"/>
                  </a:lnTo>
                  <a:lnTo>
                    <a:pt x="60830" y="225399"/>
                  </a:lnTo>
                  <a:lnTo>
                    <a:pt x="40676" y="223415"/>
                  </a:lnTo>
                  <a:lnTo>
                    <a:pt x="31350" y="220910"/>
                  </a:lnTo>
                  <a:lnTo>
                    <a:pt x="17225" y="21060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235"/>
            <p:cNvSpPr/>
            <p:nvPr>
              <p:custDataLst>
                <p:tags r:id="rId45"/>
              </p:custDataLst>
            </p:nvPr>
          </p:nvSpPr>
          <p:spPr>
            <a:xfrm>
              <a:off x="9010650" y="195580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39825" y="1520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236"/>
            <p:cNvSpPr/>
            <p:nvPr>
              <p:custDataLst>
                <p:tags r:id="rId46"/>
              </p:custDataLst>
            </p:nvPr>
          </p:nvSpPr>
          <p:spPr>
            <a:xfrm>
              <a:off x="8396289" y="1759366"/>
              <a:ext cx="157162" cy="177278"/>
            </a:xfrm>
            <a:custGeom>
              <a:avLst/>
              <a:gdLst/>
              <a:ahLst/>
              <a:cxnLst/>
              <a:rect l="0" t="0" r="0" b="0"/>
              <a:pathLst>
                <a:path w="157162" h="177278">
                  <a:moveTo>
                    <a:pt x="157161" y="18634"/>
                  </a:moveTo>
                  <a:lnTo>
                    <a:pt x="157161" y="18634"/>
                  </a:lnTo>
                  <a:lnTo>
                    <a:pt x="157161" y="11892"/>
                  </a:lnTo>
                  <a:lnTo>
                    <a:pt x="155280" y="6700"/>
                  </a:lnTo>
                  <a:lnTo>
                    <a:pt x="153790" y="4328"/>
                  </a:lnTo>
                  <a:lnTo>
                    <a:pt x="151386" y="2747"/>
                  </a:lnTo>
                  <a:lnTo>
                    <a:pt x="144952" y="990"/>
                  </a:lnTo>
                  <a:lnTo>
                    <a:pt x="126654" y="0"/>
                  </a:lnTo>
                  <a:lnTo>
                    <a:pt x="99988" y="9820"/>
                  </a:lnTo>
                  <a:lnTo>
                    <a:pt x="55008" y="42946"/>
                  </a:lnTo>
                  <a:lnTo>
                    <a:pt x="15182" y="89523"/>
                  </a:lnTo>
                  <a:lnTo>
                    <a:pt x="3043" y="112935"/>
                  </a:lnTo>
                  <a:lnTo>
                    <a:pt x="0" y="132747"/>
                  </a:lnTo>
                  <a:lnTo>
                    <a:pt x="2997" y="141276"/>
                  </a:lnTo>
                  <a:lnTo>
                    <a:pt x="15736" y="156397"/>
                  </a:lnTo>
                  <a:lnTo>
                    <a:pt x="46113" y="173439"/>
                  </a:lnTo>
                  <a:lnTo>
                    <a:pt x="69706" y="177277"/>
                  </a:lnTo>
                  <a:lnTo>
                    <a:pt x="115975" y="173992"/>
                  </a:lnTo>
                  <a:lnTo>
                    <a:pt x="157161" y="158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237"/>
            <p:cNvSpPr/>
            <p:nvPr>
              <p:custDataLst>
                <p:tags r:id="rId47"/>
              </p:custDataLst>
            </p:nvPr>
          </p:nvSpPr>
          <p:spPr>
            <a:xfrm>
              <a:off x="8407400" y="18415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12551" y="10818"/>
                  </a:lnTo>
                  <a:lnTo>
                    <a:pt x="54925" y="3862"/>
                  </a:lnTo>
                  <a:lnTo>
                    <a:pt x="97962" y="114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5238"/>
            <p:cNvSpPr/>
            <p:nvPr>
              <p:custDataLst>
                <p:tags r:id="rId48"/>
              </p:custDataLst>
            </p:nvPr>
          </p:nvSpPr>
          <p:spPr>
            <a:xfrm>
              <a:off x="8712928" y="1712140"/>
              <a:ext cx="151673" cy="250011"/>
            </a:xfrm>
            <a:custGeom>
              <a:avLst/>
              <a:gdLst/>
              <a:ahLst/>
              <a:cxnLst/>
              <a:rect l="0" t="0" r="0" b="0"/>
              <a:pathLst>
                <a:path w="151673" h="250011">
                  <a:moveTo>
                    <a:pt x="151672" y="15060"/>
                  </a:moveTo>
                  <a:lnTo>
                    <a:pt x="151672" y="15060"/>
                  </a:lnTo>
                  <a:lnTo>
                    <a:pt x="151672" y="8318"/>
                  </a:lnTo>
                  <a:lnTo>
                    <a:pt x="150260" y="5626"/>
                  </a:lnTo>
                  <a:lnTo>
                    <a:pt x="144929" y="754"/>
                  </a:lnTo>
                  <a:lnTo>
                    <a:pt x="134095" y="0"/>
                  </a:lnTo>
                  <a:lnTo>
                    <a:pt x="118461" y="3428"/>
                  </a:lnTo>
                  <a:lnTo>
                    <a:pt x="85857" y="19374"/>
                  </a:lnTo>
                  <a:lnTo>
                    <a:pt x="50093" y="52086"/>
                  </a:lnTo>
                  <a:lnTo>
                    <a:pt x="27738" y="83727"/>
                  </a:lnTo>
                  <a:lnTo>
                    <a:pt x="11689" y="117075"/>
                  </a:lnTo>
                  <a:lnTo>
                    <a:pt x="1967" y="149300"/>
                  </a:lnTo>
                  <a:lnTo>
                    <a:pt x="0" y="177733"/>
                  </a:lnTo>
                  <a:lnTo>
                    <a:pt x="9600" y="214170"/>
                  </a:lnTo>
                  <a:lnTo>
                    <a:pt x="17445" y="223294"/>
                  </a:lnTo>
                  <a:lnTo>
                    <a:pt x="62772" y="2500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5239"/>
            <p:cNvSpPr/>
            <p:nvPr>
              <p:custDataLst>
                <p:tags r:id="rId49"/>
              </p:custDataLst>
            </p:nvPr>
          </p:nvSpPr>
          <p:spPr>
            <a:xfrm>
              <a:off x="8840967" y="1805222"/>
              <a:ext cx="137934" cy="106129"/>
            </a:xfrm>
            <a:custGeom>
              <a:avLst/>
              <a:gdLst/>
              <a:ahLst/>
              <a:cxnLst/>
              <a:rect l="0" t="0" r="0" b="0"/>
              <a:pathLst>
                <a:path w="137934" h="106129">
                  <a:moveTo>
                    <a:pt x="137933" y="36278"/>
                  </a:moveTo>
                  <a:lnTo>
                    <a:pt x="137933" y="36278"/>
                  </a:lnTo>
                  <a:lnTo>
                    <a:pt x="131453" y="25433"/>
                  </a:lnTo>
                  <a:lnTo>
                    <a:pt x="116963" y="10957"/>
                  </a:lnTo>
                  <a:lnTo>
                    <a:pt x="105330" y="4328"/>
                  </a:lnTo>
                  <a:lnTo>
                    <a:pt x="86881" y="0"/>
                  </a:lnTo>
                  <a:lnTo>
                    <a:pt x="64637" y="2089"/>
                  </a:lnTo>
                  <a:lnTo>
                    <a:pt x="40172" y="13918"/>
                  </a:lnTo>
                  <a:lnTo>
                    <a:pt x="18420" y="34200"/>
                  </a:lnTo>
                  <a:lnTo>
                    <a:pt x="1941" y="58083"/>
                  </a:lnTo>
                  <a:lnTo>
                    <a:pt x="0" y="65631"/>
                  </a:lnTo>
                  <a:lnTo>
                    <a:pt x="1604" y="79663"/>
                  </a:lnTo>
                  <a:lnTo>
                    <a:pt x="8903" y="91073"/>
                  </a:lnTo>
                  <a:lnTo>
                    <a:pt x="13813" y="96091"/>
                  </a:lnTo>
                  <a:lnTo>
                    <a:pt x="19908" y="98731"/>
                  </a:lnTo>
                  <a:lnTo>
                    <a:pt x="34208" y="99783"/>
                  </a:lnTo>
                  <a:lnTo>
                    <a:pt x="49970" y="94136"/>
                  </a:lnTo>
                  <a:lnTo>
                    <a:pt x="76341" y="76634"/>
                  </a:lnTo>
                  <a:lnTo>
                    <a:pt x="91653" y="57849"/>
                  </a:lnTo>
                  <a:lnTo>
                    <a:pt x="92262" y="59125"/>
                  </a:lnTo>
                  <a:lnTo>
                    <a:pt x="99833" y="106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5240"/>
            <p:cNvSpPr/>
            <p:nvPr>
              <p:custDataLst>
                <p:tags r:id="rId50"/>
              </p:custDataLst>
            </p:nvPr>
          </p:nvSpPr>
          <p:spPr>
            <a:xfrm>
              <a:off x="7486650" y="1533904"/>
              <a:ext cx="124359" cy="416688"/>
            </a:xfrm>
            <a:custGeom>
              <a:avLst/>
              <a:gdLst/>
              <a:ahLst/>
              <a:cxnLst/>
              <a:rect l="0" t="0" r="0" b="0"/>
              <a:pathLst>
                <a:path w="124359" h="416688">
                  <a:moveTo>
                    <a:pt x="38100" y="174246"/>
                  </a:moveTo>
                  <a:lnTo>
                    <a:pt x="38100" y="174246"/>
                  </a:lnTo>
                  <a:lnTo>
                    <a:pt x="38100" y="158650"/>
                  </a:lnTo>
                  <a:lnTo>
                    <a:pt x="33074" y="201496"/>
                  </a:lnTo>
                  <a:lnTo>
                    <a:pt x="33044" y="232218"/>
                  </a:lnTo>
                  <a:lnTo>
                    <a:pt x="35382" y="269391"/>
                  </a:lnTo>
                  <a:lnTo>
                    <a:pt x="35010" y="307549"/>
                  </a:lnTo>
                  <a:lnTo>
                    <a:pt x="33199" y="343559"/>
                  </a:lnTo>
                  <a:lnTo>
                    <a:pt x="31473" y="385514"/>
                  </a:lnTo>
                  <a:lnTo>
                    <a:pt x="26808" y="410176"/>
                  </a:lnTo>
                  <a:lnTo>
                    <a:pt x="22968" y="416687"/>
                  </a:lnTo>
                  <a:lnTo>
                    <a:pt x="21661" y="416307"/>
                  </a:lnTo>
                  <a:lnTo>
                    <a:pt x="16022" y="384811"/>
                  </a:lnTo>
                  <a:lnTo>
                    <a:pt x="12295" y="351086"/>
                  </a:lnTo>
                  <a:lnTo>
                    <a:pt x="10313" y="330239"/>
                  </a:lnTo>
                  <a:lnTo>
                    <a:pt x="9697" y="302936"/>
                  </a:lnTo>
                  <a:lnTo>
                    <a:pt x="9992" y="271328"/>
                  </a:lnTo>
                  <a:lnTo>
                    <a:pt x="10895" y="236851"/>
                  </a:lnTo>
                  <a:lnTo>
                    <a:pt x="14319" y="203988"/>
                  </a:lnTo>
                  <a:lnTo>
                    <a:pt x="19424" y="172202"/>
                  </a:lnTo>
                  <a:lnTo>
                    <a:pt x="25650" y="141133"/>
                  </a:lnTo>
                  <a:lnTo>
                    <a:pt x="31916" y="115482"/>
                  </a:lnTo>
                  <a:lnTo>
                    <a:pt x="44523" y="73810"/>
                  </a:lnTo>
                  <a:lnTo>
                    <a:pt x="66893" y="29325"/>
                  </a:lnTo>
                  <a:lnTo>
                    <a:pt x="88023" y="3914"/>
                  </a:lnTo>
                  <a:lnTo>
                    <a:pt x="93959" y="719"/>
                  </a:lnTo>
                  <a:lnTo>
                    <a:pt x="99329" y="0"/>
                  </a:lnTo>
                  <a:lnTo>
                    <a:pt x="104318" y="932"/>
                  </a:lnTo>
                  <a:lnTo>
                    <a:pt x="113626" y="15138"/>
                  </a:lnTo>
                  <a:lnTo>
                    <a:pt x="121055" y="39326"/>
                  </a:lnTo>
                  <a:lnTo>
                    <a:pt x="124358" y="71243"/>
                  </a:lnTo>
                  <a:lnTo>
                    <a:pt x="122062" y="108476"/>
                  </a:lnTo>
                  <a:lnTo>
                    <a:pt x="114928" y="146426"/>
                  </a:lnTo>
                  <a:lnTo>
                    <a:pt x="102350" y="179755"/>
                  </a:lnTo>
                  <a:lnTo>
                    <a:pt x="83588" y="205387"/>
                  </a:lnTo>
                  <a:lnTo>
                    <a:pt x="43793" y="238096"/>
                  </a:lnTo>
                  <a:lnTo>
                    <a:pt x="34840" y="240096"/>
                  </a:lnTo>
                  <a:lnTo>
                    <a:pt x="0" y="2313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5241"/>
            <p:cNvSpPr/>
            <p:nvPr>
              <p:custDataLst>
                <p:tags r:id="rId51"/>
              </p:custDataLst>
            </p:nvPr>
          </p:nvSpPr>
          <p:spPr>
            <a:xfrm>
              <a:off x="7590015" y="1714500"/>
              <a:ext cx="144286" cy="205462"/>
            </a:xfrm>
            <a:custGeom>
              <a:avLst/>
              <a:gdLst/>
              <a:ahLst/>
              <a:cxnLst/>
              <a:rect l="0" t="0" r="0" b="0"/>
              <a:pathLst>
                <a:path w="144286" h="205462">
                  <a:moveTo>
                    <a:pt x="10935" y="82550"/>
                  </a:moveTo>
                  <a:lnTo>
                    <a:pt x="10935" y="82550"/>
                  </a:lnTo>
                  <a:lnTo>
                    <a:pt x="4193" y="75808"/>
                  </a:lnTo>
                  <a:lnTo>
                    <a:pt x="883" y="68735"/>
                  </a:lnTo>
                  <a:lnTo>
                    <a:pt x="0" y="64873"/>
                  </a:lnTo>
                  <a:lnTo>
                    <a:pt x="117" y="62299"/>
                  </a:lnTo>
                  <a:lnTo>
                    <a:pt x="900" y="60582"/>
                  </a:lnTo>
                  <a:lnTo>
                    <a:pt x="2129" y="59438"/>
                  </a:lnTo>
                  <a:lnTo>
                    <a:pt x="13970" y="57828"/>
                  </a:lnTo>
                  <a:lnTo>
                    <a:pt x="24984" y="63096"/>
                  </a:lnTo>
                  <a:lnTo>
                    <a:pt x="30885" y="67464"/>
                  </a:lnTo>
                  <a:lnTo>
                    <a:pt x="45931" y="90466"/>
                  </a:lnTo>
                  <a:lnTo>
                    <a:pt x="59325" y="129737"/>
                  </a:lnTo>
                  <a:lnTo>
                    <a:pt x="60429" y="157144"/>
                  </a:lnTo>
                  <a:lnTo>
                    <a:pt x="56214" y="180614"/>
                  </a:lnTo>
                  <a:lnTo>
                    <a:pt x="49639" y="195749"/>
                  </a:lnTo>
                  <a:lnTo>
                    <a:pt x="42012" y="203416"/>
                  </a:lnTo>
                  <a:lnTo>
                    <a:pt x="38003" y="205461"/>
                  </a:lnTo>
                  <a:lnTo>
                    <a:pt x="34625" y="204707"/>
                  </a:lnTo>
                  <a:lnTo>
                    <a:pt x="31667" y="202088"/>
                  </a:lnTo>
                  <a:lnTo>
                    <a:pt x="28990" y="198225"/>
                  </a:lnTo>
                  <a:lnTo>
                    <a:pt x="28593" y="165821"/>
                  </a:lnTo>
                  <a:lnTo>
                    <a:pt x="38773" y="126850"/>
                  </a:lnTo>
                  <a:lnTo>
                    <a:pt x="55763" y="83894"/>
                  </a:lnTo>
                  <a:lnTo>
                    <a:pt x="77426" y="50692"/>
                  </a:lnTo>
                  <a:lnTo>
                    <a:pt x="116791" y="18312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5242"/>
            <p:cNvSpPr/>
            <p:nvPr>
              <p:custDataLst>
                <p:tags r:id="rId52"/>
              </p:custDataLst>
            </p:nvPr>
          </p:nvSpPr>
          <p:spPr>
            <a:xfrm>
              <a:off x="7846926" y="1639183"/>
              <a:ext cx="141375" cy="342018"/>
            </a:xfrm>
            <a:custGeom>
              <a:avLst/>
              <a:gdLst/>
              <a:ahLst/>
              <a:cxnLst/>
              <a:rect l="0" t="0" r="0" b="0"/>
              <a:pathLst>
                <a:path w="141375" h="342018">
                  <a:moveTo>
                    <a:pt x="141374" y="5467"/>
                  </a:moveTo>
                  <a:lnTo>
                    <a:pt x="141374" y="5467"/>
                  </a:lnTo>
                  <a:lnTo>
                    <a:pt x="120650" y="441"/>
                  </a:lnTo>
                  <a:lnTo>
                    <a:pt x="114859" y="0"/>
                  </a:lnTo>
                  <a:lnTo>
                    <a:pt x="93222" y="6120"/>
                  </a:lnTo>
                  <a:lnTo>
                    <a:pt x="65566" y="26984"/>
                  </a:lnTo>
                  <a:lnTo>
                    <a:pt x="31658" y="72363"/>
                  </a:lnTo>
                  <a:lnTo>
                    <a:pt x="14765" y="116102"/>
                  </a:lnTo>
                  <a:lnTo>
                    <a:pt x="8283" y="140607"/>
                  </a:lnTo>
                  <a:lnTo>
                    <a:pt x="3965" y="165411"/>
                  </a:lnTo>
                  <a:lnTo>
                    <a:pt x="1084" y="190413"/>
                  </a:lnTo>
                  <a:lnTo>
                    <a:pt x="0" y="237243"/>
                  </a:lnTo>
                  <a:lnTo>
                    <a:pt x="6574" y="274519"/>
                  </a:lnTo>
                  <a:lnTo>
                    <a:pt x="25959" y="303786"/>
                  </a:lnTo>
                  <a:lnTo>
                    <a:pt x="39031" y="316530"/>
                  </a:lnTo>
                  <a:lnTo>
                    <a:pt x="70488" y="330689"/>
                  </a:lnTo>
                  <a:lnTo>
                    <a:pt x="122324" y="342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5243"/>
            <p:cNvSpPr/>
            <p:nvPr>
              <p:custDataLst>
                <p:tags r:id="rId53"/>
              </p:custDataLst>
            </p:nvPr>
          </p:nvSpPr>
          <p:spPr>
            <a:xfrm>
              <a:off x="8036052" y="1711890"/>
              <a:ext cx="174499" cy="227859"/>
            </a:xfrm>
            <a:custGeom>
              <a:avLst/>
              <a:gdLst/>
              <a:ahLst/>
              <a:cxnLst/>
              <a:rect l="0" t="0" r="0" b="0"/>
              <a:pathLst>
                <a:path w="174499" h="227859">
                  <a:moveTo>
                    <a:pt x="72898" y="40710"/>
                  </a:moveTo>
                  <a:lnTo>
                    <a:pt x="72898" y="40710"/>
                  </a:lnTo>
                  <a:lnTo>
                    <a:pt x="69527" y="37339"/>
                  </a:lnTo>
                  <a:lnTo>
                    <a:pt x="65991" y="35684"/>
                  </a:lnTo>
                  <a:lnTo>
                    <a:pt x="54601" y="34621"/>
                  </a:lnTo>
                  <a:lnTo>
                    <a:pt x="45011" y="40121"/>
                  </a:lnTo>
                  <a:lnTo>
                    <a:pt x="33692" y="51737"/>
                  </a:lnTo>
                  <a:lnTo>
                    <a:pt x="16125" y="84194"/>
                  </a:lnTo>
                  <a:lnTo>
                    <a:pt x="6274" y="115775"/>
                  </a:lnTo>
                  <a:lnTo>
                    <a:pt x="954" y="149096"/>
                  </a:lnTo>
                  <a:lnTo>
                    <a:pt x="0" y="179898"/>
                  </a:lnTo>
                  <a:lnTo>
                    <a:pt x="4280" y="202995"/>
                  </a:lnTo>
                  <a:lnTo>
                    <a:pt x="9513" y="211695"/>
                  </a:lnTo>
                  <a:lnTo>
                    <a:pt x="24737" y="225124"/>
                  </a:lnTo>
                  <a:lnTo>
                    <a:pt x="33734" y="227858"/>
                  </a:lnTo>
                  <a:lnTo>
                    <a:pt x="53140" y="227133"/>
                  </a:lnTo>
                  <a:lnTo>
                    <a:pt x="83899" y="212050"/>
                  </a:lnTo>
                  <a:lnTo>
                    <a:pt x="111983" y="179593"/>
                  </a:lnTo>
                  <a:lnTo>
                    <a:pt x="125783" y="145240"/>
                  </a:lnTo>
                  <a:lnTo>
                    <a:pt x="135207" y="106218"/>
                  </a:lnTo>
                  <a:lnTo>
                    <a:pt x="139396" y="70060"/>
                  </a:lnTo>
                  <a:lnTo>
                    <a:pt x="135013" y="31454"/>
                  </a:lnTo>
                  <a:lnTo>
                    <a:pt x="129830" y="22545"/>
                  </a:lnTo>
                  <a:lnTo>
                    <a:pt x="114664" y="8883"/>
                  </a:lnTo>
                  <a:lnTo>
                    <a:pt x="94282" y="1870"/>
                  </a:lnTo>
                  <a:lnTo>
                    <a:pt x="82921" y="0"/>
                  </a:lnTo>
                  <a:lnTo>
                    <a:pt x="60889" y="3567"/>
                  </a:lnTo>
                  <a:lnTo>
                    <a:pt x="40044" y="13618"/>
                  </a:lnTo>
                  <a:lnTo>
                    <a:pt x="21372" y="29845"/>
                  </a:lnTo>
                  <a:lnTo>
                    <a:pt x="11192" y="48816"/>
                  </a:lnTo>
                  <a:lnTo>
                    <a:pt x="8477" y="58814"/>
                  </a:lnTo>
                  <a:lnTo>
                    <a:pt x="11106" y="79330"/>
                  </a:lnTo>
                  <a:lnTo>
                    <a:pt x="14770" y="89740"/>
                  </a:lnTo>
                  <a:lnTo>
                    <a:pt x="30130" y="108833"/>
                  </a:lnTo>
                  <a:lnTo>
                    <a:pt x="53184" y="125315"/>
                  </a:lnTo>
                  <a:lnTo>
                    <a:pt x="84597" y="137343"/>
                  </a:lnTo>
                  <a:lnTo>
                    <a:pt x="119725" y="143630"/>
                  </a:lnTo>
                  <a:lnTo>
                    <a:pt x="174498" y="148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SMARTInkShape-Group1018"/>
          <p:cNvGrpSpPr/>
          <p:nvPr/>
        </p:nvGrpSpPr>
        <p:grpSpPr>
          <a:xfrm>
            <a:off x="4642111" y="3760760"/>
            <a:ext cx="420479" cy="271491"/>
            <a:chOff x="4642111" y="3760760"/>
            <a:chExt cx="420479" cy="271491"/>
          </a:xfrm>
        </p:grpSpPr>
        <p:sp>
          <p:nvSpPr>
            <p:cNvPr id="627" name="SMARTInkShape-5244"/>
            <p:cNvSpPr/>
            <p:nvPr>
              <p:custDataLst>
                <p:tags r:id="rId32"/>
              </p:custDataLst>
            </p:nvPr>
          </p:nvSpPr>
          <p:spPr>
            <a:xfrm>
              <a:off x="4928017" y="3760760"/>
              <a:ext cx="134573" cy="271491"/>
            </a:xfrm>
            <a:custGeom>
              <a:avLst/>
              <a:gdLst/>
              <a:ahLst/>
              <a:cxnLst/>
              <a:rect l="0" t="0" r="0" b="0"/>
              <a:pathLst>
                <a:path w="134573" h="271491">
                  <a:moveTo>
                    <a:pt x="18633" y="30190"/>
                  </a:moveTo>
                  <a:lnTo>
                    <a:pt x="18633" y="30190"/>
                  </a:lnTo>
                  <a:lnTo>
                    <a:pt x="6699" y="16375"/>
                  </a:lnTo>
                  <a:lnTo>
                    <a:pt x="1693" y="6341"/>
                  </a:lnTo>
                  <a:lnTo>
                    <a:pt x="0" y="0"/>
                  </a:lnTo>
                  <a:lnTo>
                    <a:pt x="566" y="186"/>
                  </a:lnTo>
                  <a:lnTo>
                    <a:pt x="42310" y="28988"/>
                  </a:lnTo>
                  <a:lnTo>
                    <a:pt x="87986" y="50988"/>
                  </a:lnTo>
                  <a:lnTo>
                    <a:pt x="116009" y="70219"/>
                  </a:lnTo>
                  <a:lnTo>
                    <a:pt x="131056" y="87962"/>
                  </a:lnTo>
                  <a:lnTo>
                    <a:pt x="134504" y="99044"/>
                  </a:lnTo>
                  <a:lnTo>
                    <a:pt x="134572" y="124527"/>
                  </a:lnTo>
                  <a:lnTo>
                    <a:pt x="119935" y="170011"/>
                  </a:lnTo>
                  <a:lnTo>
                    <a:pt x="97724" y="209123"/>
                  </a:lnTo>
                  <a:lnTo>
                    <a:pt x="77279" y="254061"/>
                  </a:lnTo>
                  <a:lnTo>
                    <a:pt x="69433" y="2714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245"/>
            <p:cNvSpPr/>
            <p:nvPr>
              <p:custDataLst>
                <p:tags r:id="rId33"/>
              </p:custDataLst>
            </p:nvPr>
          </p:nvSpPr>
          <p:spPr>
            <a:xfrm>
              <a:off x="4699000" y="3975100"/>
              <a:ext cx="311151" cy="24441"/>
            </a:xfrm>
            <a:custGeom>
              <a:avLst/>
              <a:gdLst/>
              <a:ahLst/>
              <a:cxnLst/>
              <a:rect l="0" t="0" r="0" b="0"/>
              <a:pathLst>
                <a:path w="311151" h="24441">
                  <a:moveTo>
                    <a:pt x="0" y="12700"/>
                  </a:moveTo>
                  <a:lnTo>
                    <a:pt x="0" y="12700"/>
                  </a:lnTo>
                  <a:lnTo>
                    <a:pt x="10845" y="13405"/>
                  </a:lnTo>
                  <a:lnTo>
                    <a:pt x="55547" y="18167"/>
                  </a:lnTo>
                  <a:lnTo>
                    <a:pt x="89364" y="20539"/>
                  </a:lnTo>
                  <a:lnTo>
                    <a:pt x="127911" y="23240"/>
                  </a:lnTo>
                  <a:lnTo>
                    <a:pt x="168562" y="24440"/>
                  </a:lnTo>
                  <a:lnTo>
                    <a:pt x="204503" y="23092"/>
                  </a:lnTo>
                  <a:lnTo>
                    <a:pt x="250623" y="18366"/>
                  </a:lnTo>
                  <a:lnTo>
                    <a:pt x="285455" y="10616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246"/>
            <p:cNvSpPr/>
            <p:nvPr>
              <p:custDataLst>
                <p:tags r:id="rId34"/>
              </p:custDataLst>
            </p:nvPr>
          </p:nvSpPr>
          <p:spPr>
            <a:xfrm>
              <a:off x="4642111" y="3867150"/>
              <a:ext cx="406140" cy="12701"/>
            </a:xfrm>
            <a:custGeom>
              <a:avLst/>
              <a:gdLst/>
              <a:ahLst/>
              <a:cxnLst/>
              <a:rect l="0" t="0" r="0" b="0"/>
              <a:pathLst>
                <a:path w="406140" h="12701">
                  <a:moveTo>
                    <a:pt x="6089" y="12700"/>
                  </a:moveTo>
                  <a:lnTo>
                    <a:pt x="6089" y="12700"/>
                  </a:lnTo>
                  <a:lnTo>
                    <a:pt x="0" y="6611"/>
                  </a:lnTo>
                  <a:lnTo>
                    <a:pt x="3187" y="6428"/>
                  </a:lnTo>
                  <a:lnTo>
                    <a:pt x="49651" y="11387"/>
                  </a:lnTo>
                  <a:lnTo>
                    <a:pt x="88244" y="12116"/>
                  </a:lnTo>
                  <a:lnTo>
                    <a:pt x="112365" y="12311"/>
                  </a:lnTo>
                  <a:lnTo>
                    <a:pt x="138324" y="12440"/>
                  </a:lnTo>
                  <a:lnTo>
                    <a:pt x="164800" y="11821"/>
                  </a:lnTo>
                  <a:lnTo>
                    <a:pt x="191624" y="10702"/>
                  </a:lnTo>
                  <a:lnTo>
                    <a:pt x="218679" y="9252"/>
                  </a:lnTo>
                  <a:lnTo>
                    <a:pt x="245888" y="7579"/>
                  </a:lnTo>
                  <a:lnTo>
                    <a:pt x="273199" y="5758"/>
                  </a:lnTo>
                  <a:lnTo>
                    <a:pt x="300579" y="3839"/>
                  </a:lnTo>
                  <a:lnTo>
                    <a:pt x="346053" y="1706"/>
                  </a:lnTo>
                  <a:lnTo>
                    <a:pt x="4061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4" name="SMARTInkShape-Group1019"/>
          <p:cNvGrpSpPr/>
          <p:nvPr/>
        </p:nvGrpSpPr>
        <p:grpSpPr>
          <a:xfrm>
            <a:off x="6001633" y="3569583"/>
            <a:ext cx="545218" cy="445695"/>
            <a:chOff x="6001633" y="3569583"/>
            <a:chExt cx="545218" cy="445695"/>
          </a:xfrm>
        </p:grpSpPr>
        <p:sp>
          <p:nvSpPr>
            <p:cNvPr id="631" name="SMARTInkShape-5247"/>
            <p:cNvSpPr/>
            <p:nvPr>
              <p:custDataLst>
                <p:tags r:id="rId29"/>
              </p:custDataLst>
            </p:nvPr>
          </p:nvSpPr>
          <p:spPr>
            <a:xfrm>
              <a:off x="6356373" y="3569583"/>
              <a:ext cx="190478" cy="445695"/>
            </a:xfrm>
            <a:custGeom>
              <a:avLst/>
              <a:gdLst/>
              <a:ahLst/>
              <a:cxnLst/>
              <a:rect l="0" t="0" r="0" b="0"/>
              <a:pathLst>
                <a:path w="190478" h="445695">
                  <a:moveTo>
                    <a:pt x="126977" y="5467"/>
                  </a:moveTo>
                  <a:lnTo>
                    <a:pt x="126977" y="5467"/>
                  </a:lnTo>
                  <a:lnTo>
                    <a:pt x="126977" y="2096"/>
                  </a:lnTo>
                  <a:lnTo>
                    <a:pt x="126272" y="1103"/>
                  </a:lnTo>
                  <a:lnTo>
                    <a:pt x="125095" y="441"/>
                  </a:lnTo>
                  <a:lnTo>
                    <a:pt x="123606" y="0"/>
                  </a:lnTo>
                  <a:lnTo>
                    <a:pt x="111397" y="2749"/>
                  </a:lnTo>
                  <a:lnTo>
                    <a:pt x="91002" y="21517"/>
                  </a:lnTo>
                  <a:lnTo>
                    <a:pt x="73358" y="52817"/>
                  </a:lnTo>
                  <a:lnTo>
                    <a:pt x="63715" y="73017"/>
                  </a:lnTo>
                  <a:lnTo>
                    <a:pt x="53052" y="100595"/>
                  </a:lnTo>
                  <a:lnTo>
                    <a:pt x="41709" y="133091"/>
                  </a:lnTo>
                  <a:lnTo>
                    <a:pt x="29915" y="168866"/>
                  </a:lnTo>
                  <a:lnTo>
                    <a:pt x="19937" y="204711"/>
                  </a:lnTo>
                  <a:lnTo>
                    <a:pt x="11166" y="240602"/>
                  </a:lnTo>
                  <a:lnTo>
                    <a:pt x="3203" y="276524"/>
                  </a:lnTo>
                  <a:lnTo>
                    <a:pt x="11" y="307527"/>
                  </a:lnTo>
                  <a:lnTo>
                    <a:pt x="0" y="335252"/>
                  </a:lnTo>
                  <a:lnTo>
                    <a:pt x="2109" y="360790"/>
                  </a:lnTo>
                  <a:lnTo>
                    <a:pt x="21385" y="400455"/>
                  </a:lnTo>
                  <a:lnTo>
                    <a:pt x="35416" y="416959"/>
                  </a:lnTo>
                  <a:lnTo>
                    <a:pt x="69820" y="437178"/>
                  </a:lnTo>
                  <a:lnTo>
                    <a:pt x="108630" y="445694"/>
                  </a:lnTo>
                  <a:lnTo>
                    <a:pt x="149396" y="442423"/>
                  </a:lnTo>
                  <a:lnTo>
                    <a:pt x="190477" y="437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248"/>
            <p:cNvSpPr/>
            <p:nvPr>
              <p:custDataLst>
                <p:tags r:id="rId30"/>
              </p:custDataLst>
            </p:nvPr>
          </p:nvSpPr>
          <p:spPr>
            <a:xfrm>
              <a:off x="6111679" y="3765550"/>
              <a:ext cx="130372" cy="167009"/>
            </a:xfrm>
            <a:custGeom>
              <a:avLst/>
              <a:gdLst/>
              <a:ahLst/>
              <a:cxnLst/>
              <a:rect l="0" t="0" r="0" b="0"/>
              <a:pathLst>
                <a:path w="130372" h="167009">
                  <a:moveTo>
                    <a:pt x="3371" y="69850"/>
                  </a:moveTo>
                  <a:lnTo>
                    <a:pt x="3371" y="69850"/>
                  </a:lnTo>
                  <a:lnTo>
                    <a:pt x="0" y="63108"/>
                  </a:lnTo>
                  <a:lnTo>
                    <a:pt x="1124" y="59711"/>
                  </a:lnTo>
                  <a:lnTo>
                    <a:pt x="8016" y="52173"/>
                  </a:lnTo>
                  <a:lnTo>
                    <a:pt x="27168" y="43368"/>
                  </a:lnTo>
                  <a:lnTo>
                    <a:pt x="42641" y="44204"/>
                  </a:lnTo>
                  <a:lnTo>
                    <a:pt x="50718" y="46403"/>
                  </a:lnTo>
                  <a:lnTo>
                    <a:pt x="65336" y="58253"/>
                  </a:lnTo>
                  <a:lnTo>
                    <a:pt x="78183" y="75985"/>
                  </a:lnTo>
                  <a:lnTo>
                    <a:pt x="88597" y="97976"/>
                  </a:lnTo>
                  <a:lnTo>
                    <a:pt x="92285" y="119979"/>
                  </a:lnTo>
                  <a:lnTo>
                    <a:pt x="90865" y="140108"/>
                  </a:lnTo>
                  <a:lnTo>
                    <a:pt x="82838" y="161222"/>
                  </a:lnTo>
                  <a:lnTo>
                    <a:pt x="77966" y="166904"/>
                  </a:lnTo>
                  <a:lnTo>
                    <a:pt x="74972" y="167008"/>
                  </a:lnTo>
                  <a:lnTo>
                    <a:pt x="67885" y="163361"/>
                  </a:lnTo>
                  <a:lnTo>
                    <a:pt x="63794" y="149509"/>
                  </a:lnTo>
                  <a:lnTo>
                    <a:pt x="63387" y="127832"/>
                  </a:lnTo>
                  <a:lnTo>
                    <a:pt x="72503" y="84599"/>
                  </a:lnTo>
                  <a:lnTo>
                    <a:pt x="93156" y="42313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5249"/>
            <p:cNvSpPr/>
            <p:nvPr>
              <p:custDataLst>
                <p:tags r:id="rId31"/>
              </p:custDataLst>
            </p:nvPr>
          </p:nvSpPr>
          <p:spPr>
            <a:xfrm>
              <a:off x="6001633" y="3610217"/>
              <a:ext cx="124281" cy="365498"/>
            </a:xfrm>
            <a:custGeom>
              <a:avLst/>
              <a:gdLst/>
              <a:ahLst/>
              <a:cxnLst/>
              <a:rect l="0" t="0" r="0" b="0"/>
              <a:pathLst>
                <a:path w="124281" h="365498">
                  <a:moveTo>
                    <a:pt x="5467" y="123583"/>
                  </a:moveTo>
                  <a:lnTo>
                    <a:pt x="5467" y="123583"/>
                  </a:lnTo>
                  <a:lnTo>
                    <a:pt x="2096" y="120212"/>
                  </a:lnTo>
                  <a:lnTo>
                    <a:pt x="1103" y="120630"/>
                  </a:lnTo>
                  <a:lnTo>
                    <a:pt x="0" y="124857"/>
                  </a:lnTo>
                  <a:lnTo>
                    <a:pt x="10135" y="162170"/>
                  </a:lnTo>
                  <a:lnTo>
                    <a:pt x="20242" y="196001"/>
                  </a:lnTo>
                  <a:lnTo>
                    <a:pt x="29908" y="236438"/>
                  </a:lnTo>
                  <a:lnTo>
                    <a:pt x="37496" y="277457"/>
                  </a:lnTo>
                  <a:lnTo>
                    <a:pt x="40868" y="312151"/>
                  </a:lnTo>
                  <a:lnTo>
                    <a:pt x="46692" y="356636"/>
                  </a:lnTo>
                  <a:lnTo>
                    <a:pt x="45426" y="364745"/>
                  </a:lnTo>
                  <a:lnTo>
                    <a:pt x="44102" y="365497"/>
                  </a:lnTo>
                  <a:lnTo>
                    <a:pt x="42511" y="364587"/>
                  </a:lnTo>
                  <a:lnTo>
                    <a:pt x="28149" y="342873"/>
                  </a:lnTo>
                  <a:lnTo>
                    <a:pt x="20723" y="311356"/>
                  </a:lnTo>
                  <a:lnTo>
                    <a:pt x="14364" y="264893"/>
                  </a:lnTo>
                  <a:lnTo>
                    <a:pt x="10693" y="234723"/>
                  </a:lnTo>
                  <a:lnTo>
                    <a:pt x="6834" y="201910"/>
                  </a:lnTo>
                  <a:lnTo>
                    <a:pt x="5673" y="172273"/>
                  </a:lnTo>
                  <a:lnTo>
                    <a:pt x="6310" y="144755"/>
                  </a:lnTo>
                  <a:lnTo>
                    <a:pt x="8146" y="118647"/>
                  </a:lnTo>
                  <a:lnTo>
                    <a:pt x="19592" y="78350"/>
                  </a:lnTo>
                  <a:lnTo>
                    <a:pt x="43990" y="37508"/>
                  </a:lnTo>
                  <a:lnTo>
                    <a:pt x="74146" y="8116"/>
                  </a:lnTo>
                  <a:lnTo>
                    <a:pt x="87498" y="1709"/>
                  </a:lnTo>
                  <a:lnTo>
                    <a:pt x="94021" y="0"/>
                  </a:lnTo>
                  <a:lnTo>
                    <a:pt x="101191" y="1683"/>
                  </a:lnTo>
                  <a:lnTo>
                    <a:pt x="116684" y="11079"/>
                  </a:lnTo>
                  <a:lnTo>
                    <a:pt x="121240" y="20358"/>
                  </a:lnTo>
                  <a:lnTo>
                    <a:pt x="124280" y="61091"/>
                  </a:lnTo>
                  <a:lnTo>
                    <a:pt x="122243" y="95103"/>
                  </a:lnTo>
                  <a:lnTo>
                    <a:pt x="115223" y="127623"/>
                  </a:lnTo>
                  <a:lnTo>
                    <a:pt x="99371" y="169936"/>
                  </a:lnTo>
                  <a:lnTo>
                    <a:pt x="70906" y="214458"/>
                  </a:lnTo>
                  <a:lnTo>
                    <a:pt x="62617" y="225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0" name="SMARTInkShape-Group1020"/>
          <p:cNvGrpSpPr/>
          <p:nvPr/>
        </p:nvGrpSpPr>
        <p:grpSpPr>
          <a:xfrm>
            <a:off x="6636272" y="3703374"/>
            <a:ext cx="736079" cy="315667"/>
            <a:chOff x="6636272" y="3703374"/>
            <a:chExt cx="736079" cy="315667"/>
          </a:xfrm>
        </p:grpSpPr>
        <p:sp>
          <p:nvSpPr>
            <p:cNvPr id="635" name="SMARTInkShape-5250"/>
            <p:cNvSpPr/>
            <p:nvPr>
              <p:custDataLst>
                <p:tags r:id="rId24"/>
              </p:custDataLst>
            </p:nvPr>
          </p:nvSpPr>
          <p:spPr>
            <a:xfrm>
              <a:off x="7080757" y="3836283"/>
              <a:ext cx="88394" cy="100718"/>
            </a:xfrm>
            <a:custGeom>
              <a:avLst/>
              <a:gdLst/>
              <a:ahLst/>
              <a:cxnLst/>
              <a:rect l="0" t="0" r="0" b="0"/>
              <a:pathLst>
                <a:path w="88394" h="100718">
                  <a:moveTo>
                    <a:pt x="69343" y="5467"/>
                  </a:moveTo>
                  <a:lnTo>
                    <a:pt x="69343" y="5467"/>
                  </a:lnTo>
                  <a:lnTo>
                    <a:pt x="69343" y="0"/>
                  </a:lnTo>
                  <a:lnTo>
                    <a:pt x="69343" y="2749"/>
                  </a:lnTo>
                  <a:lnTo>
                    <a:pt x="57100" y="43576"/>
                  </a:lnTo>
                  <a:lnTo>
                    <a:pt x="42197" y="70224"/>
                  </a:lnTo>
                  <a:lnTo>
                    <a:pt x="20079" y="91061"/>
                  </a:lnTo>
                  <a:lnTo>
                    <a:pt x="15334" y="94279"/>
                  </a:lnTo>
                  <a:lnTo>
                    <a:pt x="11464" y="95720"/>
                  </a:lnTo>
                  <a:lnTo>
                    <a:pt x="8180" y="95975"/>
                  </a:lnTo>
                  <a:lnTo>
                    <a:pt x="5285" y="95439"/>
                  </a:lnTo>
                  <a:lnTo>
                    <a:pt x="3354" y="92965"/>
                  </a:lnTo>
                  <a:lnTo>
                    <a:pt x="636" y="80076"/>
                  </a:lnTo>
                  <a:lnTo>
                    <a:pt x="0" y="71316"/>
                  </a:lnTo>
                  <a:lnTo>
                    <a:pt x="1600" y="64602"/>
                  </a:lnTo>
                  <a:lnTo>
                    <a:pt x="3014" y="61824"/>
                  </a:lnTo>
                  <a:lnTo>
                    <a:pt x="5369" y="59971"/>
                  </a:lnTo>
                  <a:lnTo>
                    <a:pt x="11748" y="57914"/>
                  </a:lnTo>
                  <a:lnTo>
                    <a:pt x="26642" y="60126"/>
                  </a:lnTo>
                  <a:lnTo>
                    <a:pt x="54296" y="72264"/>
                  </a:lnTo>
                  <a:lnTo>
                    <a:pt x="75967" y="89034"/>
                  </a:lnTo>
                  <a:lnTo>
                    <a:pt x="79343" y="93878"/>
                  </a:lnTo>
                  <a:lnTo>
                    <a:pt x="80243" y="96158"/>
                  </a:lnTo>
                  <a:lnTo>
                    <a:pt x="81548" y="97678"/>
                  </a:lnTo>
                  <a:lnTo>
                    <a:pt x="88393" y="100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251"/>
            <p:cNvSpPr/>
            <p:nvPr>
              <p:custDataLst>
                <p:tags r:id="rId25"/>
              </p:custDataLst>
            </p:nvPr>
          </p:nvSpPr>
          <p:spPr>
            <a:xfrm>
              <a:off x="7200900" y="3816350"/>
              <a:ext cx="82551" cy="190501"/>
            </a:xfrm>
            <a:custGeom>
              <a:avLst/>
              <a:gdLst/>
              <a:ahLst/>
              <a:cxnLst/>
              <a:rect l="0" t="0" r="0" b="0"/>
              <a:pathLst>
                <a:path w="82551" h="190501">
                  <a:moveTo>
                    <a:pt x="82550" y="0"/>
                  </a:moveTo>
                  <a:lnTo>
                    <a:pt x="82550" y="0"/>
                  </a:lnTo>
                  <a:lnTo>
                    <a:pt x="66649" y="18017"/>
                  </a:lnTo>
                  <a:lnTo>
                    <a:pt x="48704" y="56448"/>
                  </a:lnTo>
                  <a:lnTo>
                    <a:pt x="33010" y="96924"/>
                  </a:lnTo>
                  <a:lnTo>
                    <a:pt x="19424" y="13643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5252"/>
            <p:cNvSpPr/>
            <p:nvPr>
              <p:custDataLst>
                <p:tags r:id="rId26"/>
              </p:custDataLst>
            </p:nvPr>
          </p:nvSpPr>
          <p:spPr>
            <a:xfrm>
              <a:off x="6636272" y="3797300"/>
              <a:ext cx="164579" cy="12649"/>
            </a:xfrm>
            <a:custGeom>
              <a:avLst/>
              <a:gdLst/>
              <a:ahLst/>
              <a:cxnLst/>
              <a:rect l="0" t="0" r="0" b="0"/>
              <a:pathLst>
                <a:path w="164579" h="12649">
                  <a:moveTo>
                    <a:pt x="12178" y="6350"/>
                  </a:moveTo>
                  <a:lnTo>
                    <a:pt x="12178" y="6350"/>
                  </a:lnTo>
                  <a:lnTo>
                    <a:pt x="1243" y="6350"/>
                  </a:lnTo>
                  <a:lnTo>
                    <a:pt x="655" y="7055"/>
                  </a:lnTo>
                  <a:lnTo>
                    <a:pt x="0" y="9721"/>
                  </a:lnTo>
                  <a:lnTo>
                    <a:pt x="1238" y="10714"/>
                  </a:lnTo>
                  <a:lnTo>
                    <a:pt x="6374" y="11817"/>
                  </a:lnTo>
                  <a:lnTo>
                    <a:pt x="42153" y="12526"/>
                  </a:lnTo>
                  <a:lnTo>
                    <a:pt x="81189" y="12648"/>
                  </a:lnTo>
                  <a:lnTo>
                    <a:pt x="118468" y="11979"/>
                  </a:lnTo>
                  <a:lnTo>
                    <a:pt x="162387" y="6231"/>
                  </a:lnTo>
                  <a:lnTo>
                    <a:pt x="163823" y="4860"/>
                  </a:lnTo>
                  <a:lnTo>
                    <a:pt x="16457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5253"/>
            <p:cNvSpPr/>
            <p:nvPr>
              <p:custDataLst>
                <p:tags r:id="rId27"/>
              </p:custDataLst>
            </p:nvPr>
          </p:nvSpPr>
          <p:spPr>
            <a:xfrm>
              <a:off x="6858262" y="3703374"/>
              <a:ext cx="196589" cy="162426"/>
            </a:xfrm>
            <a:custGeom>
              <a:avLst/>
              <a:gdLst/>
              <a:ahLst/>
              <a:cxnLst/>
              <a:rect l="0" t="0" r="0" b="0"/>
              <a:pathLst>
                <a:path w="196589" h="162426">
                  <a:moveTo>
                    <a:pt x="6088" y="5026"/>
                  </a:moveTo>
                  <a:lnTo>
                    <a:pt x="6088" y="5026"/>
                  </a:lnTo>
                  <a:lnTo>
                    <a:pt x="0" y="5026"/>
                  </a:lnTo>
                  <a:lnTo>
                    <a:pt x="38981" y="3144"/>
                  </a:lnTo>
                  <a:lnTo>
                    <a:pt x="78156" y="0"/>
                  </a:lnTo>
                  <a:lnTo>
                    <a:pt x="117282" y="950"/>
                  </a:lnTo>
                  <a:lnTo>
                    <a:pt x="158738" y="4221"/>
                  </a:lnTo>
                  <a:lnTo>
                    <a:pt x="175339" y="4788"/>
                  </a:lnTo>
                  <a:lnTo>
                    <a:pt x="177483" y="6278"/>
                  </a:lnTo>
                  <a:lnTo>
                    <a:pt x="178206" y="8683"/>
                  </a:lnTo>
                  <a:lnTo>
                    <a:pt x="177983" y="11697"/>
                  </a:lnTo>
                  <a:lnTo>
                    <a:pt x="167556" y="26053"/>
                  </a:lnTo>
                  <a:lnTo>
                    <a:pt x="120560" y="65720"/>
                  </a:lnTo>
                  <a:lnTo>
                    <a:pt x="76834" y="102805"/>
                  </a:lnTo>
                  <a:lnTo>
                    <a:pt x="34652" y="147758"/>
                  </a:lnTo>
                  <a:lnTo>
                    <a:pt x="34302" y="148864"/>
                  </a:lnTo>
                  <a:lnTo>
                    <a:pt x="34775" y="149601"/>
                  </a:lnTo>
                  <a:lnTo>
                    <a:pt x="37182" y="151126"/>
                  </a:lnTo>
                  <a:lnTo>
                    <a:pt x="40602" y="154156"/>
                  </a:lnTo>
                  <a:lnTo>
                    <a:pt x="85968" y="160510"/>
                  </a:lnTo>
                  <a:lnTo>
                    <a:pt x="133109" y="162425"/>
                  </a:lnTo>
                  <a:lnTo>
                    <a:pt x="177732" y="158224"/>
                  </a:lnTo>
                  <a:lnTo>
                    <a:pt x="196588" y="1574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5254"/>
            <p:cNvSpPr/>
            <p:nvPr>
              <p:custDataLst>
                <p:tags r:id="rId28"/>
              </p:custDataLst>
            </p:nvPr>
          </p:nvSpPr>
          <p:spPr>
            <a:xfrm>
              <a:off x="7264400" y="3940240"/>
              <a:ext cx="107951" cy="78801"/>
            </a:xfrm>
            <a:custGeom>
              <a:avLst/>
              <a:gdLst/>
              <a:ahLst/>
              <a:cxnLst/>
              <a:rect l="0" t="0" r="0" b="0"/>
              <a:pathLst>
                <a:path w="107951" h="78801">
                  <a:moveTo>
                    <a:pt x="0" y="9460"/>
                  </a:moveTo>
                  <a:lnTo>
                    <a:pt x="0" y="9460"/>
                  </a:lnTo>
                  <a:lnTo>
                    <a:pt x="0" y="6089"/>
                  </a:lnTo>
                  <a:lnTo>
                    <a:pt x="705" y="5096"/>
                  </a:lnTo>
                  <a:lnTo>
                    <a:pt x="1881" y="4434"/>
                  </a:lnTo>
                  <a:lnTo>
                    <a:pt x="15580" y="0"/>
                  </a:lnTo>
                  <a:lnTo>
                    <a:pt x="35974" y="1091"/>
                  </a:lnTo>
                  <a:lnTo>
                    <a:pt x="53149" y="5882"/>
                  </a:lnTo>
                  <a:lnTo>
                    <a:pt x="60781" y="11633"/>
                  </a:lnTo>
                  <a:lnTo>
                    <a:pt x="63804" y="15142"/>
                  </a:lnTo>
                  <a:lnTo>
                    <a:pt x="65114" y="19597"/>
                  </a:lnTo>
                  <a:lnTo>
                    <a:pt x="64688" y="30193"/>
                  </a:lnTo>
                  <a:lnTo>
                    <a:pt x="58383" y="41958"/>
                  </a:lnTo>
                  <a:lnTo>
                    <a:pt x="36145" y="67283"/>
                  </a:lnTo>
                  <a:lnTo>
                    <a:pt x="25448" y="75433"/>
                  </a:lnTo>
                  <a:lnTo>
                    <a:pt x="24726" y="76725"/>
                  </a:lnTo>
                  <a:lnTo>
                    <a:pt x="24950" y="77587"/>
                  </a:lnTo>
                  <a:lnTo>
                    <a:pt x="25806" y="78161"/>
                  </a:lnTo>
                  <a:lnTo>
                    <a:pt x="28639" y="78800"/>
                  </a:lnTo>
                  <a:lnTo>
                    <a:pt x="74892" y="72813"/>
                  </a:lnTo>
                  <a:lnTo>
                    <a:pt x="107950" y="66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SMARTInkShape-Group1021"/>
          <p:cNvGrpSpPr/>
          <p:nvPr/>
        </p:nvGrpSpPr>
        <p:grpSpPr>
          <a:xfrm>
            <a:off x="7651125" y="3658961"/>
            <a:ext cx="788026" cy="271690"/>
            <a:chOff x="7651125" y="3658961"/>
            <a:chExt cx="788026" cy="271690"/>
          </a:xfrm>
        </p:grpSpPr>
        <p:sp>
          <p:nvSpPr>
            <p:cNvPr id="641" name="SMARTInkShape-5255"/>
            <p:cNvSpPr/>
            <p:nvPr>
              <p:custDataLst>
                <p:tags r:id="rId21"/>
              </p:custDataLst>
            </p:nvPr>
          </p:nvSpPr>
          <p:spPr>
            <a:xfrm>
              <a:off x="8061429" y="3658961"/>
              <a:ext cx="377722" cy="265340"/>
            </a:xfrm>
            <a:custGeom>
              <a:avLst/>
              <a:gdLst/>
              <a:ahLst/>
              <a:cxnLst/>
              <a:rect l="0" t="0" r="0" b="0"/>
              <a:pathLst>
                <a:path w="377722" h="265340">
                  <a:moveTo>
                    <a:pt x="9421" y="17689"/>
                  </a:moveTo>
                  <a:lnTo>
                    <a:pt x="9421" y="17689"/>
                  </a:lnTo>
                  <a:lnTo>
                    <a:pt x="6050" y="17689"/>
                  </a:lnTo>
                  <a:lnTo>
                    <a:pt x="2514" y="15807"/>
                  </a:lnTo>
                  <a:lnTo>
                    <a:pt x="582" y="14318"/>
                  </a:lnTo>
                  <a:lnTo>
                    <a:pt x="0" y="12620"/>
                  </a:lnTo>
                  <a:lnTo>
                    <a:pt x="318" y="10781"/>
                  </a:lnTo>
                  <a:lnTo>
                    <a:pt x="1237" y="8851"/>
                  </a:lnTo>
                  <a:lnTo>
                    <a:pt x="9781" y="6705"/>
                  </a:lnTo>
                  <a:lnTo>
                    <a:pt x="51747" y="1957"/>
                  </a:lnTo>
                  <a:lnTo>
                    <a:pt x="85853" y="114"/>
                  </a:lnTo>
                  <a:lnTo>
                    <a:pt x="123823" y="0"/>
                  </a:lnTo>
                  <a:lnTo>
                    <a:pt x="161867" y="2301"/>
                  </a:lnTo>
                  <a:lnTo>
                    <a:pt x="196178" y="5676"/>
                  </a:lnTo>
                  <a:lnTo>
                    <a:pt x="237617" y="9660"/>
                  </a:lnTo>
                  <a:lnTo>
                    <a:pt x="255480" y="11299"/>
                  </a:lnTo>
                  <a:lnTo>
                    <a:pt x="263419" y="14378"/>
                  </a:lnTo>
                  <a:lnTo>
                    <a:pt x="264831" y="16893"/>
                  </a:lnTo>
                  <a:lnTo>
                    <a:pt x="265067" y="19981"/>
                  </a:lnTo>
                  <a:lnTo>
                    <a:pt x="264518" y="23450"/>
                  </a:lnTo>
                  <a:lnTo>
                    <a:pt x="227146" y="58986"/>
                  </a:lnTo>
                  <a:lnTo>
                    <a:pt x="190349" y="90368"/>
                  </a:lnTo>
                  <a:lnTo>
                    <a:pt x="148164" y="124595"/>
                  </a:lnTo>
                  <a:lnTo>
                    <a:pt x="106269" y="157079"/>
                  </a:lnTo>
                  <a:lnTo>
                    <a:pt x="68926" y="185285"/>
                  </a:lnTo>
                  <a:lnTo>
                    <a:pt x="43044" y="205165"/>
                  </a:lnTo>
                  <a:lnTo>
                    <a:pt x="16547" y="232793"/>
                  </a:lnTo>
                  <a:lnTo>
                    <a:pt x="22743" y="236724"/>
                  </a:lnTo>
                  <a:lnTo>
                    <a:pt x="59168" y="240010"/>
                  </a:lnTo>
                  <a:lnTo>
                    <a:pt x="104673" y="244820"/>
                  </a:lnTo>
                  <a:lnTo>
                    <a:pt x="142300" y="248694"/>
                  </a:lnTo>
                  <a:lnTo>
                    <a:pt x="186307" y="252767"/>
                  </a:lnTo>
                  <a:lnTo>
                    <a:pt x="232677" y="256929"/>
                  </a:lnTo>
                  <a:lnTo>
                    <a:pt x="276803" y="261131"/>
                  </a:lnTo>
                  <a:lnTo>
                    <a:pt x="310527" y="263469"/>
                  </a:lnTo>
                  <a:lnTo>
                    <a:pt x="357549" y="264969"/>
                  </a:lnTo>
                  <a:lnTo>
                    <a:pt x="377721" y="265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256"/>
            <p:cNvSpPr/>
            <p:nvPr>
              <p:custDataLst>
                <p:tags r:id="rId22"/>
              </p:custDataLst>
            </p:nvPr>
          </p:nvSpPr>
          <p:spPr>
            <a:xfrm>
              <a:off x="7677150" y="390525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0"/>
                  </a:moveTo>
                  <a:lnTo>
                    <a:pt x="0" y="0"/>
                  </a:lnTo>
                  <a:lnTo>
                    <a:pt x="46453" y="1881"/>
                  </a:lnTo>
                  <a:lnTo>
                    <a:pt x="90551" y="8838"/>
                  </a:lnTo>
                  <a:lnTo>
                    <a:pt x="127489" y="18298"/>
                  </a:lnTo>
                  <a:lnTo>
                    <a:pt x="17780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257"/>
            <p:cNvSpPr/>
            <p:nvPr>
              <p:custDataLst>
                <p:tags r:id="rId23"/>
              </p:custDataLst>
            </p:nvPr>
          </p:nvSpPr>
          <p:spPr>
            <a:xfrm>
              <a:off x="7651125" y="3721100"/>
              <a:ext cx="178426" cy="146051"/>
            </a:xfrm>
            <a:custGeom>
              <a:avLst/>
              <a:gdLst/>
              <a:ahLst/>
              <a:cxnLst/>
              <a:rect l="0" t="0" r="0" b="0"/>
              <a:pathLst>
                <a:path w="178426" h="146051">
                  <a:moveTo>
                    <a:pt x="133975" y="0"/>
                  </a:moveTo>
                  <a:lnTo>
                    <a:pt x="133975" y="0"/>
                  </a:lnTo>
                  <a:lnTo>
                    <a:pt x="137345" y="0"/>
                  </a:lnTo>
                  <a:lnTo>
                    <a:pt x="138339" y="705"/>
                  </a:lnTo>
                  <a:lnTo>
                    <a:pt x="139001" y="1881"/>
                  </a:lnTo>
                  <a:lnTo>
                    <a:pt x="139442" y="3371"/>
                  </a:lnTo>
                  <a:lnTo>
                    <a:pt x="138325" y="5069"/>
                  </a:lnTo>
                  <a:lnTo>
                    <a:pt x="96982" y="32914"/>
                  </a:lnTo>
                  <a:lnTo>
                    <a:pt x="50389" y="60751"/>
                  </a:lnTo>
                  <a:lnTo>
                    <a:pt x="2923" y="94617"/>
                  </a:lnTo>
                  <a:lnTo>
                    <a:pt x="746" y="97650"/>
                  </a:lnTo>
                  <a:lnTo>
                    <a:pt x="0" y="100378"/>
                  </a:lnTo>
                  <a:lnTo>
                    <a:pt x="208" y="102901"/>
                  </a:lnTo>
                  <a:lnTo>
                    <a:pt x="3170" y="105290"/>
                  </a:lnTo>
                  <a:lnTo>
                    <a:pt x="22938" y="112022"/>
                  </a:lnTo>
                  <a:lnTo>
                    <a:pt x="59839" y="118485"/>
                  </a:lnTo>
                  <a:lnTo>
                    <a:pt x="105502" y="125575"/>
                  </a:lnTo>
                  <a:lnTo>
                    <a:pt x="147097" y="135593"/>
                  </a:lnTo>
                  <a:lnTo>
                    <a:pt x="178425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1022"/>
          <p:cNvGrpSpPr/>
          <p:nvPr/>
        </p:nvGrpSpPr>
        <p:grpSpPr>
          <a:xfrm>
            <a:off x="8678570" y="3721100"/>
            <a:ext cx="1154446" cy="386891"/>
            <a:chOff x="8678570" y="3721100"/>
            <a:chExt cx="1154446" cy="386891"/>
          </a:xfrm>
        </p:grpSpPr>
        <p:sp>
          <p:nvSpPr>
            <p:cNvPr id="645" name="SMARTInkShape-5258"/>
            <p:cNvSpPr/>
            <p:nvPr>
              <p:custDataLst>
                <p:tags r:id="rId14"/>
              </p:custDataLst>
            </p:nvPr>
          </p:nvSpPr>
          <p:spPr>
            <a:xfrm>
              <a:off x="9740900" y="3721100"/>
              <a:ext cx="92116" cy="374651"/>
            </a:xfrm>
            <a:custGeom>
              <a:avLst/>
              <a:gdLst/>
              <a:ahLst/>
              <a:cxnLst/>
              <a:rect l="0" t="0" r="0" b="0"/>
              <a:pathLst>
                <a:path w="92116" h="3746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21930" y="6742"/>
                  </a:lnTo>
                  <a:lnTo>
                    <a:pt x="45694" y="31161"/>
                  </a:lnTo>
                  <a:lnTo>
                    <a:pt x="63112" y="62767"/>
                  </a:lnTo>
                  <a:lnTo>
                    <a:pt x="78849" y="104096"/>
                  </a:lnTo>
                  <a:lnTo>
                    <a:pt x="85022" y="127959"/>
                  </a:lnTo>
                  <a:lnTo>
                    <a:pt x="90547" y="153039"/>
                  </a:lnTo>
                  <a:lnTo>
                    <a:pt x="92115" y="178932"/>
                  </a:lnTo>
                  <a:lnTo>
                    <a:pt x="91043" y="205366"/>
                  </a:lnTo>
                  <a:lnTo>
                    <a:pt x="88212" y="232160"/>
                  </a:lnTo>
                  <a:lnTo>
                    <a:pt x="75658" y="278866"/>
                  </a:lnTo>
                  <a:lnTo>
                    <a:pt x="58320" y="317262"/>
                  </a:lnTo>
                  <a:lnTo>
                    <a:pt x="30135" y="352629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5259"/>
            <p:cNvSpPr/>
            <p:nvPr>
              <p:custDataLst>
                <p:tags r:id="rId15"/>
              </p:custDataLst>
            </p:nvPr>
          </p:nvSpPr>
          <p:spPr>
            <a:xfrm>
              <a:off x="9563100" y="4014083"/>
              <a:ext cx="152401" cy="93908"/>
            </a:xfrm>
            <a:custGeom>
              <a:avLst/>
              <a:gdLst/>
              <a:ahLst/>
              <a:cxnLst/>
              <a:rect l="0" t="0" r="0" b="0"/>
              <a:pathLst>
                <a:path w="152401" h="93908">
                  <a:moveTo>
                    <a:pt x="0" y="5467"/>
                  </a:moveTo>
                  <a:lnTo>
                    <a:pt x="0" y="5467"/>
                  </a:lnTo>
                  <a:lnTo>
                    <a:pt x="6741" y="2096"/>
                  </a:lnTo>
                  <a:lnTo>
                    <a:pt x="24418" y="0"/>
                  </a:lnTo>
                  <a:lnTo>
                    <a:pt x="44159" y="2749"/>
                  </a:lnTo>
                  <a:lnTo>
                    <a:pt x="66784" y="14775"/>
                  </a:lnTo>
                  <a:lnTo>
                    <a:pt x="75543" y="22068"/>
                  </a:lnTo>
                  <a:lnTo>
                    <a:pt x="77878" y="25001"/>
                  </a:lnTo>
                  <a:lnTo>
                    <a:pt x="78025" y="29073"/>
                  </a:lnTo>
                  <a:lnTo>
                    <a:pt x="74423" y="39242"/>
                  </a:lnTo>
                  <a:lnTo>
                    <a:pt x="51181" y="62311"/>
                  </a:lnTo>
                  <a:lnTo>
                    <a:pt x="21062" y="86297"/>
                  </a:lnTo>
                  <a:lnTo>
                    <a:pt x="22508" y="87576"/>
                  </a:lnTo>
                  <a:lnTo>
                    <a:pt x="29759" y="90878"/>
                  </a:lnTo>
                  <a:lnTo>
                    <a:pt x="73420" y="93907"/>
                  </a:lnTo>
                  <a:lnTo>
                    <a:pt x="110889" y="92349"/>
                  </a:lnTo>
                  <a:lnTo>
                    <a:pt x="152400" y="88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260"/>
            <p:cNvSpPr/>
            <p:nvPr>
              <p:custDataLst>
                <p:tags r:id="rId16"/>
              </p:custDataLst>
            </p:nvPr>
          </p:nvSpPr>
          <p:spPr>
            <a:xfrm>
              <a:off x="9467850" y="3898900"/>
              <a:ext cx="101601" cy="165101"/>
            </a:xfrm>
            <a:custGeom>
              <a:avLst/>
              <a:gdLst/>
              <a:ahLst/>
              <a:cxnLst/>
              <a:rect l="0" t="0" r="0" b="0"/>
              <a:pathLst>
                <a:path w="101601" h="165101">
                  <a:moveTo>
                    <a:pt x="101600" y="0"/>
                  </a:moveTo>
                  <a:lnTo>
                    <a:pt x="101600" y="0"/>
                  </a:lnTo>
                  <a:lnTo>
                    <a:pt x="75850" y="41445"/>
                  </a:lnTo>
                  <a:lnTo>
                    <a:pt x="57047" y="77191"/>
                  </a:lnTo>
                  <a:lnTo>
                    <a:pt x="28359" y="123825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261"/>
            <p:cNvSpPr/>
            <p:nvPr>
              <p:custDataLst>
                <p:tags r:id="rId17"/>
              </p:custDataLst>
            </p:nvPr>
          </p:nvSpPr>
          <p:spPr>
            <a:xfrm>
              <a:off x="9355562" y="3924300"/>
              <a:ext cx="105939" cy="107951"/>
            </a:xfrm>
            <a:custGeom>
              <a:avLst/>
              <a:gdLst/>
              <a:ahLst/>
              <a:cxnLst/>
              <a:rect l="0" t="0" r="0" b="0"/>
              <a:pathLst>
                <a:path w="105939" h="107951">
                  <a:moveTo>
                    <a:pt x="105938" y="0"/>
                  </a:moveTo>
                  <a:lnTo>
                    <a:pt x="105938" y="0"/>
                  </a:lnTo>
                  <a:lnTo>
                    <a:pt x="105936" y="6742"/>
                  </a:lnTo>
                  <a:lnTo>
                    <a:pt x="95799" y="26731"/>
                  </a:lnTo>
                  <a:lnTo>
                    <a:pt x="76083" y="57325"/>
                  </a:lnTo>
                  <a:lnTo>
                    <a:pt x="63977" y="66165"/>
                  </a:lnTo>
                  <a:lnTo>
                    <a:pt x="43174" y="73227"/>
                  </a:lnTo>
                  <a:lnTo>
                    <a:pt x="36579" y="74218"/>
                  </a:lnTo>
                  <a:lnTo>
                    <a:pt x="23606" y="71556"/>
                  </a:lnTo>
                  <a:lnTo>
                    <a:pt x="4774" y="61719"/>
                  </a:lnTo>
                  <a:lnTo>
                    <a:pt x="2511" y="58080"/>
                  </a:lnTo>
                  <a:lnTo>
                    <a:pt x="0" y="48391"/>
                  </a:lnTo>
                  <a:lnTo>
                    <a:pt x="34" y="44961"/>
                  </a:lnTo>
                  <a:lnTo>
                    <a:pt x="762" y="42674"/>
                  </a:lnTo>
                  <a:lnTo>
                    <a:pt x="1954" y="41149"/>
                  </a:lnTo>
                  <a:lnTo>
                    <a:pt x="4160" y="40838"/>
                  </a:lnTo>
                  <a:lnTo>
                    <a:pt x="10374" y="42375"/>
                  </a:lnTo>
                  <a:lnTo>
                    <a:pt x="49710" y="65315"/>
                  </a:lnTo>
                  <a:lnTo>
                    <a:pt x="81713" y="92211"/>
                  </a:lnTo>
                  <a:lnTo>
                    <a:pt x="93238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5262"/>
            <p:cNvSpPr/>
            <p:nvPr>
              <p:custDataLst>
                <p:tags r:id="rId18"/>
              </p:custDataLst>
            </p:nvPr>
          </p:nvSpPr>
          <p:spPr>
            <a:xfrm>
              <a:off x="9114057" y="3735240"/>
              <a:ext cx="214094" cy="195411"/>
            </a:xfrm>
            <a:custGeom>
              <a:avLst/>
              <a:gdLst/>
              <a:ahLst/>
              <a:cxnLst/>
              <a:rect l="0" t="0" r="0" b="0"/>
              <a:pathLst>
                <a:path w="214094" h="195411">
                  <a:moveTo>
                    <a:pt x="4543" y="11260"/>
                  </a:moveTo>
                  <a:lnTo>
                    <a:pt x="4543" y="11260"/>
                  </a:lnTo>
                  <a:lnTo>
                    <a:pt x="4541" y="7889"/>
                  </a:lnTo>
                  <a:lnTo>
                    <a:pt x="5248" y="6896"/>
                  </a:lnTo>
                  <a:lnTo>
                    <a:pt x="6424" y="6234"/>
                  </a:lnTo>
                  <a:lnTo>
                    <a:pt x="46919" y="0"/>
                  </a:lnTo>
                  <a:lnTo>
                    <a:pt x="87653" y="868"/>
                  </a:lnTo>
                  <a:lnTo>
                    <a:pt x="120503" y="3819"/>
                  </a:lnTo>
                  <a:lnTo>
                    <a:pt x="164646" y="9447"/>
                  </a:lnTo>
                  <a:lnTo>
                    <a:pt x="186706" y="13511"/>
                  </a:lnTo>
                  <a:lnTo>
                    <a:pt x="193720" y="16994"/>
                  </a:lnTo>
                  <a:lnTo>
                    <a:pt x="198395" y="21433"/>
                  </a:lnTo>
                  <a:lnTo>
                    <a:pt x="201511" y="26508"/>
                  </a:lnTo>
                  <a:lnTo>
                    <a:pt x="200062" y="32715"/>
                  </a:lnTo>
                  <a:lnTo>
                    <a:pt x="189043" y="47136"/>
                  </a:lnTo>
                  <a:lnTo>
                    <a:pt x="147447" y="80096"/>
                  </a:lnTo>
                  <a:lnTo>
                    <a:pt x="105996" y="109580"/>
                  </a:lnTo>
                  <a:lnTo>
                    <a:pt x="60395" y="139954"/>
                  </a:lnTo>
                  <a:lnTo>
                    <a:pt x="16072" y="172095"/>
                  </a:lnTo>
                  <a:lnTo>
                    <a:pt x="904" y="184034"/>
                  </a:lnTo>
                  <a:lnTo>
                    <a:pt x="0" y="185709"/>
                  </a:lnTo>
                  <a:lnTo>
                    <a:pt x="105" y="186826"/>
                  </a:lnTo>
                  <a:lnTo>
                    <a:pt x="877" y="187571"/>
                  </a:lnTo>
                  <a:lnTo>
                    <a:pt x="2100" y="188067"/>
                  </a:lnTo>
                  <a:lnTo>
                    <a:pt x="42521" y="188929"/>
                  </a:lnTo>
                  <a:lnTo>
                    <a:pt x="84471" y="189022"/>
                  </a:lnTo>
                  <a:lnTo>
                    <a:pt x="116266" y="189748"/>
                  </a:lnTo>
                  <a:lnTo>
                    <a:pt x="163784" y="193419"/>
                  </a:lnTo>
                  <a:lnTo>
                    <a:pt x="214093" y="1954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5263"/>
            <p:cNvSpPr/>
            <p:nvPr>
              <p:custDataLst>
                <p:tags r:id="rId19"/>
              </p:custDataLst>
            </p:nvPr>
          </p:nvSpPr>
          <p:spPr>
            <a:xfrm>
              <a:off x="8705850" y="3917950"/>
              <a:ext cx="184151" cy="27343"/>
            </a:xfrm>
            <a:custGeom>
              <a:avLst/>
              <a:gdLst/>
              <a:ahLst/>
              <a:cxnLst/>
              <a:rect l="0" t="0" r="0" b="0"/>
              <a:pathLst>
                <a:path w="184151" h="27343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54270" y="12829"/>
                  </a:lnTo>
                  <a:lnTo>
                    <a:pt x="89927" y="20578"/>
                  </a:lnTo>
                  <a:lnTo>
                    <a:pt x="127304" y="27342"/>
                  </a:lnTo>
                  <a:lnTo>
                    <a:pt x="18415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5264"/>
            <p:cNvSpPr/>
            <p:nvPr>
              <p:custDataLst>
                <p:tags r:id="rId20"/>
              </p:custDataLst>
            </p:nvPr>
          </p:nvSpPr>
          <p:spPr>
            <a:xfrm>
              <a:off x="8678570" y="3746761"/>
              <a:ext cx="208451" cy="133090"/>
            </a:xfrm>
            <a:custGeom>
              <a:avLst/>
              <a:gdLst/>
              <a:ahLst/>
              <a:cxnLst/>
              <a:rect l="0" t="0" r="0" b="0"/>
              <a:pathLst>
                <a:path w="208451" h="133090">
                  <a:moveTo>
                    <a:pt x="205080" y="6089"/>
                  </a:moveTo>
                  <a:lnTo>
                    <a:pt x="205080" y="6089"/>
                  </a:lnTo>
                  <a:lnTo>
                    <a:pt x="205080" y="2718"/>
                  </a:lnTo>
                  <a:lnTo>
                    <a:pt x="205785" y="1725"/>
                  </a:lnTo>
                  <a:lnTo>
                    <a:pt x="206961" y="1063"/>
                  </a:lnTo>
                  <a:lnTo>
                    <a:pt x="208450" y="622"/>
                  </a:lnTo>
                  <a:lnTo>
                    <a:pt x="200433" y="0"/>
                  </a:lnTo>
                  <a:lnTo>
                    <a:pt x="158902" y="11706"/>
                  </a:lnTo>
                  <a:lnTo>
                    <a:pt x="124605" y="20454"/>
                  </a:lnTo>
                  <a:lnTo>
                    <a:pt x="83163" y="31982"/>
                  </a:lnTo>
                  <a:lnTo>
                    <a:pt x="43367" y="46216"/>
                  </a:lnTo>
                  <a:lnTo>
                    <a:pt x="5057" y="63248"/>
                  </a:lnTo>
                  <a:lnTo>
                    <a:pt x="1176" y="66773"/>
                  </a:lnTo>
                  <a:lnTo>
                    <a:pt x="0" y="70533"/>
                  </a:lnTo>
                  <a:lnTo>
                    <a:pt x="625" y="74452"/>
                  </a:lnTo>
                  <a:lnTo>
                    <a:pt x="3867" y="77770"/>
                  </a:lnTo>
                  <a:lnTo>
                    <a:pt x="14992" y="83338"/>
                  </a:lnTo>
                  <a:lnTo>
                    <a:pt x="61750" y="93367"/>
                  </a:lnTo>
                  <a:lnTo>
                    <a:pt x="94811" y="100383"/>
                  </a:lnTo>
                  <a:lnTo>
                    <a:pt x="139010" y="112266"/>
                  </a:lnTo>
                  <a:lnTo>
                    <a:pt x="174548" y="123854"/>
                  </a:lnTo>
                  <a:lnTo>
                    <a:pt x="186030" y="133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SMARTInkShape-Group1023"/>
          <p:cNvGrpSpPr/>
          <p:nvPr/>
        </p:nvGrpSpPr>
        <p:grpSpPr>
          <a:xfrm>
            <a:off x="10121900" y="3943350"/>
            <a:ext cx="222251" cy="101601"/>
            <a:chOff x="10121900" y="3943350"/>
            <a:chExt cx="222251" cy="101601"/>
          </a:xfrm>
        </p:grpSpPr>
        <p:sp>
          <p:nvSpPr>
            <p:cNvPr id="653" name="SMARTInkShape-5265"/>
            <p:cNvSpPr/>
            <p:nvPr>
              <p:custDataLst>
                <p:tags r:id="rId12"/>
              </p:custDataLst>
            </p:nvPr>
          </p:nvSpPr>
          <p:spPr>
            <a:xfrm>
              <a:off x="10137291" y="4032250"/>
              <a:ext cx="206860" cy="12701"/>
            </a:xfrm>
            <a:custGeom>
              <a:avLst/>
              <a:gdLst/>
              <a:ahLst/>
              <a:cxnLst/>
              <a:rect l="0" t="0" r="0" b="0"/>
              <a:pathLst>
                <a:path w="206860" h="127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6523" y="9459"/>
                  </a:lnTo>
                  <a:lnTo>
                    <a:pt x="52311" y="11740"/>
                  </a:lnTo>
                  <a:lnTo>
                    <a:pt x="86430" y="12273"/>
                  </a:lnTo>
                  <a:lnTo>
                    <a:pt x="125114" y="12510"/>
                  </a:lnTo>
                  <a:lnTo>
                    <a:pt x="165824" y="12616"/>
                  </a:lnTo>
                  <a:lnTo>
                    <a:pt x="206859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5266"/>
            <p:cNvSpPr/>
            <p:nvPr>
              <p:custDataLst>
                <p:tags r:id="rId13"/>
              </p:custDataLst>
            </p:nvPr>
          </p:nvSpPr>
          <p:spPr>
            <a:xfrm>
              <a:off x="10121900" y="39433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37248" y="0"/>
                  </a:lnTo>
                  <a:lnTo>
                    <a:pt x="81592" y="3371"/>
                  </a:lnTo>
                  <a:lnTo>
                    <a:pt x="114815" y="6907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9" name="SMARTInkShape-Group1024"/>
          <p:cNvGrpSpPr/>
          <p:nvPr/>
        </p:nvGrpSpPr>
        <p:grpSpPr>
          <a:xfrm>
            <a:off x="10655300" y="3860800"/>
            <a:ext cx="742068" cy="323851"/>
            <a:chOff x="10655300" y="3860800"/>
            <a:chExt cx="742068" cy="323851"/>
          </a:xfrm>
        </p:grpSpPr>
        <p:sp>
          <p:nvSpPr>
            <p:cNvPr id="656" name="SMARTInkShape-5267"/>
            <p:cNvSpPr/>
            <p:nvPr>
              <p:custDataLst>
                <p:tags r:id="rId9"/>
              </p:custDataLst>
            </p:nvPr>
          </p:nvSpPr>
          <p:spPr>
            <a:xfrm>
              <a:off x="11116336" y="3943612"/>
              <a:ext cx="281032" cy="241039"/>
            </a:xfrm>
            <a:custGeom>
              <a:avLst/>
              <a:gdLst/>
              <a:ahLst/>
              <a:cxnLst/>
              <a:rect l="0" t="0" r="0" b="0"/>
              <a:pathLst>
                <a:path w="281032" h="241039">
                  <a:moveTo>
                    <a:pt x="275564" y="6088"/>
                  </a:moveTo>
                  <a:lnTo>
                    <a:pt x="275564" y="6088"/>
                  </a:lnTo>
                  <a:lnTo>
                    <a:pt x="281031" y="621"/>
                  </a:lnTo>
                  <a:lnTo>
                    <a:pt x="280620" y="326"/>
                  </a:lnTo>
                  <a:lnTo>
                    <a:pt x="278282" y="0"/>
                  </a:lnTo>
                  <a:lnTo>
                    <a:pt x="266256" y="9928"/>
                  </a:lnTo>
                  <a:lnTo>
                    <a:pt x="236749" y="47455"/>
                  </a:lnTo>
                  <a:lnTo>
                    <a:pt x="201504" y="83256"/>
                  </a:lnTo>
                  <a:lnTo>
                    <a:pt x="169272" y="108118"/>
                  </a:lnTo>
                  <a:lnTo>
                    <a:pt x="133778" y="127634"/>
                  </a:lnTo>
                  <a:lnTo>
                    <a:pt x="98248" y="141953"/>
                  </a:lnTo>
                  <a:lnTo>
                    <a:pt x="52595" y="151864"/>
                  </a:lnTo>
                  <a:lnTo>
                    <a:pt x="30181" y="149429"/>
                  </a:lnTo>
                  <a:lnTo>
                    <a:pt x="14576" y="141762"/>
                  </a:lnTo>
                  <a:lnTo>
                    <a:pt x="8438" y="136754"/>
                  </a:lnTo>
                  <a:lnTo>
                    <a:pt x="1619" y="121782"/>
                  </a:lnTo>
                  <a:lnTo>
                    <a:pt x="0" y="102663"/>
                  </a:lnTo>
                  <a:lnTo>
                    <a:pt x="3984" y="80055"/>
                  </a:lnTo>
                  <a:lnTo>
                    <a:pt x="17531" y="53639"/>
                  </a:lnTo>
                  <a:lnTo>
                    <a:pt x="24519" y="48372"/>
                  </a:lnTo>
                  <a:lnTo>
                    <a:pt x="41691" y="42520"/>
                  </a:lnTo>
                  <a:lnTo>
                    <a:pt x="59201" y="43682"/>
                  </a:lnTo>
                  <a:lnTo>
                    <a:pt x="67822" y="45967"/>
                  </a:lnTo>
                  <a:lnTo>
                    <a:pt x="106923" y="72780"/>
                  </a:lnTo>
                  <a:lnTo>
                    <a:pt x="147514" y="115376"/>
                  </a:lnTo>
                  <a:lnTo>
                    <a:pt x="169732" y="147323"/>
                  </a:lnTo>
                  <a:lnTo>
                    <a:pt x="196229" y="191398"/>
                  </a:lnTo>
                  <a:lnTo>
                    <a:pt x="223310" y="238420"/>
                  </a:lnTo>
                  <a:lnTo>
                    <a:pt x="224764" y="2410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5268"/>
            <p:cNvSpPr/>
            <p:nvPr>
              <p:custDataLst>
                <p:tags r:id="rId10"/>
              </p:custDataLst>
            </p:nvPr>
          </p:nvSpPr>
          <p:spPr>
            <a:xfrm>
              <a:off x="10804329" y="4007733"/>
              <a:ext cx="200222" cy="11818"/>
            </a:xfrm>
            <a:custGeom>
              <a:avLst/>
              <a:gdLst/>
              <a:ahLst/>
              <a:cxnLst/>
              <a:rect l="0" t="0" r="0" b="0"/>
              <a:pathLst>
                <a:path w="200222" h="11818">
                  <a:moveTo>
                    <a:pt x="3371" y="5467"/>
                  </a:moveTo>
                  <a:lnTo>
                    <a:pt x="3371" y="5467"/>
                  </a:lnTo>
                  <a:lnTo>
                    <a:pt x="0" y="5467"/>
                  </a:lnTo>
                  <a:lnTo>
                    <a:pt x="417" y="4761"/>
                  </a:lnTo>
                  <a:lnTo>
                    <a:pt x="4646" y="2096"/>
                  </a:lnTo>
                  <a:lnTo>
                    <a:pt x="21699" y="0"/>
                  </a:lnTo>
                  <a:lnTo>
                    <a:pt x="58113" y="2749"/>
                  </a:lnTo>
                  <a:lnTo>
                    <a:pt x="92376" y="6141"/>
                  </a:lnTo>
                  <a:lnTo>
                    <a:pt x="129711" y="9294"/>
                  </a:lnTo>
                  <a:lnTo>
                    <a:pt x="176820" y="11069"/>
                  </a:lnTo>
                  <a:lnTo>
                    <a:pt x="200221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5269"/>
            <p:cNvSpPr/>
            <p:nvPr>
              <p:custDataLst>
                <p:tags r:id="rId11"/>
              </p:custDataLst>
            </p:nvPr>
          </p:nvSpPr>
          <p:spPr>
            <a:xfrm>
              <a:off x="10655300" y="3860800"/>
              <a:ext cx="25401" cy="234951"/>
            </a:xfrm>
            <a:custGeom>
              <a:avLst/>
              <a:gdLst/>
              <a:ahLst/>
              <a:cxnLst/>
              <a:rect l="0" t="0" r="0" b="0"/>
              <a:pathLst>
                <a:path w="25401" h="234951">
                  <a:moveTo>
                    <a:pt x="25400" y="0"/>
                  </a:moveTo>
                  <a:lnTo>
                    <a:pt x="25400" y="0"/>
                  </a:lnTo>
                  <a:lnTo>
                    <a:pt x="22030" y="0"/>
                  </a:lnTo>
                  <a:lnTo>
                    <a:pt x="21037" y="2117"/>
                  </a:lnTo>
                  <a:lnTo>
                    <a:pt x="19313" y="36628"/>
                  </a:lnTo>
                  <a:lnTo>
                    <a:pt x="15755" y="81408"/>
                  </a:lnTo>
                  <a:lnTo>
                    <a:pt x="14058" y="114733"/>
                  </a:lnTo>
                  <a:lnTo>
                    <a:pt x="12598" y="147653"/>
                  </a:lnTo>
                  <a:lnTo>
                    <a:pt x="7808" y="19183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008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1025"/>
          <p:cNvGrpSpPr/>
          <p:nvPr/>
        </p:nvGrpSpPr>
        <p:grpSpPr>
          <a:xfrm>
            <a:off x="273350" y="503317"/>
            <a:ext cx="260605" cy="399876"/>
            <a:chOff x="273350" y="503317"/>
            <a:chExt cx="260605" cy="399876"/>
          </a:xfrm>
        </p:grpSpPr>
        <p:sp>
          <p:nvSpPr>
            <p:cNvPr id="2" name="SMARTInkShape-5270"/>
            <p:cNvSpPr/>
            <p:nvPr>
              <p:custDataLst>
                <p:tags r:id="rId195"/>
              </p:custDataLst>
            </p:nvPr>
          </p:nvSpPr>
          <p:spPr>
            <a:xfrm>
              <a:off x="273350" y="503317"/>
              <a:ext cx="260605" cy="399876"/>
            </a:xfrm>
            <a:custGeom>
              <a:avLst/>
              <a:gdLst/>
              <a:ahLst/>
              <a:cxnLst/>
              <a:rect l="0" t="0" r="0" b="0"/>
              <a:pathLst>
                <a:path w="260605" h="399876">
                  <a:moveTo>
                    <a:pt x="152100" y="23733"/>
                  </a:moveTo>
                  <a:lnTo>
                    <a:pt x="152100" y="23733"/>
                  </a:lnTo>
                  <a:lnTo>
                    <a:pt x="138616" y="13620"/>
                  </a:lnTo>
                  <a:lnTo>
                    <a:pt x="103263" y="3960"/>
                  </a:lnTo>
                  <a:lnTo>
                    <a:pt x="67153" y="0"/>
                  </a:lnTo>
                  <a:lnTo>
                    <a:pt x="44966" y="6600"/>
                  </a:lnTo>
                  <a:lnTo>
                    <a:pt x="34111" y="12311"/>
                  </a:lnTo>
                  <a:lnTo>
                    <a:pt x="18286" y="29945"/>
                  </a:lnTo>
                  <a:lnTo>
                    <a:pt x="7255" y="54011"/>
                  </a:lnTo>
                  <a:lnTo>
                    <a:pt x="0" y="85873"/>
                  </a:lnTo>
                  <a:lnTo>
                    <a:pt x="1950" y="132490"/>
                  </a:lnTo>
                  <a:lnTo>
                    <a:pt x="5433" y="159737"/>
                  </a:lnTo>
                  <a:lnTo>
                    <a:pt x="11283" y="187075"/>
                  </a:lnTo>
                  <a:lnTo>
                    <a:pt x="18711" y="214472"/>
                  </a:lnTo>
                  <a:lnTo>
                    <a:pt x="27191" y="241909"/>
                  </a:lnTo>
                  <a:lnTo>
                    <a:pt x="37077" y="267961"/>
                  </a:lnTo>
                  <a:lnTo>
                    <a:pt x="47901" y="293091"/>
                  </a:lnTo>
                  <a:lnTo>
                    <a:pt x="72628" y="338181"/>
                  </a:lnTo>
                  <a:lnTo>
                    <a:pt x="116872" y="383838"/>
                  </a:lnTo>
                  <a:lnTo>
                    <a:pt x="144204" y="398504"/>
                  </a:lnTo>
                  <a:lnTo>
                    <a:pt x="158125" y="399875"/>
                  </a:lnTo>
                  <a:lnTo>
                    <a:pt x="186763" y="393872"/>
                  </a:lnTo>
                  <a:lnTo>
                    <a:pt x="212191" y="372389"/>
                  </a:lnTo>
                  <a:lnTo>
                    <a:pt x="234546" y="338852"/>
                  </a:lnTo>
                  <a:lnTo>
                    <a:pt x="253889" y="293373"/>
                  </a:lnTo>
                  <a:lnTo>
                    <a:pt x="258765" y="264171"/>
                  </a:lnTo>
                  <a:lnTo>
                    <a:pt x="260604" y="231297"/>
                  </a:lnTo>
                  <a:lnTo>
                    <a:pt x="260420" y="195976"/>
                  </a:lnTo>
                  <a:lnTo>
                    <a:pt x="258180" y="163256"/>
                  </a:lnTo>
                  <a:lnTo>
                    <a:pt x="254570" y="132271"/>
                  </a:lnTo>
                  <a:lnTo>
                    <a:pt x="250047" y="102441"/>
                  </a:lnTo>
                  <a:lnTo>
                    <a:pt x="233732" y="61772"/>
                  </a:lnTo>
                  <a:lnTo>
                    <a:pt x="223455" y="46976"/>
                  </a:lnTo>
                  <a:lnTo>
                    <a:pt x="198865" y="28654"/>
                  </a:lnTo>
                  <a:lnTo>
                    <a:pt x="185393" y="22780"/>
                  </a:lnTo>
                  <a:lnTo>
                    <a:pt x="159136" y="21898"/>
                  </a:lnTo>
                  <a:lnTo>
                    <a:pt x="124316" y="33302"/>
                  </a:lnTo>
                  <a:lnTo>
                    <a:pt x="114527" y="38579"/>
                  </a:lnTo>
                  <a:lnTo>
                    <a:pt x="108707" y="44214"/>
                  </a:lnTo>
                  <a:lnTo>
                    <a:pt x="105533" y="50087"/>
                  </a:lnTo>
                  <a:lnTo>
                    <a:pt x="101300" y="6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271"/>
            <p:cNvSpPr/>
            <p:nvPr>
              <p:custDataLst>
                <p:tags r:id="rId196"/>
              </p:custDataLst>
            </p:nvPr>
          </p:nvSpPr>
          <p:spPr>
            <a:xfrm>
              <a:off x="406662" y="610483"/>
              <a:ext cx="63239" cy="170568"/>
            </a:xfrm>
            <a:custGeom>
              <a:avLst/>
              <a:gdLst/>
              <a:ahLst/>
              <a:cxnLst/>
              <a:rect l="0" t="0" r="0" b="0"/>
              <a:pathLst>
                <a:path w="63239" h="170568">
                  <a:moveTo>
                    <a:pt x="6088" y="5467"/>
                  </a:moveTo>
                  <a:lnTo>
                    <a:pt x="6088" y="5467"/>
                  </a:lnTo>
                  <a:lnTo>
                    <a:pt x="621" y="0"/>
                  </a:lnTo>
                  <a:lnTo>
                    <a:pt x="326" y="411"/>
                  </a:lnTo>
                  <a:lnTo>
                    <a:pt x="0" y="2749"/>
                  </a:lnTo>
                  <a:lnTo>
                    <a:pt x="11706" y="38383"/>
                  </a:lnTo>
                  <a:lnTo>
                    <a:pt x="20453" y="75663"/>
                  </a:lnTo>
                  <a:lnTo>
                    <a:pt x="32679" y="122814"/>
                  </a:lnTo>
                  <a:lnTo>
                    <a:pt x="63238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026"/>
          <p:cNvGrpSpPr/>
          <p:nvPr/>
        </p:nvGrpSpPr>
        <p:grpSpPr>
          <a:xfrm>
            <a:off x="764242" y="394868"/>
            <a:ext cx="1578909" cy="421347"/>
            <a:chOff x="764242" y="394868"/>
            <a:chExt cx="1578909" cy="421347"/>
          </a:xfrm>
        </p:grpSpPr>
        <p:sp>
          <p:nvSpPr>
            <p:cNvPr id="5" name="SMARTInkShape-5272"/>
            <p:cNvSpPr/>
            <p:nvPr>
              <p:custDataLst>
                <p:tags r:id="rId185"/>
              </p:custDataLst>
            </p:nvPr>
          </p:nvSpPr>
          <p:spPr>
            <a:xfrm>
              <a:off x="2143063" y="394868"/>
              <a:ext cx="200088" cy="309501"/>
            </a:xfrm>
            <a:custGeom>
              <a:avLst/>
              <a:gdLst/>
              <a:ahLst/>
              <a:cxnLst/>
              <a:rect l="0" t="0" r="0" b="0"/>
              <a:pathLst>
                <a:path w="200088" h="309501">
                  <a:moveTo>
                    <a:pt x="60387" y="221082"/>
                  </a:moveTo>
                  <a:lnTo>
                    <a:pt x="60387" y="221082"/>
                  </a:lnTo>
                  <a:lnTo>
                    <a:pt x="60387" y="214340"/>
                  </a:lnTo>
                  <a:lnTo>
                    <a:pt x="58506" y="209149"/>
                  </a:lnTo>
                  <a:lnTo>
                    <a:pt x="45460" y="182676"/>
                  </a:lnTo>
                  <a:lnTo>
                    <a:pt x="41969" y="180661"/>
                  </a:lnTo>
                  <a:lnTo>
                    <a:pt x="32446" y="178423"/>
                  </a:lnTo>
                  <a:lnTo>
                    <a:pt x="27648" y="179237"/>
                  </a:lnTo>
                  <a:lnTo>
                    <a:pt x="18555" y="183905"/>
                  </a:lnTo>
                  <a:lnTo>
                    <a:pt x="5502" y="197837"/>
                  </a:lnTo>
                  <a:lnTo>
                    <a:pt x="716" y="213103"/>
                  </a:lnTo>
                  <a:lnTo>
                    <a:pt x="0" y="230941"/>
                  </a:lnTo>
                  <a:lnTo>
                    <a:pt x="4385" y="248277"/>
                  </a:lnTo>
                  <a:lnTo>
                    <a:pt x="18159" y="270532"/>
                  </a:lnTo>
                  <a:lnTo>
                    <a:pt x="35645" y="287161"/>
                  </a:lnTo>
                  <a:lnTo>
                    <a:pt x="57603" y="297654"/>
                  </a:lnTo>
                  <a:lnTo>
                    <a:pt x="73731" y="299094"/>
                  </a:lnTo>
                  <a:lnTo>
                    <a:pt x="90306" y="296676"/>
                  </a:lnTo>
                  <a:lnTo>
                    <a:pt x="107081" y="290898"/>
                  </a:lnTo>
                  <a:lnTo>
                    <a:pt x="120180" y="277982"/>
                  </a:lnTo>
                  <a:lnTo>
                    <a:pt x="130001" y="259071"/>
                  </a:lnTo>
                  <a:lnTo>
                    <a:pt x="140173" y="212332"/>
                  </a:lnTo>
                  <a:lnTo>
                    <a:pt x="142391" y="185408"/>
                  </a:lnTo>
                  <a:lnTo>
                    <a:pt x="140456" y="182483"/>
                  </a:lnTo>
                  <a:lnTo>
                    <a:pt x="137050" y="180533"/>
                  </a:lnTo>
                  <a:lnTo>
                    <a:pt x="132662" y="179232"/>
                  </a:lnTo>
                  <a:lnTo>
                    <a:pt x="120261" y="183432"/>
                  </a:lnTo>
                  <a:lnTo>
                    <a:pt x="106048" y="193060"/>
                  </a:lnTo>
                  <a:lnTo>
                    <a:pt x="92675" y="206746"/>
                  </a:lnTo>
                  <a:lnTo>
                    <a:pt x="76617" y="237060"/>
                  </a:lnTo>
                  <a:lnTo>
                    <a:pt x="69665" y="266111"/>
                  </a:lnTo>
                  <a:lnTo>
                    <a:pt x="71801" y="283899"/>
                  </a:lnTo>
                  <a:lnTo>
                    <a:pt x="74346" y="292593"/>
                  </a:lnTo>
                  <a:lnTo>
                    <a:pt x="78866" y="299095"/>
                  </a:lnTo>
                  <a:lnTo>
                    <a:pt x="91413" y="308201"/>
                  </a:lnTo>
                  <a:lnTo>
                    <a:pt x="98710" y="309500"/>
                  </a:lnTo>
                  <a:lnTo>
                    <a:pt x="114343" y="307181"/>
                  </a:lnTo>
                  <a:lnTo>
                    <a:pt x="135641" y="294570"/>
                  </a:lnTo>
                  <a:lnTo>
                    <a:pt x="151986" y="270687"/>
                  </a:lnTo>
                  <a:lnTo>
                    <a:pt x="162395" y="224412"/>
                  </a:lnTo>
                  <a:lnTo>
                    <a:pt x="165081" y="202136"/>
                  </a:lnTo>
                  <a:lnTo>
                    <a:pt x="167578" y="176701"/>
                  </a:lnTo>
                  <a:lnTo>
                    <a:pt x="169947" y="149161"/>
                  </a:lnTo>
                  <a:lnTo>
                    <a:pt x="170822" y="122335"/>
                  </a:lnTo>
                  <a:lnTo>
                    <a:pt x="170699" y="95984"/>
                  </a:lnTo>
                  <a:lnTo>
                    <a:pt x="169387" y="49772"/>
                  </a:lnTo>
                  <a:lnTo>
                    <a:pt x="166663" y="4635"/>
                  </a:lnTo>
                  <a:lnTo>
                    <a:pt x="165104" y="584"/>
                  </a:lnTo>
                  <a:lnTo>
                    <a:pt x="162654" y="0"/>
                  </a:lnTo>
                  <a:lnTo>
                    <a:pt x="159609" y="1727"/>
                  </a:lnTo>
                  <a:lnTo>
                    <a:pt x="156169" y="4996"/>
                  </a:lnTo>
                  <a:lnTo>
                    <a:pt x="147955" y="23079"/>
                  </a:lnTo>
                  <a:lnTo>
                    <a:pt x="144424" y="63166"/>
                  </a:lnTo>
                  <a:lnTo>
                    <a:pt x="143598" y="99157"/>
                  </a:lnTo>
                  <a:lnTo>
                    <a:pt x="143936" y="137260"/>
                  </a:lnTo>
                  <a:lnTo>
                    <a:pt x="146439" y="173009"/>
                  </a:lnTo>
                  <a:lnTo>
                    <a:pt x="155185" y="218127"/>
                  </a:lnTo>
                  <a:lnTo>
                    <a:pt x="170084" y="248194"/>
                  </a:lnTo>
                  <a:lnTo>
                    <a:pt x="181814" y="257826"/>
                  </a:lnTo>
                  <a:lnTo>
                    <a:pt x="200087" y="26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273"/>
            <p:cNvSpPr/>
            <p:nvPr>
              <p:custDataLst>
                <p:tags r:id="rId186"/>
              </p:custDataLst>
            </p:nvPr>
          </p:nvSpPr>
          <p:spPr>
            <a:xfrm>
              <a:off x="2056713" y="558800"/>
              <a:ext cx="45703" cy="146091"/>
            </a:xfrm>
            <a:custGeom>
              <a:avLst/>
              <a:gdLst/>
              <a:ahLst/>
              <a:cxnLst/>
              <a:rect l="0" t="0" r="0" b="0"/>
              <a:pathLst>
                <a:path w="45703" h="146091">
                  <a:moveTo>
                    <a:pt x="38787" y="0"/>
                  </a:moveTo>
                  <a:lnTo>
                    <a:pt x="38787" y="0"/>
                  </a:lnTo>
                  <a:lnTo>
                    <a:pt x="15643" y="8838"/>
                  </a:lnTo>
                  <a:lnTo>
                    <a:pt x="7099" y="18510"/>
                  </a:lnTo>
                  <a:lnTo>
                    <a:pt x="2845" y="25040"/>
                  </a:lnTo>
                  <a:lnTo>
                    <a:pt x="0" y="37940"/>
                  </a:lnTo>
                  <a:lnTo>
                    <a:pt x="229" y="44343"/>
                  </a:lnTo>
                  <a:lnTo>
                    <a:pt x="19464" y="87285"/>
                  </a:lnTo>
                  <a:lnTo>
                    <a:pt x="33845" y="110529"/>
                  </a:lnTo>
                  <a:lnTo>
                    <a:pt x="42706" y="119209"/>
                  </a:lnTo>
                  <a:lnTo>
                    <a:pt x="44927" y="123217"/>
                  </a:lnTo>
                  <a:lnTo>
                    <a:pt x="45702" y="127300"/>
                  </a:lnTo>
                  <a:lnTo>
                    <a:pt x="45514" y="131433"/>
                  </a:lnTo>
                  <a:lnTo>
                    <a:pt x="41541" y="139789"/>
                  </a:lnTo>
                  <a:lnTo>
                    <a:pt x="38507" y="143993"/>
                  </a:lnTo>
                  <a:lnTo>
                    <a:pt x="34367" y="146090"/>
                  </a:lnTo>
                  <a:lnTo>
                    <a:pt x="1338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274"/>
            <p:cNvSpPr/>
            <p:nvPr>
              <p:custDataLst>
                <p:tags r:id="rId187"/>
              </p:custDataLst>
            </p:nvPr>
          </p:nvSpPr>
          <p:spPr>
            <a:xfrm>
              <a:off x="1948193" y="618194"/>
              <a:ext cx="121908" cy="94222"/>
            </a:xfrm>
            <a:custGeom>
              <a:avLst/>
              <a:gdLst/>
              <a:ahLst/>
              <a:cxnLst/>
              <a:rect l="0" t="0" r="0" b="0"/>
              <a:pathLst>
                <a:path w="121908" h="94222">
                  <a:moveTo>
                    <a:pt x="58407" y="80306"/>
                  </a:moveTo>
                  <a:lnTo>
                    <a:pt x="58407" y="80306"/>
                  </a:lnTo>
                  <a:lnTo>
                    <a:pt x="57701" y="34756"/>
                  </a:lnTo>
                  <a:lnTo>
                    <a:pt x="51499" y="9115"/>
                  </a:lnTo>
                  <a:lnTo>
                    <a:pt x="49569" y="5329"/>
                  </a:lnTo>
                  <a:lnTo>
                    <a:pt x="46870" y="2804"/>
                  </a:lnTo>
                  <a:lnTo>
                    <a:pt x="40109" y="0"/>
                  </a:lnTo>
                  <a:lnTo>
                    <a:pt x="28638" y="2516"/>
                  </a:lnTo>
                  <a:lnTo>
                    <a:pt x="21627" y="5163"/>
                  </a:lnTo>
                  <a:lnTo>
                    <a:pt x="16248" y="9749"/>
                  </a:lnTo>
                  <a:lnTo>
                    <a:pt x="8390" y="22372"/>
                  </a:lnTo>
                  <a:lnTo>
                    <a:pt x="0" y="45345"/>
                  </a:lnTo>
                  <a:lnTo>
                    <a:pt x="933" y="61710"/>
                  </a:lnTo>
                  <a:lnTo>
                    <a:pt x="6758" y="76980"/>
                  </a:lnTo>
                  <a:lnTo>
                    <a:pt x="16402" y="88470"/>
                  </a:lnTo>
                  <a:lnTo>
                    <a:pt x="21937" y="91393"/>
                  </a:lnTo>
                  <a:lnTo>
                    <a:pt x="33731" y="92760"/>
                  </a:lnTo>
                  <a:lnTo>
                    <a:pt x="44147" y="89134"/>
                  </a:lnTo>
                  <a:lnTo>
                    <a:pt x="48901" y="86191"/>
                  </a:lnTo>
                  <a:lnTo>
                    <a:pt x="56063" y="69751"/>
                  </a:lnTo>
                  <a:lnTo>
                    <a:pt x="63994" y="35687"/>
                  </a:lnTo>
                  <a:lnTo>
                    <a:pt x="64248" y="35743"/>
                  </a:lnTo>
                  <a:lnTo>
                    <a:pt x="66067" y="51042"/>
                  </a:lnTo>
                  <a:lnTo>
                    <a:pt x="82420" y="80633"/>
                  </a:lnTo>
                  <a:lnTo>
                    <a:pt x="94607" y="92711"/>
                  </a:lnTo>
                  <a:lnTo>
                    <a:pt x="99473" y="94221"/>
                  </a:lnTo>
                  <a:lnTo>
                    <a:pt x="121907" y="9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275"/>
            <p:cNvSpPr/>
            <p:nvPr>
              <p:custDataLst>
                <p:tags r:id="rId188"/>
              </p:custDataLst>
            </p:nvPr>
          </p:nvSpPr>
          <p:spPr>
            <a:xfrm>
              <a:off x="1828800" y="419100"/>
              <a:ext cx="103359" cy="322001"/>
            </a:xfrm>
            <a:custGeom>
              <a:avLst/>
              <a:gdLst/>
              <a:ahLst/>
              <a:cxnLst/>
              <a:rect l="0" t="0" r="0" b="0"/>
              <a:pathLst>
                <a:path w="103359" h="322001">
                  <a:moveTo>
                    <a:pt x="50800" y="0"/>
                  </a:moveTo>
                  <a:lnTo>
                    <a:pt x="50800" y="0"/>
                  </a:lnTo>
                  <a:lnTo>
                    <a:pt x="50800" y="36628"/>
                  </a:lnTo>
                  <a:lnTo>
                    <a:pt x="50800" y="66844"/>
                  </a:lnTo>
                  <a:lnTo>
                    <a:pt x="50094" y="105908"/>
                  </a:lnTo>
                  <a:lnTo>
                    <a:pt x="48919" y="129167"/>
                  </a:lnTo>
                  <a:lnTo>
                    <a:pt x="47429" y="153844"/>
                  </a:lnTo>
                  <a:lnTo>
                    <a:pt x="45730" y="178057"/>
                  </a:lnTo>
                  <a:lnTo>
                    <a:pt x="41961" y="225657"/>
                  </a:lnTo>
                  <a:lnTo>
                    <a:pt x="39816" y="265157"/>
                  </a:lnTo>
                  <a:lnTo>
                    <a:pt x="38608" y="305754"/>
                  </a:lnTo>
                  <a:lnTo>
                    <a:pt x="38200" y="322000"/>
                  </a:lnTo>
                  <a:lnTo>
                    <a:pt x="41479" y="283689"/>
                  </a:lnTo>
                  <a:lnTo>
                    <a:pt x="46941" y="236926"/>
                  </a:lnTo>
                  <a:lnTo>
                    <a:pt x="56398" y="199709"/>
                  </a:lnTo>
                  <a:lnTo>
                    <a:pt x="64107" y="187537"/>
                  </a:lnTo>
                  <a:lnTo>
                    <a:pt x="68138" y="184292"/>
                  </a:lnTo>
                  <a:lnTo>
                    <a:pt x="71531" y="183539"/>
                  </a:lnTo>
                  <a:lnTo>
                    <a:pt x="74498" y="184448"/>
                  </a:lnTo>
                  <a:lnTo>
                    <a:pt x="77182" y="186465"/>
                  </a:lnTo>
                  <a:lnTo>
                    <a:pt x="91072" y="206160"/>
                  </a:lnTo>
                  <a:lnTo>
                    <a:pt x="101852" y="234337"/>
                  </a:lnTo>
                  <a:lnTo>
                    <a:pt x="103358" y="250906"/>
                  </a:lnTo>
                  <a:lnTo>
                    <a:pt x="102772" y="258287"/>
                  </a:lnTo>
                  <a:lnTo>
                    <a:pt x="96476" y="272133"/>
                  </a:lnTo>
                  <a:lnTo>
                    <a:pt x="85212" y="285342"/>
                  </a:lnTo>
                  <a:lnTo>
                    <a:pt x="59742" y="303268"/>
                  </a:lnTo>
                  <a:lnTo>
                    <a:pt x="42544" y="310704"/>
                  </a:lnTo>
                  <a:lnTo>
                    <a:pt x="25494" y="310717"/>
                  </a:lnTo>
                  <a:lnTo>
                    <a:pt x="11331" y="30672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276"/>
            <p:cNvSpPr/>
            <p:nvPr>
              <p:custDataLst>
                <p:tags r:id="rId189"/>
              </p:custDataLst>
            </p:nvPr>
          </p:nvSpPr>
          <p:spPr>
            <a:xfrm>
              <a:off x="1670050" y="660400"/>
              <a:ext cx="76201" cy="18659"/>
            </a:xfrm>
            <a:custGeom>
              <a:avLst/>
              <a:gdLst/>
              <a:ahLst/>
              <a:cxnLst/>
              <a:rect l="0" t="0" r="0" b="0"/>
              <a:pathLst>
                <a:path w="76201" h="1865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6" y="17064"/>
                  </a:lnTo>
                  <a:lnTo>
                    <a:pt x="1881" y="17726"/>
                  </a:lnTo>
                  <a:lnTo>
                    <a:pt x="8789" y="18658"/>
                  </a:lnTo>
                  <a:lnTo>
                    <a:pt x="32907" y="18293"/>
                  </a:lnTo>
                  <a:lnTo>
                    <a:pt x="51143" y="1326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277"/>
            <p:cNvSpPr/>
            <p:nvPr>
              <p:custDataLst>
                <p:tags r:id="rId190"/>
              </p:custDataLst>
            </p:nvPr>
          </p:nvSpPr>
          <p:spPr>
            <a:xfrm>
              <a:off x="1409368" y="418194"/>
              <a:ext cx="184483" cy="343884"/>
            </a:xfrm>
            <a:custGeom>
              <a:avLst/>
              <a:gdLst/>
              <a:ahLst/>
              <a:cxnLst/>
              <a:rect l="0" t="0" r="0" b="0"/>
              <a:pathLst>
                <a:path w="184483" h="343884">
                  <a:moveTo>
                    <a:pt x="57482" y="273956"/>
                  </a:moveTo>
                  <a:lnTo>
                    <a:pt x="57482" y="273956"/>
                  </a:lnTo>
                  <a:lnTo>
                    <a:pt x="48693" y="260141"/>
                  </a:lnTo>
                  <a:lnTo>
                    <a:pt x="37709" y="250107"/>
                  </a:lnTo>
                  <a:lnTo>
                    <a:pt x="33717" y="247473"/>
                  </a:lnTo>
                  <a:lnTo>
                    <a:pt x="23636" y="246429"/>
                  </a:lnTo>
                  <a:lnTo>
                    <a:pt x="17985" y="247138"/>
                  </a:lnTo>
                  <a:lnTo>
                    <a:pt x="12806" y="250433"/>
                  </a:lnTo>
                  <a:lnTo>
                    <a:pt x="3289" y="261620"/>
                  </a:lnTo>
                  <a:lnTo>
                    <a:pt x="0" y="277881"/>
                  </a:lnTo>
                  <a:lnTo>
                    <a:pt x="1596" y="296161"/>
                  </a:lnTo>
                  <a:lnTo>
                    <a:pt x="10427" y="320909"/>
                  </a:lnTo>
                  <a:lnTo>
                    <a:pt x="17989" y="332689"/>
                  </a:lnTo>
                  <a:lnTo>
                    <a:pt x="27935" y="340746"/>
                  </a:lnTo>
                  <a:lnTo>
                    <a:pt x="33551" y="343883"/>
                  </a:lnTo>
                  <a:lnTo>
                    <a:pt x="38706" y="343857"/>
                  </a:lnTo>
                  <a:lnTo>
                    <a:pt x="43553" y="341724"/>
                  </a:lnTo>
                  <a:lnTo>
                    <a:pt x="48196" y="338184"/>
                  </a:lnTo>
                  <a:lnTo>
                    <a:pt x="50586" y="333003"/>
                  </a:lnTo>
                  <a:lnTo>
                    <a:pt x="51145" y="295709"/>
                  </a:lnTo>
                  <a:lnTo>
                    <a:pt x="51138" y="297265"/>
                  </a:lnTo>
                  <a:lnTo>
                    <a:pt x="54897" y="300308"/>
                  </a:lnTo>
                  <a:lnTo>
                    <a:pt x="57876" y="302107"/>
                  </a:lnTo>
                  <a:lnTo>
                    <a:pt x="66829" y="302225"/>
                  </a:lnTo>
                  <a:lnTo>
                    <a:pt x="93195" y="296552"/>
                  </a:lnTo>
                  <a:lnTo>
                    <a:pt x="113925" y="283944"/>
                  </a:lnTo>
                  <a:lnTo>
                    <a:pt x="133473" y="256689"/>
                  </a:lnTo>
                  <a:lnTo>
                    <a:pt x="144407" y="226300"/>
                  </a:lnTo>
                  <a:lnTo>
                    <a:pt x="152560" y="184337"/>
                  </a:lnTo>
                  <a:lnTo>
                    <a:pt x="154734" y="156354"/>
                  </a:lnTo>
                  <a:lnTo>
                    <a:pt x="156183" y="125705"/>
                  </a:lnTo>
                  <a:lnTo>
                    <a:pt x="157149" y="97511"/>
                  </a:lnTo>
                  <a:lnTo>
                    <a:pt x="157794" y="70954"/>
                  </a:lnTo>
                  <a:lnTo>
                    <a:pt x="157804" y="27805"/>
                  </a:lnTo>
                  <a:lnTo>
                    <a:pt x="155457" y="6276"/>
                  </a:lnTo>
                  <a:lnTo>
                    <a:pt x="151726" y="1664"/>
                  </a:lnTo>
                  <a:lnTo>
                    <a:pt x="146417" y="0"/>
                  </a:lnTo>
                  <a:lnTo>
                    <a:pt x="140055" y="302"/>
                  </a:lnTo>
                  <a:lnTo>
                    <a:pt x="134403" y="4031"/>
                  </a:lnTo>
                  <a:lnTo>
                    <a:pt x="124360" y="17582"/>
                  </a:lnTo>
                  <a:lnTo>
                    <a:pt x="110772" y="58529"/>
                  </a:lnTo>
                  <a:lnTo>
                    <a:pt x="103980" y="98483"/>
                  </a:lnTo>
                  <a:lnTo>
                    <a:pt x="100020" y="143757"/>
                  </a:lnTo>
                  <a:lnTo>
                    <a:pt x="100612" y="189749"/>
                  </a:lnTo>
                  <a:lnTo>
                    <a:pt x="105108" y="230416"/>
                  </a:lnTo>
                  <a:lnTo>
                    <a:pt x="112516" y="265188"/>
                  </a:lnTo>
                  <a:lnTo>
                    <a:pt x="122864" y="292402"/>
                  </a:lnTo>
                  <a:lnTo>
                    <a:pt x="136400" y="308730"/>
                  </a:lnTo>
                  <a:lnTo>
                    <a:pt x="143960" y="314072"/>
                  </a:lnTo>
                  <a:lnTo>
                    <a:pt x="151823" y="316222"/>
                  </a:lnTo>
                  <a:lnTo>
                    <a:pt x="184482" y="31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278"/>
            <p:cNvSpPr/>
            <p:nvPr>
              <p:custDataLst>
                <p:tags r:id="rId191"/>
              </p:custDataLst>
            </p:nvPr>
          </p:nvSpPr>
          <p:spPr>
            <a:xfrm>
              <a:off x="1244600" y="634465"/>
              <a:ext cx="165101" cy="149418"/>
            </a:xfrm>
            <a:custGeom>
              <a:avLst/>
              <a:gdLst/>
              <a:ahLst/>
              <a:cxnLst/>
              <a:rect l="0" t="0" r="0" b="0"/>
              <a:pathLst>
                <a:path w="165101" h="149418">
                  <a:moveTo>
                    <a:pt x="0" y="25935"/>
                  </a:moveTo>
                  <a:lnTo>
                    <a:pt x="0" y="25935"/>
                  </a:lnTo>
                  <a:lnTo>
                    <a:pt x="0" y="22277"/>
                  </a:lnTo>
                  <a:lnTo>
                    <a:pt x="0" y="23839"/>
                  </a:lnTo>
                  <a:lnTo>
                    <a:pt x="10831" y="68445"/>
                  </a:lnTo>
                  <a:lnTo>
                    <a:pt x="21199" y="115999"/>
                  </a:lnTo>
                  <a:lnTo>
                    <a:pt x="25154" y="149417"/>
                  </a:lnTo>
                  <a:lnTo>
                    <a:pt x="25236" y="149179"/>
                  </a:lnTo>
                  <a:lnTo>
                    <a:pt x="25291" y="148314"/>
                  </a:lnTo>
                  <a:lnTo>
                    <a:pt x="19923" y="104642"/>
                  </a:lnTo>
                  <a:lnTo>
                    <a:pt x="21047" y="57031"/>
                  </a:lnTo>
                  <a:lnTo>
                    <a:pt x="22498" y="50899"/>
                  </a:lnTo>
                  <a:lnTo>
                    <a:pt x="24171" y="47516"/>
                  </a:lnTo>
                  <a:lnTo>
                    <a:pt x="25992" y="45967"/>
                  </a:lnTo>
                  <a:lnTo>
                    <a:pt x="27911" y="45640"/>
                  </a:lnTo>
                  <a:lnTo>
                    <a:pt x="29896" y="48244"/>
                  </a:lnTo>
                  <a:lnTo>
                    <a:pt x="44465" y="94590"/>
                  </a:lnTo>
                  <a:lnTo>
                    <a:pt x="49549" y="110836"/>
                  </a:lnTo>
                  <a:lnTo>
                    <a:pt x="50671" y="112169"/>
                  </a:lnTo>
                  <a:lnTo>
                    <a:pt x="53800" y="113650"/>
                  </a:lnTo>
                  <a:lnTo>
                    <a:pt x="55622" y="111928"/>
                  </a:lnTo>
                  <a:lnTo>
                    <a:pt x="59529" y="104371"/>
                  </a:lnTo>
                  <a:lnTo>
                    <a:pt x="69884" y="58615"/>
                  </a:lnTo>
                  <a:lnTo>
                    <a:pt x="78323" y="13811"/>
                  </a:lnTo>
                  <a:lnTo>
                    <a:pt x="82553" y="2907"/>
                  </a:lnTo>
                  <a:lnTo>
                    <a:pt x="84669" y="0"/>
                  </a:lnTo>
                  <a:lnTo>
                    <a:pt x="86785" y="884"/>
                  </a:lnTo>
                  <a:lnTo>
                    <a:pt x="104553" y="47283"/>
                  </a:lnTo>
                  <a:lnTo>
                    <a:pt x="120815" y="87589"/>
                  </a:lnTo>
                  <a:lnTo>
                    <a:pt x="137616" y="119566"/>
                  </a:lnTo>
                  <a:lnTo>
                    <a:pt x="147946" y="129403"/>
                  </a:lnTo>
                  <a:lnTo>
                    <a:pt x="165100" y="140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279"/>
            <p:cNvSpPr/>
            <p:nvPr>
              <p:custDataLst>
                <p:tags r:id="rId192"/>
              </p:custDataLst>
            </p:nvPr>
          </p:nvSpPr>
          <p:spPr>
            <a:xfrm>
              <a:off x="1092200" y="654050"/>
              <a:ext cx="82551" cy="143643"/>
            </a:xfrm>
            <a:custGeom>
              <a:avLst/>
              <a:gdLst/>
              <a:ahLst/>
              <a:cxnLst/>
              <a:rect l="0" t="0" r="0" b="0"/>
              <a:pathLst>
                <a:path w="82551" h="143643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8789" y="14024"/>
                  </a:lnTo>
                  <a:lnTo>
                    <a:pt x="12209" y="13583"/>
                  </a:lnTo>
                  <a:lnTo>
                    <a:pt x="19773" y="16855"/>
                  </a:lnTo>
                  <a:lnTo>
                    <a:pt x="28543" y="24425"/>
                  </a:lnTo>
                  <a:lnTo>
                    <a:pt x="44676" y="45964"/>
                  </a:lnTo>
                  <a:lnTo>
                    <a:pt x="63126" y="86690"/>
                  </a:lnTo>
                  <a:lnTo>
                    <a:pt x="70390" y="104851"/>
                  </a:lnTo>
                  <a:lnTo>
                    <a:pt x="75435" y="137924"/>
                  </a:lnTo>
                  <a:lnTo>
                    <a:pt x="74984" y="140633"/>
                  </a:lnTo>
                  <a:lnTo>
                    <a:pt x="73978" y="142439"/>
                  </a:lnTo>
                  <a:lnTo>
                    <a:pt x="72602" y="143642"/>
                  </a:lnTo>
                  <a:lnTo>
                    <a:pt x="70979" y="142328"/>
                  </a:lnTo>
                  <a:lnTo>
                    <a:pt x="67294" y="135224"/>
                  </a:lnTo>
                  <a:lnTo>
                    <a:pt x="59885" y="88774"/>
                  </a:lnTo>
                  <a:lnTo>
                    <a:pt x="59372" y="48019"/>
                  </a:lnTo>
                  <a:lnTo>
                    <a:pt x="69244" y="13536"/>
                  </a:lnTo>
                  <a:lnTo>
                    <a:pt x="73814" y="601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280"/>
            <p:cNvSpPr/>
            <p:nvPr>
              <p:custDataLst>
                <p:tags r:id="rId193"/>
              </p:custDataLst>
            </p:nvPr>
          </p:nvSpPr>
          <p:spPr>
            <a:xfrm>
              <a:off x="977882" y="679450"/>
              <a:ext cx="95269" cy="102547"/>
            </a:xfrm>
            <a:custGeom>
              <a:avLst/>
              <a:gdLst/>
              <a:ahLst/>
              <a:cxnLst/>
              <a:rect l="0" t="0" r="0" b="0"/>
              <a:pathLst>
                <a:path w="95269" h="102547">
                  <a:moveTo>
                    <a:pt x="95268" y="69850"/>
                  </a:moveTo>
                  <a:lnTo>
                    <a:pt x="95268" y="69850"/>
                  </a:lnTo>
                  <a:lnTo>
                    <a:pt x="86479" y="44102"/>
                  </a:lnTo>
                  <a:lnTo>
                    <a:pt x="77956" y="31595"/>
                  </a:lnTo>
                  <a:lnTo>
                    <a:pt x="64761" y="18981"/>
                  </a:lnTo>
                  <a:lnTo>
                    <a:pt x="49489" y="11964"/>
                  </a:lnTo>
                  <a:lnTo>
                    <a:pt x="41465" y="10093"/>
                  </a:lnTo>
                  <a:lnTo>
                    <a:pt x="33999" y="10962"/>
                  </a:lnTo>
                  <a:lnTo>
                    <a:pt x="20060" y="17572"/>
                  </a:lnTo>
                  <a:lnTo>
                    <a:pt x="3683" y="36564"/>
                  </a:lnTo>
                  <a:lnTo>
                    <a:pt x="0" y="51999"/>
                  </a:lnTo>
                  <a:lnTo>
                    <a:pt x="1421" y="68266"/>
                  </a:lnTo>
                  <a:lnTo>
                    <a:pt x="6756" y="84904"/>
                  </a:lnTo>
                  <a:lnTo>
                    <a:pt x="11566" y="91175"/>
                  </a:lnTo>
                  <a:lnTo>
                    <a:pt x="24436" y="100024"/>
                  </a:lnTo>
                  <a:lnTo>
                    <a:pt x="37681" y="102546"/>
                  </a:lnTo>
                  <a:lnTo>
                    <a:pt x="44177" y="102231"/>
                  </a:lnTo>
                  <a:lnTo>
                    <a:pt x="49213" y="99198"/>
                  </a:lnTo>
                  <a:lnTo>
                    <a:pt x="56690" y="88303"/>
                  </a:lnTo>
                  <a:lnTo>
                    <a:pt x="61495" y="62931"/>
                  </a:lnTo>
                  <a:lnTo>
                    <a:pt x="56974" y="43256"/>
                  </a:lnTo>
                  <a:lnTo>
                    <a:pt x="40196" y="11994"/>
                  </a:lnTo>
                  <a:lnTo>
                    <a:pt x="33632" y="5331"/>
                  </a:lnTo>
                  <a:lnTo>
                    <a:pt x="25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281"/>
            <p:cNvSpPr/>
            <p:nvPr>
              <p:custDataLst>
                <p:tags r:id="rId194"/>
              </p:custDataLst>
            </p:nvPr>
          </p:nvSpPr>
          <p:spPr>
            <a:xfrm>
              <a:off x="764242" y="554143"/>
              <a:ext cx="177359" cy="262072"/>
            </a:xfrm>
            <a:custGeom>
              <a:avLst/>
              <a:gdLst/>
              <a:ahLst/>
              <a:cxnLst/>
              <a:rect l="0" t="0" r="0" b="0"/>
              <a:pathLst>
                <a:path w="177359" h="262072">
                  <a:moveTo>
                    <a:pt x="23158" y="93557"/>
                  </a:moveTo>
                  <a:lnTo>
                    <a:pt x="23158" y="93557"/>
                  </a:lnTo>
                  <a:lnTo>
                    <a:pt x="19787" y="93557"/>
                  </a:lnTo>
                  <a:lnTo>
                    <a:pt x="18794" y="94263"/>
                  </a:lnTo>
                  <a:lnTo>
                    <a:pt x="18132" y="95438"/>
                  </a:lnTo>
                  <a:lnTo>
                    <a:pt x="17691" y="96928"/>
                  </a:lnTo>
                  <a:lnTo>
                    <a:pt x="16924" y="142841"/>
                  </a:lnTo>
                  <a:lnTo>
                    <a:pt x="18724" y="183889"/>
                  </a:lnTo>
                  <a:lnTo>
                    <a:pt x="21844" y="223568"/>
                  </a:lnTo>
                  <a:lnTo>
                    <a:pt x="24650" y="250142"/>
                  </a:lnTo>
                  <a:lnTo>
                    <a:pt x="26643" y="258400"/>
                  </a:lnTo>
                  <a:lnTo>
                    <a:pt x="26187" y="260602"/>
                  </a:lnTo>
                  <a:lnTo>
                    <a:pt x="25177" y="262071"/>
                  </a:lnTo>
                  <a:lnTo>
                    <a:pt x="19661" y="222557"/>
                  </a:lnTo>
                  <a:lnTo>
                    <a:pt x="13137" y="186874"/>
                  </a:lnTo>
                  <a:lnTo>
                    <a:pt x="9422" y="163529"/>
                  </a:lnTo>
                  <a:lnTo>
                    <a:pt x="5534" y="138088"/>
                  </a:lnTo>
                  <a:lnTo>
                    <a:pt x="1214" y="91006"/>
                  </a:lnTo>
                  <a:lnTo>
                    <a:pt x="0" y="52207"/>
                  </a:lnTo>
                  <a:lnTo>
                    <a:pt x="1812" y="30259"/>
                  </a:lnTo>
                  <a:lnTo>
                    <a:pt x="3283" y="25958"/>
                  </a:lnTo>
                  <a:lnTo>
                    <a:pt x="4969" y="25208"/>
                  </a:lnTo>
                  <a:lnTo>
                    <a:pt x="6799" y="26824"/>
                  </a:lnTo>
                  <a:lnTo>
                    <a:pt x="21285" y="61952"/>
                  </a:lnTo>
                  <a:lnTo>
                    <a:pt x="34555" y="92916"/>
                  </a:lnTo>
                  <a:lnTo>
                    <a:pt x="53623" y="127844"/>
                  </a:lnTo>
                  <a:lnTo>
                    <a:pt x="75504" y="163124"/>
                  </a:lnTo>
                  <a:lnTo>
                    <a:pt x="106950" y="207930"/>
                  </a:lnTo>
                  <a:lnTo>
                    <a:pt x="125545" y="227645"/>
                  </a:lnTo>
                  <a:lnTo>
                    <a:pt x="133749" y="231632"/>
                  </a:lnTo>
                  <a:lnTo>
                    <a:pt x="141336" y="232174"/>
                  </a:lnTo>
                  <a:lnTo>
                    <a:pt x="148510" y="230418"/>
                  </a:lnTo>
                  <a:lnTo>
                    <a:pt x="154704" y="225015"/>
                  </a:lnTo>
                  <a:lnTo>
                    <a:pt x="165349" y="207721"/>
                  </a:lnTo>
                  <a:lnTo>
                    <a:pt x="175904" y="160701"/>
                  </a:lnTo>
                  <a:lnTo>
                    <a:pt x="177200" y="138320"/>
                  </a:lnTo>
                  <a:lnTo>
                    <a:pt x="177358" y="112816"/>
                  </a:lnTo>
                  <a:lnTo>
                    <a:pt x="176758" y="85229"/>
                  </a:lnTo>
                  <a:lnTo>
                    <a:pt x="174210" y="41408"/>
                  </a:lnTo>
                  <a:lnTo>
                    <a:pt x="172542" y="22807"/>
                  </a:lnTo>
                  <a:lnTo>
                    <a:pt x="168609" y="11113"/>
                  </a:lnTo>
                  <a:lnTo>
                    <a:pt x="163164" y="4022"/>
                  </a:lnTo>
                  <a:lnTo>
                    <a:pt x="156712" y="0"/>
                  </a:lnTo>
                  <a:lnTo>
                    <a:pt x="151705" y="141"/>
                  </a:lnTo>
                  <a:lnTo>
                    <a:pt x="147662" y="3058"/>
                  </a:lnTo>
                  <a:lnTo>
                    <a:pt x="137458" y="17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027"/>
          <p:cNvGrpSpPr/>
          <p:nvPr/>
        </p:nvGrpSpPr>
        <p:grpSpPr>
          <a:xfrm>
            <a:off x="723900" y="473647"/>
            <a:ext cx="2603501" cy="656654"/>
            <a:chOff x="723900" y="473647"/>
            <a:chExt cx="2603501" cy="656654"/>
          </a:xfrm>
        </p:grpSpPr>
        <p:sp>
          <p:nvSpPr>
            <p:cNvPr id="16" name="SMARTInkShape-5282"/>
            <p:cNvSpPr/>
            <p:nvPr>
              <p:custDataLst>
                <p:tags r:id="rId176"/>
              </p:custDataLst>
            </p:nvPr>
          </p:nvSpPr>
          <p:spPr>
            <a:xfrm>
              <a:off x="2807116" y="711200"/>
              <a:ext cx="151985" cy="49163"/>
            </a:xfrm>
            <a:custGeom>
              <a:avLst/>
              <a:gdLst/>
              <a:ahLst/>
              <a:cxnLst/>
              <a:rect l="0" t="0" r="0" b="0"/>
              <a:pathLst>
                <a:path w="151985" h="49163">
                  <a:moveTo>
                    <a:pt x="18634" y="12700"/>
                  </a:moveTo>
                  <a:lnTo>
                    <a:pt x="18634" y="12700"/>
                  </a:lnTo>
                  <a:lnTo>
                    <a:pt x="2747" y="39418"/>
                  </a:lnTo>
                  <a:lnTo>
                    <a:pt x="0" y="49162"/>
                  </a:lnTo>
                  <a:lnTo>
                    <a:pt x="25719" y="44701"/>
                  </a:lnTo>
                  <a:lnTo>
                    <a:pt x="68952" y="30963"/>
                  </a:lnTo>
                  <a:lnTo>
                    <a:pt x="111672" y="14661"/>
                  </a:lnTo>
                  <a:lnTo>
                    <a:pt x="1519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283"/>
            <p:cNvSpPr/>
            <p:nvPr>
              <p:custDataLst>
                <p:tags r:id="rId177"/>
              </p:custDataLst>
            </p:nvPr>
          </p:nvSpPr>
          <p:spPr>
            <a:xfrm>
              <a:off x="2863850" y="473647"/>
              <a:ext cx="158751" cy="40704"/>
            </a:xfrm>
            <a:custGeom>
              <a:avLst/>
              <a:gdLst/>
              <a:ahLst/>
              <a:cxnLst/>
              <a:rect l="0" t="0" r="0" b="0"/>
              <a:pathLst>
                <a:path w="158751" h="40704">
                  <a:moveTo>
                    <a:pt x="0" y="40703"/>
                  </a:moveTo>
                  <a:lnTo>
                    <a:pt x="0" y="40703"/>
                  </a:lnTo>
                  <a:lnTo>
                    <a:pt x="3371" y="40703"/>
                  </a:lnTo>
                  <a:lnTo>
                    <a:pt x="6907" y="38822"/>
                  </a:lnTo>
                  <a:lnTo>
                    <a:pt x="13653" y="34928"/>
                  </a:lnTo>
                  <a:lnTo>
                    <a:pt x="59923" y="16938"/>
                  </a:lnTo>
                  <a:lnTo>
                    <a:pt x="99443" y="7948"/>
                  </a:lnTo>
                  <a:lnTo>
                    <a:pt x="136060" y="0"/>
                  </a:lnTo>
                  <a:lnTo>
                    <a:pt x="158750" y="2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284"/>
            <p:cNvSpPr/>
            <p:nvPr>
              <p:custDataLst>
                <p:tags r:id="rId178"/>
              </p:custDataLst>
            </p:nvPr>
          </p:nvSpPr>
          <p:spPr>
            <a:xfrm>
              <a:off x="2914650" y="508000"/>
              <a:ext cx="19051" cy="217181"/>
            </a:xfrm>
            <a:custGeom>
              <a:avLst/>
              <a:gdLst/>
              <a:ahLst/>
              <a:cxnLst/>
              <a:rect l="0" t="0" r="0" b="0"/>
              <a:pathLst>
                <a:path w="19051" h="217181">
                  <a:moveTo>
                    <a:pt x="0" y="0"/>
                  </a:moveTo>
                  <a:lnTo>
                    <a:pt x="0" y="0"/>
                  </a:lnTo>
                  <a:lnTo>
                    <a:pt x="0" y="42095"/>
                  </a:lnTo>
                  <a:lnTo>
                    <a:pt x="3371" y="84126"/>
                  </a:lnTo>
                  <a:lnTo>
                    <a:pt x="6907" y="115941"/>
                  </a:lnTo>
                  <a:lnTo>
                    <a:pt x="12865" y="161823"/>
                  </a:lnTo>
                  <a:lnTo>
                    <a:pt x="17828" y="205140"/>
                  </a:lnTo>
                  <a:lnTo>
                    <a:pt x="18688" y="217180"/>
                  </a:lnTo>
                  <a:lnTo>
                    <a:pt x="18809" y="216754"/>
                  </a:lnTo>
                  <a:lnTo>
                    <a:pt x="190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285"/>
            <p:cNvSpPr/>
            <p:nvPr>
              <p:custDataLst>
                <p:tags r:id="rId179"/>
              </p:custDataLst>
            </p:nvPr>
          </p:nvSpPr>
          <p:spPr>
            <a:xfrm>
              <a:off x="2689081" y="492940"/>
              <a:ext cx="149370" cy="232410"/>
            </a:xfrm>
            <a:custGeom>
              <a:avLst/>
              <a:gdLst/>
              <a:ahLst/>
              <a:cxnLst/>
              <a:rect l="0" t="0" r="0" b="0"/>
              <a:pathLst>
                <a:path w="149370" h="232410">
                  <a:moveTo>
                    <a:pt x="111269" y="15060"/>
                  </a:moveTo>
                  <a:lnTo>
                    <a:pt x="111269" y="15060"/>
                  </a:lnTo>
                  <a:lnTo>
                    <a:pt x="100424" y="5626"/>
                  </a:lnTo>
                  <a:lnTo>
                    <a:pt x="90221" y="754"/>
                  </a:lnTo>
                  <a:lnTo>
                    <a:pt x="78631" y="0"/>
                  </a:lnTo>
                  <a:lnTo>
                    <a:pt x="47202" y="8636"/>
                  </a:lnTo>
                  <a:lnTo>
                    <a:pt x="31289" y="21612"/>
                  </a:lnTo>
                  <a:lnTo>
                    <a:pt x="17867" y="41255"/>
                  </a:lnTo>
                  <a:lnTo>
                    <a:pt x="3788" y="84754"/>
                  </a:lnTo>
                  <a:lnTo>
                    <a:pt x="0" y="119413"/>
                  </a:lnTo>
                  <a:lnTo>
                    <a:pt x="3960" y="152220"/>
                  </a:lnTo>
                  <a:lnTo>
                    <a:pt x="14187" y="181148"/>
                  </a:lnTo>
                  <a:lnTo>
                    <a:pt x="39779" y="212595"/>
                  </a:lnTo>
                  <a:lnTo>
                    <a:pt x="59505" y="228442"/>
                  </a:lnTo>
                  <a:lnTo>
                    <a:pt x="70409" y="232104"/>
                  </a:lnTo>
                  <a:lnTo>
                    <a:pt x="93814" y="232409"/>
                  </a:lnTo>
                  <a:lnTo>
                    <a:pt x="149369" y="211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286"/>
            <p:cNvSpPr/>
            <p:nvPr>
              <p:custDataLst>
                <p:tags r:id="rId180"/>
              </p:custDataLst>
            </p:nvPr>
          </p:nvSpPr>
          <p:spPr>
            <a:xfrm>
              <a:off x="3003550" y="619230"/>
              <a:ext cx="121599" cy="161821"/>
            </a:xfrm>
            <a:custGeom>
              <a:avLst/>
              <a:gdLst/>
              <a:ahLst/>
              <a:cxnLst/>
              <a:rect l="0" t="0" r="0" b="0"/>
              <a:pathLst>
                <a:path w="121599" h="161821">
                  <a:moveTo>
                    <a:pt x="69850" y="9420"/>
                  </a:moveTo>
                  <a:lnTo>
                    <a:pt x="69850" y="9420"/>
                  </a:lnTo>
                  <a:lnTo>
                    <a:pt x="69850" y="6049"/>
                  </a:lnTo>
                  <a:lnTo>
                    <a:pt x="67968" y="2512"/>
                  </a:lnTo>
                  <a:lnTo>
                    <a:pt x="66479" y="582"/>
                  </a:lnTo>
                  <a:lnTo>
                    <a:pt x="63369" y="0"/>
                  </a:lnTo>
                  <a:lnTo>
                    <a:pt x="49585" y="2552"/>
                  </a:lnTo>
                  <a:lnTo>
                    <a:pt x="33810" y="9736"/>
                  </a:lnTo>
                  <a:lnTo>
                    <a:pt x="28432" y="14499"/>
                  </a:lnTo>
                  <a:lnTo>
                    <a:pt x="23690" y="21320"/>
                  </a:lnTo>
                  <a:lnTo>
                    <a:pt x="23554" y="25820"/>
                  </a:lnTo>
                  <a:lnTo>
                    <a:pt x="30106" y="42266"/>
                  </a:lnTo>
                  <a:lnTo>
                    <a:pt x="37134" y="54357"/>
                  </a:lnTo>
                  <a:lnTo>
                    <a:pt x="48724" y="63024"/>
                  </a:lnTo>
                  <a:lnTo>
                    <a:pt x="95626" y="92774"/>
                  </a:lnTo>
                  <a:lnTo>
                    <a:pt x="110233" y="105027"/>
                  </a:lnTo>
                  <a:lnTo>
                    <a:pt x="119078" y="117529"/>
                  </a:lnTo>
                  <a:lnTo>
                    <a:pt x="121598" y="128259"/>
                  </a:lnTo>
                  <a:lnTo>
                    <a:pt x="121282" y="133096"/>
                  </a:lnTo>
                  <a:lnTo>
                    <a:pt x="117544" y="137732"/>
                  </a:lnTo>
                  <a:lnTo>
                    <a:pt x="103982" y="146646"/>
                  </a:lnTo>
                  <a:lnTo>
                    <a:pt x="56392" y="158091"/>
                  </a:lnTo>
                  <a:lnTo>
                    <a:pt x="0" y="16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287"/>
            <p:cNvSpPr/>
            <p:nvPr>
              <p:custDataLst>
                <p:tags r:id="rId181"/>
              </p:custDataLst>
            </p:nvPr>
          </p:nvSpPr>
          <p:spPr>
            <a:xfrm>
              <a:off x="3289300" y="736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288"/>
            <p:cNvSpPr/>
            <p:nvPr>
              <p:custDataLst>
                <p:tags r:id="rId182"/>
              </p:custDataLst>
            </p:nvPr>
          </p:nvSpPr>
          <p:spPr>
            <a:xfrm>
              <a:off x="3314700" y="6032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1765" y="0"/>
                  </a:lnTo>
                  <a:lnTo>
                    <a:pt x="1177" y="706"/>
                  </a:lnTo>
                  <a:lnTo>
                    <a:pt x="523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289"/>
            <p:cNvSpPr/>
            <p:nvPr>
              <p:custDataLst>
                <p:tags r:id="rId183"/>
              </p:custDataLst>
            </p:nvPr>
          </p:nvSpPr>
          <p:spPr>
            <a:xfrm>
              <a:off x="876300" y="977900"/>
              <a:ext cx="1917701" cy="152401"/>
            </a:xfrm>
            <a:custGeom>
              <a:avLst/>
              <a:gdLst/>
              <a:ahLst/>
              <a:cxnLst/>
              <a:rect l="0" t="0" r="0" b="0"/>
              <a:pathLst>
                <a:path w="1917701" h="152401">
                  <a:moveTo>
                    <a:pt x="0" y="152400"/>
                  </a:moveTo>
                  <a:lnTo>
                    <a:pt x="0" y="152400"/>
                  </a:lnTo>
                  <a:lnTo>
                    <a:pt x="41419" y="146755"/>
                  </a:lnTo>
                  <a:lnTo>
                    <a:pt x="63596" y="142287"/>
                  </a:lnTo>
                  <a:lnTo>
                    <a:pt x="96725" y="136486"/>
                  </a:lnTo>
                  <a:lnTo>
                    <a:pt x="137155" y="129796"/>
                  </a:lnTo>
                  <a:lnTo>
                    <a:pt x="182454" y="122514"/>
                  </a:lnTo>
                  <a:lnTo>
                    <a:pt x="238758" y="115543"/>
                  </a:lnTo>
                  <a:lnTo>
                    <a:pt x="302400" y="108778"/>
                  </a:lnTo>
                  <a:lnTo>
                    <a:pt x="370933" y="102152"/>
                  </a:lnTo>
                  <a:lnTo>
                    <a:pt x="446255" y="97029"/>
                  </a:lnTo>
                  <a:lnTo>
                    <a:pt x="526103" y="92908"/>
                  </a:lnTo>
                  <a:lnTo>
                    <a:pt x="608969" y="89456"/>
                  </a:lnTo>
                  <a:lnTo>
                    <a:pt x="692435" y="86448"/>
                  </a:lnTo>
                  <a:lnTo>
                    <a:pt x="776301" y="83738"/>
                  </a:lnTo>
                  <a:lnTo>
                    <a:pt x="860434" y="81225"/>
                  </a:lnTo>
                  <a:lnTo>
                    <a:pt x="942628" y="78845"/>
                  </a:lnTo>
                  <a:lnTo>
                    <a:pt x="1023530" y="76552"/>
                  </a:lnTo>
                  <a:lnTo>
                    <a:pt x="1103570" y="74318"/>
                  </a:lnTo>
                  <a:lnTo>
                    <a:pt x="1178802" y="72829"/>
                  </a:lnTo>
                  <a:lnTo>
                    <a:pt x="1250829" y="71836"/>
                  </a:lnTo>
                  <a:lnTo>
                    <a:pt x="1320719" y="71174"/>
                  </a:lnTo>
                  <a:lnTo>
                    <a:pt x="1386363" y="68616"/>
                  </a:lnTo>
                  <a:lnTo>
                    <a:pt x="1449175" y="64794"/>
                  </a:lnTo>
                  <a:lnTo>
                    <a:pt x="1510100" y="60129"/>
                  </a:lnTo>
                  <a:lnTo>
                    <a:pt x="1565534" y="55608"/>
                  </a:lnTo>
                  <a:lnTo>
                    <a:pt x="1617306" y="51183"/>
                  </a:lnTo>
                  <a:lnTo>
                    <a:pt x="1666637" y="46822"/>
                  </a:lnTo>
                  <a:lnTo>
                    <a:pt x="1710108" y="42504"/>
                  </a:lnTo>
                  <a:lnTo>
                    <a:pt x="1749672" y="38214"/>
                  </a:lnTo>
                  <a:lnTo>
                    <a:pt x="1786631" y="33942"/>
                  </a:lnTo>
                  <a:lnTo>
                    <a:pt x="1817621" y="28273"/>
                  </a:lnTo>
                  <a:lnTo>
                    <a:pt x="1844630" y="21671"/>
                  </a:lnTo>
                  <a:lnTo>
                    <a:pt x="1885225" y="9631"/>
                  </a:lnTo>
                  <a:lnTo>
                    <a:pt x="1917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290"/>
            <p:cNvSpPr/>
            <p:nvPr>
              <p:custDataLst>
                <p:tags r:id="rId184"/>
              </p:custDataLst>
            </p:nvPr>
          </p:nvSpPr>
          <p:spPr>
            <a:xfrm>
              <a:off x="723900" y="933450"/>
              <a:ext cx="1803401" cy="107951"/>
            </a:xfrm>
            <a:custGeom>
              <a:avLst/>
              <a:gdLst/>
              <a:ahLst/>
              <a:cxnLst/>
              <a:rect l="0" t="0" r="0" b="0"/>
              <a:pathLst>
                <a:path w="1803401" h="107951">
                  <a:moveTo>
                    <a:pt x="0" y="107950"/>
                  </a:moveTo>
                  <a:lnTo>
                    <a:pt x="0" y="107950"/>
                  </a:lnTo>
                  <a:lnTo>
                    <a:pt x="3371" y="104579"/>
                  </a:lnTo>
                  <a:lnTo>
                    <a:pt x="44776" y="96413"/>
                  </a:lnTo>
                  <a:lnTo>
                    <a:pt x="84812" y="89652"/>
                  </a:lnTo>
                  <a:lnTo>
                    <a:pt x="112280" y="85168"/>
                  </a:lnTo>
                  <a:lnTo>
                    <a:pt x="143998" y="80062"/>
                  </a:lnTo>
                  <a:lnTo>
                    <a:pt x="178549" y="74541"/>
                  </a:lnTo>
                  <a:lnTo>
                    <a:pt x="222043" y="70155"/>
                  </a:lnTo>
                  <a:lnTo>
                    <a:pt x="271501" y="66526"/>
                  </a:lnTo>
                  <a:lnTo>
                    <a:pt x="324934" y="63400"/>
                  </a:lnTo>
                  <a:lnTo>
                    <a:pt x="386662" y="59906"/>
                  </a:lnTo>
                  <a:lnTo>
                    <a:pt x="453919" y="56165"/>
                  </a:lnTo>
                  <a:lnTo>
                    <a:pt x="524863" y="52260"/>
                  </a:lnTo>
                  <a:lnTo>
                    <a:pt x="601086" y="48246"/>
                  </a:lnTo>
                  <a:lnTo>
                    <a:pt x="680830" y="44158"/>
                  </a:lnTo>
                  <a:lnTo>
                    <a:pt x="762920" y="40022"/>
                  </a:lnTo>
                  <a:lnTo>
                    <a:pt x="847985" y="35854"/>
                  </a:lnTo>
                  <a:lnTo>
                    <a:pt x="935035" y="31663"/>
                  </a:lnTo>
                  <a:lnTo>
                    <a:pt x="1023407" y="27459"/>
                  </a:lnTo>
                  <a:lnTo>
                    <a:pt x="1109132" y="23245"/>
                  </a:lnTo>
                  <a:lnTo>
                    <a:pt x="1193094" y="19024"/>
                  </a:lnTo>
                  <a:lnTo>
                    <a:pt x="1275879" y="14800"/>
                  </a:lnTo>
                  <a:lnTo>
                    <a:pt x="1352941" y="11278"/>
                  </a:lnTo>
                  <a:lnTo>
                    <a:pt x="1426189" y="8224"/>
                  </a:lnTo>
                  <a:lnTo>
                    <a:pt x="1496893" y="5483"/>
                  </a:lnTo>
                  <a:lnTo>
                    <a:pt x="1557434" y="3655"/>
                  </a:lnTo>
                  <a:lnTo>
                    <a:pt x="1611200" y="2437"/>
                  </a:lnTo>
                  <a:lnTo>
                    <a:pt x="1660450" y="1624"/>
                  </a:lnTo>
                  <a:lnTo>
                    <a:pt x="1698222" y="1083"/>
                  </a:lnTo>
                  <a:lnTo>
                    <a:pt x="1728343" y="722"/>
                  </a:lnTo>
                  <a:lnTo>
                    <a:pt x="1770041" y="321"/>
                  </a:lnTo>
                  <a:lnTo>
                    <a:pt x="1803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028"/>
          <p:cNvGrpSpPr/>
          <p:nvPr/>
        </p:nvGrpSpPr>
        <p:grpSpPr>
          <a:xfrm>
            <a:off x="4172150" y="255532"/>
            <a:ext cx="1987351" cy="766673"/>
            <a:chOff x="4172150" y="255532"/>
            <a:chExt cx="1987351" cy="766673"/>
          </a:xfrm>
        </p:grpSpPr>
        <p:sp>
          <p:nvSpPr>
            <p:cNvPr id="26" name="SMARTInkShape-5291"/>
            <p:cNvSpPr/>
            <p:nvPr>
              <p:custDataLst>
                <p:tags r:id="rId167"/>
              </p:custDataLst>
            </p:nvPr>
          </p:nvSpPr>
          <p:spPr>
            <a:xfrm>
              <a:off x="6003582" y="608179"/>
              <a:ext cx="155919" cy="121528"/>
            </a:xfrm>
            <a:custGeom>
              <a:avLst/>
              <a:gdLst/>
              <a:ahLst/>
              <a:cxnLst/>
              <a:rect l="0" t="0" r="0" b="0"/>
              <a:pathLst>
                <a:path w="155919" h="121528">
                  <a:moveTo>
                    <a:pt x="35268" y="58571"/>
                  </a:moveTo>
                  <a:lnTo>
                    <a:pt x="35268" y="58571"/>
                  </a:lnTo>
                  <a:lnTo>
                    <a:pt x="61935" y="28533"/>
                  </a:lnTo>
                  <a:lnTo>
                    <a:pt x="62877" y="18410"/>
                  </a:lnTo>
                  <a:lnTo>
                    <a:pt x="62141" y="12747"/>
                  </a:lnTo>
                  <a:lnTo>
                    <a:pt x="60239" y="8266"/>
                  </a:lnTo>
                  <a:lnTo>
                    <a:pt x="54362" y="1406"/>
                  </a:lnTo>
                  <a:lnTo>
                    <a:pt x="50114" y="0"/>
                  </a:lnTo>
                  <a:lnTo>
                    <a:pt x="39750" y="319"/>
                  </a:lnTo>
                  <a:lnTo>
                    <a:pt x="28088" y="8457"/>
                  </a:lnTo>
                  <a:lnTo>
                    <a:pt x="16554" y="22187"/>
                  </a:lnTo>
                  <a:lnTo>
                    <a:pt x="3539" y="49750"/>
                  </a:lnTo>
                  <a:lnTo>
                    <a:pt x="0" y="69938"/>
                  </a:lnTo>
                  <a:lnTo>
                    <a:pt x="2189" y="88788"/>
                  </a:lnTo>
                  <a:lnTo>
                    <a:pt x="4748" y="97765"/>
                  </a:lnTo>
                  <a:lnTo>
                    <a:pt x="17000" y="111504"/>
                  </a:lnTo>
                  <a:lnTo>
                    <a:pt x="25205" y="117143"/>
                  </a:lnTo>
                  <a:lnTo>
                    <a:pt x="45613" y="121527"/>
                  </a:lnTo>
                  <a:lnTo>
                    <a:pt x="80901" y="118147"/>
                  </a:lnTo>
                  <a:lnTo>
                    <a:pt x="118168" y="108208"/>
                  </a:lnTo>
                  <a:lnTo>
                    <a:pt x="155918" y="96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292"/>
            <p:cNvSpPr/>
            <p:nvPr>
              <p:custDataLst>
                <p:tags r:id="rId168"/>
              </p:custDataLst>
            </p:nvPr>
          </p:nvSpPr>
          <p:spPr>
            <a:xfrm>
              <a:off x="5897478" y="611006"/>
              <a:ext cx="119299" cy="150180"/>
            </a:xfrm>
            <a:custGeom>
              <a:avLst/>
              <a:gdLst/>
              <a:ahLst/>
              <a:cxnLst/>
              <a:rect l="0" t="0" r="0" b="0"/>
              <a:pathLst>
                <a:path w="119299" h="150180">
                  <a:moveTo>
                    <a:pt x="52472" y="17644"/>
                  </a:moveTo>
                  <a:lnTo>
                    <a:pt x="52472" y="17644"/>
                  </a:lnTo>
                  <a:lnTo>
                    <a:pt x="49101" y="10902"/>
                  </a:lnTo>
                  <a:lnTo>
                    <a:pt x="41802" y="5711"/>
                  </a:lnTo>
                  <a:lnTo>
                    <a:pt x="31502" y="1757"/>
                  </a:lnTo>
                  <a:lnTo>
                    <a:pt x="19869" y="0"/>
                  </a:lnTo>
                  <a:lnTo>
                    <a:pt x="11406" y="1100"/>
                  </a:lnTo>
                  <a:lnTo>
                    <a:pt x="2675" y="5687"/>
                  </a:lnTo>
                  <a:lnTo>
                    <a:pt x="224" y="7556"/>
                  </a:lnTo>
                  <a:lnTo>
                    <a:pt x="0" y="10213"/>
                  </a:lnTo>
                  <a:lnTo>
                    <a:pt x="3516" y="16928"/>
                  </a:lnTo>
                  <a:lnTo>
                    <a:pt x="45729" y="50693"/>
                  </a:lnTo>
                  <a:lnTo>
                    <a:pt x="82224" y="75179"/>
                  </a:lnTo>
                  <a:lnTo>
                    <a:pt x="116048" y="105366"/>
                  </a:lnTo>
                  <a:lnTo>
                    <a:pt x="118845" y="112109"/>
                  </a:lnTo>
                  <a:lnTo>
                    <a:pt x="119298" y="118720"/>
                  </a:lnTo>
                  <a:lnTo>
                    <a:pt x="118189" y="125245"/>
                  </a:lnTo>
                  <a:lnTo>
                    <a:pt x="107550" y="138139"/>
                  </a:lnTo>
                  <a:lnTo>
                    <a:pt x="99775" y="144540"/>
                  </a:lnTo>
                  <a:lnTo>
                    <a:pt x="72319" y="149772"/>
                  </a:lnTo>
                  <a:lnTo>
                    <a:pt x="55121" y="150179"/>
                  </a:lnTo>
                  <a:lnTo>
                    <a:pt x="42949" y="147629"/>
                  </a:lnTo>
                  <a:lnTo>
                    <a:pt x="34129" y="143106"/>
                  </a:lnTo>
                  <a:lnTo>
                    <a:pt x="14372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293"/>
            <p:cNvSpPr/>
            <p:nvPr>
              <p:custDataLst>
                <p:tags r:id="rId169"/>
              </p:custDataLst>
            </p:nvPr>
          </p:nvSpPr>
          <p:spPr>
            <a:xfrm>
              <a:off x="5572340" y="762000"/>
              <a:ext cx="244261" cy="260205"/>
            </a:xfrm>
            <a:custGeom>
              <a:avLst/>
              <a:gdLst/>
              <a:ahLst/>
              <a:cxnLst/>
              <a:rect l="0" t="0" r="0" b="0"/>
              <a:pathLst>
                <a:path w="244261" h="260205">
                  <a:moveTo>
                    <a:pt x="98210" y="0"/>
                  </a:moveTo>
                  <a:lnTo>
                    <a:pt x="98210" y="0"/>
                  </a:lnTo>
                  <a:lnTo>
                    <a:pt x="89371" y="42095"/>
                  </a:lnTo>
                  <a:lnTo>
                    <a:pt x="79700" y="72802"/>
                  </a:lnTo>
                  <a:lnTo>
                    <a:pt x="66700" y="108556"/>
                  </a:lnTo>
                  <a:lnTo>
                    <a:pt x="53867" y="143262"/>
                  </a:lnTo>
                  <a:lnTo>
                    <a:pt x="39226" y="177502"/>
                  </a:lnTo>
                  <a:lnTo>
                    <a:pt x="16997" y="222867"/>
                  </a:lnTo>
                  <a:lnTo>
                    <a:pt x="636" y="256317"/>
                  </a:lnTo>
                  <a:lnTo>
                    <a:pt x="0" y="259072"/>
                  </a:lnTo>
                  <a:lnTo>
                    <a:pt x="281" y="260204"/>
                  </a:lnTo>
                  <a:lnTo>
                    <a:pt x="5297" y="259579"/>
                  </a:lnTo>
                  <a:lnTo>
                    <a:pt x="46995" y="248132"/>
                  </a:lnTo>
                  <a:lnTo>
                    <a:pt x="81482" y="231805"/>
                  </a:lnTo>
                  <a:lnTo>
                    <a:pt x="93362" y="220852"/>
                  </a:lnTo>
                  <a:lnTo>
                    <a:pt x="99583" y="210810"/>
                  </a:lnTo>
                  <a:lnTo>
                    <a:pt x="103085" y="197223"/>
                  </a:lnTo>
                  <a:lnTo>
                    <a:pt x="106004" y="184261"/>
                  </a:lnTo>
                  <a:lnTo>
                    <a:pt x="109457" y="171483"/>
                  </a:lnTo>
                  <a:lnTo>
                    <a:pt x="110969" y="163703"/>
                  </a:lnTo>
                  <a:lnTo>
                    <a:pt x="113994" y="157894"/>
                  </a:lnTo>
                  <a:lnTo>
                    <a:pt x="116493" y="156063"/>
                  </a:lnTo>
                  <a:lnTo>
                    <a:pt x="123034" y="154028"/>
                  </a:lnTo>
                  <a:lnTo>
                    <a:pt x="126048" y="154191"/>
                  </a:lnTo>
                  <a:lnTo>
                    <a:pt x="141561" y="161381"/>
                  </a:lnTo>
                  <a:lnTo>
                    <a:pt x="147581" y="167210"/>
                  </a:lnTo>
                  <a:lnTo>
                    <a:pt x="150174" y="170740"/>
                  </a:lnTo>
                  <a:lnTo>
                    <a:pt x="151197" y="175210"/>
                  </a:lnTo>
                  <a:lnTo>
                    <a:pt x="150453" y="185821"/>
                  </a:lnTo>
                  <a:lnTo>
                    <a:pt x="142695" y="203695"/>
                  </a:lnTo>
                  <a:lnTo>
                    <a:pt x="95769" y="250256"/>
                  </a:lnTo>
                  <a:lnTo>
                    <a:pt x="90775" y="255864"/>
                  </a:lnTo>
                  <a:lnTo>
                    <a:pt x="90431" y="257359"/>
                  </a:lnTo>
                  <a:lnTo>
                    <a:pt x="90907" y="258356"/>
                  </a:lnTo>
                  <a:lnTo>
                    <a:pt x="117725" y="254181"/>
                  </a:lnTo>
                  <a:lnTo>
                    <a:pt x="152440" y="244333"/>
                  </a:lnTo>
                  <a:lnTo>
                    <a:pt x="195731" y="232478"/>
                  </a:lnTo>
                  <a:lnTo>
                    <a:pt x="24426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294"/>
            <p:cNvSpPr/>
            <p:nvPr>
              <p:custDataLst>
                <p:tags r:id="rId170"/>
              </p:custDataLst>
            </p:nvPr>
          </p:nvSpPr>
          <p:spPr>
            <a:xfrm>
              <a:off x="5469167" y="781050"/>
              <a:ext cx="144234" cy="122519"/>
            </a:xfrm>
            <a:custGeom>
              <a:avLst/>
              <a:gdLst/>
              <a:ahLst/>
              <a:cxnLst/>
              <a:rect l="0" t="0" r="0" b="0"/>
              <a:pathLst>
                <a:path w="144234" h="122519">
                  <a:moveTo>
                    <a:pt x="118833" y="0"/>
                  </a:moveTo>
                  <a:lnTo>
                    <a:pt x="118833" y="0"/>
                  </a:lnTo>
                  <a:lnTo>
                    <a:pt x="113058" y="7186"/>
                  </a:lnTo>
                  <a:lnTo>
                    <a:pt x="89584" y="54570"/>
                  </a:lnTo>
                  <a:lnTo>
                    <a:pt x="55802" y="99309"/>
                  </a:lnTo>
                  <a:lnTo>
                    <a:pt x="40959" y="109519"/>
                  </a:lnTo>
                  <a:lnTo>
                    <a:pt x="33051" y="113229"/>
                  </a:lnTo>
                  <a:lnTo>
                    <a:pt x="26367" y="114292"/>
                  </a:lnTo>
                  <a:lnTo>
                    <a:pt x="15178" y="111709"/>
                  </a:lnTo>
                  <a:lnTo>
                    <a:pt x="7382" y="103976"/>
                  </a:lnTo>
                  <a:lnTo>
                    <a:pt x="2271" y="93484"/>
                  </a:lnTo>
                  <a:lnTo>
                    <a:pt x="0" y="81765"/>
                  </a:lnTo>
                  <a:lnTo>
                    <a:pt x="872" y="73264"/>
                  </a:lnTo>
                  <a:lnTo>
                    <a:pt x="5329" y="64511"/>
                  </a:lnTo>
                  <a:lnTo>
                    <a:pt x="7181" y="62058"/>
                  </a:lnTo>
                  <a:lnTo>
                    <a:pt x="10531" y="61127"/>
                  </a:lnTo>
                  <a:lnTo>
                    <a:pt x="19899" y="61975"/>
                  </a:lnTo>
                  <a:lnTo>
                    <a:pt x="58124" y="89048"/>
                  </a:lnTo>
                  <a:lnTo>
                    <a:pt x="102545" y="122394"/>
                  </a:lnTo>
                  <a:lnTo>
                    <a:pt x="105152" y="122518"/>
                  </a:lnTo>
                  <a:lnTo>
                    <a:pt x="117777" y="117648"/>
                  </a:lnTo>
                  <a:lnTo>
                    <a:pt x="14423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295"/>
            <p:cNvSpPr/>
            <p:nvPr>
              <p:custDataLst>
                <p:tags r:id="rId171"/>
              </p:custDataLst>
            </p:nvPr>
          </p:nvSpPr>
          <p:spPr>
            <a:xfrm>
              <a:off x="5151359" y="539857"/>
              <a:ext cx="277892" cy="311311"/>
            </a:xfrm>
            <a:custGeom>
              <a:avLst/>
              <a:gdLst/>
              <a:ahLst/>
              <a:cxnLst/>
              <a:rect l="0" t="0" r="0" b="0"/>
              <a:pathLst>
                <a:path w="277892" h="311311">
                  <a:moveTo>
                    <a:pt x="68341" y="18943"/>
                  </a:moveTo>
                  <a:lnTo>
                    <a:pt x="68341" y="18943"/>
                  </a:lnTo>
                  <a:lnTo>
                    <a:pt x="61599" y="18943"/>
                  </a:lnTo>
                  <a:lnTo>
                    <a:pt x="59613" y="18237"/>
                  </a:lnTo>
                  <a:lnTo>
                    <a:pt x="58289" y="17061"/>
                  </a:lnTo>
                  <a:lnTo>
                    <a:pt x="57407" y="15572"/>
                  </a:lnTo>
                  <a:lnTo>
                    <a:pt x="59640" y="13873"/>
                  </a:lnTo>
                  <a:lnTo>
                    <a:pt x="97891" y="4016"/>
                  </a:lnTo>
                  <a:lnTo>
                    <a:pt x="139813" y="1115"/>
                  </a:lnTo>
                  <a:lnTo>
                    <a:pt x="184611" y="255"/>
                  </a:lnTo>
                  <a:lnTo>
                    <a:pt x="215680" y="0"/>
                  </a:lnTo>
                  <a:lnTo>
                    <a:pt x="222306" y="2081"/>
                  </a:lnTo>
                  <a:lnTo>
                    <a:pt x="227429" y="5585"/>
                  </a:lnTo>
                  <a:lnTo>
                    <a:pt x="231550" y="10038"/>
                  </a:lnTo>
                  <a:lnTo>
                    <a:pt x="232180" y="15828"/>
                  </a:lnTo>
                  <a:lnTo>
                    <a:pt x="227236" y="29788"/>
                  </a:lnTo>
                  <a:lnTo>
                    <a:pt x="190196" y="68932"/>
                  </a:lnTo>
                  <a:lnTo>
                    <a:pt x="145996" y="113561"/>
                  </a:lnTo>
                  <a:lnTo>
                    <a:pt x="113673" y="148484"/>
                  </a:lnTo>
                  <a:lnTo>
                    <a:pt x="82374" y="183291"/>
                  </a:lnTo>
                  <a:lnTo>
                    <a:pt x="42630" y="228976"/>
                  </a:lnTo>
                  <a:lnTo>
                    <a:pt x="14862" y="266736"/>
                  </a:lnTo>
                  <a:lnTo>
                    <a:pt x="2945" y="288529"/>
                  </a:lnTo>
                  <a:lnTo>
                    <a:pt x="0" y="300566"/>
                  </a:lnTo>
                  <a:lnTo>
                    <a:pt x="3024" y="304764"/>
                  </a:lnTo>
                  <a:lnTo>
                    <a:pt x="15793" y="311310"/>
                  </a:lnTo>
                  <a:lnTo>
                    <a:pt x="56299" y="308849"/>
                  </a:lnTo>
                  <a:lnTo>
                    <a:pt x="92388" y="304658"/>
                  </a:lnTo>
                  <a:lnTo>
                    <a:pt x="130534" y="299739"/>
                  </a:lnTo>
                  <a:lnTo>
                    <a:pt x="166302" y="292848"/>
                  </a:lnTo>
                  <a:lnTo>
                    <a:pt x="201015" y="286964"/>
                  </a:lnTo>
                  <a:lnTo>
                    <a:pt x="244765" y="279684"/>
                  </a:lnTo>
                  <a:lnTo>
                    <a:pt x="277891" y="272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296"/>
            <p:cNvSpPr/>
            <p:nvPr>
              <p:custDataLst>
                <p:tags r:id="rId172"/>
              </p:custDataLst>
            </p:nvPr>
          </p:nvSpPr>
          <p:spPr>
            <a:xfrm>
              <a:off x="4840465" y="666750"/>
              <a:ext cx="207786" cy="19051"/>
            </a:xfrm>
            <a:custGeom>
              <a:avLst/>
              <a:gdLst/>
              <a:ahLst/>
              <a:cxnLst/>
              <a:rect l="0" t="0" r="0" b="0"/>
              <a:pathLst>
                <a:path w="2077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117" y="13288"/>
                  </a:lnTo>
                  <a:lnTo>
                    <a:pt x="5770" y="12874"/>
                  </a:lnTo>
                  <a:lnTo>
                    <a:pt x="49836" y="12723"/>
                  </a:lnTo>
                  <a:lnTo>
                    <a:pt x="94114" y="9336"/>
                  </a:lnTo>
                  <a:lnTo>
                    <a:pt x="139611" y="7235"/>
                  </a:lnTo>
                  <a:lnTo>
                    <a:pt x="181000" y="3241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297"/>
            <p:cNvSpPr/>
            <p:nvPr>
              <p:custDataLst>
                <p:tags r:id="rId173"/>
              </p:custDataLst>
            </p:nvPr>
          </p:nvSpPr>
          <p:spPr>
            <a:xfrm>
              <a:off x="4457802" y="255532"/>
              <a:ext cx="171349" cy="131819"/>
            </a:xfrm>
            <a:custGeom>
              <a:avLst/>
              <a:gdLst/>
              <a:ahLst/>
              <a:cxnLst/>
              <a:rect l="0" t="0" r="0" b="0"/>
              <a:pathLst>
                <a:path w="171349" h="131819">
                  <a:moveTo>
                    <a:pt x="18948" y="61968"/>
                  </a:moveTo>
                  <a:lnTo>
                    <a:pt x="18948" y="61968"/>
                  </a:lnTo>
                  <a:lnTo>
                    <a:pt x="13481" y="61968"/>
                  </a:lnTo>
                  <a:lnTo>
                    <a:pt x="9488" y="65339"/>
                  </a:lnTo>
                  <a:lnTo>
                    <a:pt x="3837" y="77548"/>
                  </a:lnTo>
                  <a:lnTo>
                    <a:pt x="0" y="122401"/>
                  </a:lnTo>
                  <a:lnTo>
                    <a:pt x="671" y="122718"/>
                  </a:lnTo>
                  <a:lnTo>
                    <a:pt x="3299" y="121188"/>
                  </a:lnTo>
                  <a:lnTo>
                    <a:pt x="38771" y="74959"/>
                  </a:lnTo>
                  <a:lnTo>
                    <a:pt x="56808" y="32392"/>
                  </a:lnTo>
                  <a:lnTo>
                    <a:pt x="68187" y="7344"/>
                  </a:lnTo>
                  <a:lnTo>
                    <a:pt x="71530" y="2974"/>
                  </a:lnTo>
                  <a:lnTo>
                    <a:pt x="74463" y="766"/>
                  </a:lnTo>
                  <a:lnTo>
                    <a:pt x="77125" y="0"/>
                  </a:lnTo>
                  <a:lnTo>
                    <a:pt x="80310" y="901"/>
                  </a:lnTo>
                  <a:lnTo>
                    <a:pt x="87612" y="5664"/>
                  </a:lnTo>
                  <a:lnTo>
                    <a:pt x="99657" y="23021"/>
                  </a:lnTo>
                  <a:lnTo>
                    <a:pt x="117440" y="67440"/>
                  </a:lnTo>
                  <a:lnTo>
                    <a:pt x="152583" y="112133"/>
                  </a:lnTo>
                  <a:lnTo>
                    <a:pt x="171348" y="131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298"/>
            <p:cNvSpPr/>
            <p:nvPr>
              <p:custDataLst>
                <p:tags r:id="rId174"/>
              </p:custDataLst>
            </p:nvPr>
          </p:nvSpPr>
          <p:spPr>
            <a:xfrm>
              <a:off x="4379666" y="510573"/>
              <a:ext cx="274885" cy="260267"/>
            </a:xfrm>
            <a:custGeom>
              <a:avLst/>
              <a:gdLst/>
              <a:ahLst/>
              <a:cxnLst/>
              <a:rect l="0" t="0" r="0" b="0"/>
              <a:pathLst>
                <a:path w="274885" h="260267">
                  <a:moveTo>
                    <a:pt x="192334" y="60927"/>
                  </a:moveTo>
                  <a:lnTo>
                    <a:pt x="192334" y="60927"/>
                  </a:lnTo>
                  <a:lnTo>
                    <a:pt x="192334" y="48718"/>
                  </a:lnTo>
                  <a:lnTo>
                    <a:pt x="188571" y="41154"/>
                  </a:lnTo>
                  <a:lnTo>
                    <a:pt x="181489" y="33089"/>
                  </a:lnTo>
                  <a:lnTo>
                    <a:pt x="171286" y="24801"/>
                  </a:lnTo>
                  <a:lnTo>
                    <a:pt x="159695" y="20176"/>
                  </a:lnTo>
                  <a:lnTo>
                    <a:pt x="146783" y="18827"/>
                  </a:lnTo>
                  <a:lnTo>
                    <a:pt x="122236" y="23445"/>
                  </a:lnTo>
                  <a:lnTo>
                    <a:pt x="100501" y="32274"/>
                  </a:lnTo>
                  <a:lnTo>
                    <a:pt x="67836" y="59258"/>
                  </a:lnTo>
                  <a:lnTo>
                    <a:pt x="35815" y="97435"/>
                  </a:lnTo>
                  <a:lnTo>
                    <a:pt x="10726" y="143397"/>
                  </a:lnTo>
                  <a:lnTo>
                    <a:pt x="0" y="189393"/>
                  </a:lnTo>
                  <a:lnTo>
                    <a:pt x="3564" y="227559"/>
                  </a:lnTo>
                  <a:lnTo>
                    <a:pt x="8632" y="236926"/>
                  </a:lnTo>
                  <a:lnTo>
                    <a:pt x="23670" y="251097"/>
                  </a:lnTo>
                  <a:lnTo>
                    <a:pt x="42113" y="258336"/>
                  </a:lnTo>
                  <a:lnTo>
                    <a:pt x="51970" y="260266"/>
                  </a:lnTo>
                  <a:lnTo>
                    <a:pt x="89440" y="252870"/>
                  </a:lnTo>
                  <a:lnTo>
                    <a:pt x="131821" y="230531"/>
                  </a:lnTo>
                  <a:lnTo>
                    <a:pt x="175658" y="198199"/>
                  </a:lnTo>
                  <a:lnTo>
                    <a:pt x="209814" y="158436"/>
                  </a:lnTo>
                  <a:lnTo>
                    <a:pt x="227695" y="115375"/>
                  </a:lnTo>
                  <a:lnTo>
                    <a:pt x="227349" y="71337"/>
                  </a:lnTo>
                  <a:lnTo>
                    <a:pt x="214246" y="45563"/>
                  </a:lnTo>
                  <a:lnTo>
                    <a:pt x="193606" y="23760"/>
                  </a:lnTo>
                  <a:lnTo>
                    <a:pt x="167970" y="7014"/>
                  </a:lnTo>
                  <a:lnTo>
                    <a:pt x="141994" y="41"/>
                  </a:lnTo>
                  <a:lnTo>
                    <a:pt x="117750" y="0"/>
                  </a:lnTo>
                  <a:lnTo>
                    <a:pt x="97567" y="4685"/>
                  </a:lnTo>
                  <a:lnTo>
                    <a:pt x="70338" y="21999"/>
                  </a:lnTo>
                  <a:lnTo>
                    <a:pt x="58620" y="38922"/>
                  </a:lnTo>
                  <a:lnTo>
                    <a:pt x="54508" y="48374"/>
                  </a:lnTo>
                  <a:lnTo>
                    <a:pt x="53702" y="70164"/>
                  </a:lnTo>
                  <a:lnTo>
                    <a:pt x="55463" y="81902"/>
                  </a:lnTo>
                  <a:lnTo>
                    <a:pt x="66827" y="104351"/>
                  </a:lnTo>
                  <a:lnTo>
                    <a:pt x="74795" y="115276"/>
                  </a:lnTo>
                  <a:lnTo>
                    <a:pt x="96820" y="131179"/>
                  </a:lnTo>
                  <a:lnTo>
                    <a:pt x="124483" y="141539"/>
                  </a:lnTo>
                  <a:lnTo>
                    <a:pt x="157945" y="146143"/>
                  </a:lnTo>
                  <a:lnTo>
                    <a:pt x="190220" y="144427"/>
                  </a:lnTo>
                  <a:lnTo>
                    <a:pt x="218911" y="137549"/>
                  </a:lnTo>
                  <a:lnTo>
                    <a:pt x="241070" y="125085"/>
                  </a:lnTo>
                  <a:lnTo>
                    <a:pt x="274884" y="8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299"/>
            <p:cNvSpPr/>
            <p:nvPr>
              <p:custDataLst>
                <p:tags r:id="rId175"/>
              </p:custDataLst>
            </p:nvPr>
          </p:nvSpPr>
          <p:spPr>
            <a:xfrm>
              <a:off x="4172150" y="451994"/>
              <a:ext cx="253801" cy="402467"/>
            </a:xfrm>
            <a:custGeom>
              <a:avLst/>
              <a:gdLst/>
              <a:ahLst/>
              <a:cxnLst/>
              <a:rect l="0" t="0" r="0" b="0"/>
              <a:pathLst>
                <a:path w="253801" h="402467">
                  <a:moveTo>
                    <a:pt x="177600" y="11556"/>
                  </a:moveTo>
                  <a:lnTo>
                    <a:pt x="177600" y="11556"/>
                  </a:lnTo>
                  <a:lnTo>
                    <a:pt x="156552" y="2718"/>
                  </a:lnTo>
                  <a:lnTo>
                    <a:pt x="135537" y="0"/>
                  </a:lnTo>
                  <a:lnTo>
                    <a:pt x="111436" y="5937"/>
                  </a:lnTo>
                  <a:lnTo>
                    <a:pt x="79679" y="26746"/>
                  </a:lnTo>
                  <a:lnTo>
                    <a:pt x="46830" y="68738"/>
                  </a:lnTo>
                  <a:lnTo>
                    <a:pt x="29169" y="112700"/>
                  </a:lnTo>
                  <a:lnTo>
                    <a:pt x="21496" y="138252"/>
                  </a:lnTo>
                  <a:lnTo>
                    <a:pt x="14969" y="165164"/>
                  </a:lnTo>
                  <a:lnTo>
                    <a:pt x="9208" y="192984"/>
                  </a:lnTo>
                  <a:lnTo>
                    <a:pt x="3954" y="221408"/>
                  </a:lnTo>
                  <a:lnTo>
                    <a:pt x="1158" y="248118"/>
                  </a:lnTo>
                  <a:lnTo>
                    <a:pt x="0" y="273686"/>
                  </a:lnTo>
                  <a:lnTo>
                    <a:pt x="4122" y="319970"/>
                  </a:lnTo>
                  <a:lnTo>
                    <a:pt x="20065" y="357003"/>
                  </a:lnTo>
                  <a:lnTo>
                    <a:pt x="50670" y="382399"/>
                  </a:lnTo>
                  <a:lnTo>
                    <a:pt x="90848" y="397920"/>
                  </a:lnTo>
                  <a:lnTo>
                    <a:pt x="136927" y="402466"/>
                  </a:lnTo>
                  <a:lnTo>
                    <a:pt x="183747" y="392727"/>
                  </a:lnTo>
                  <a:lnTo>
                    <a:pt x="222665" y="378521"/>
                  </a:lnTo>
                  <a:lnTo>
                    <a:pt x="253800" y="36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029"/>
          <p:cNvGrpSpPr/>
          <p:nvPr/>
        </p:nvGrpSpPr>
        <p:grpSpPr>
          <a:xfrm>
            <a:off x="6426200" y="309734"/>
            <a:ext cx="501651" cy="579267"/>
            <a:chOff x="6426200" y="309734"/>
            <a:chExt cx="501651" cy="579267"/>
          </a:xfrm>
        </p:grpSpPr>
        <p:sp>
          <p:nvSpPr>
            <p:cNvPr id="36" name="SMARTInkShape-5300"/>
            <p:cNvSpPr/>
            <p:nvPr>
              <p:custDataLst>
                <p:tags r:id="rId165"/>
              </p:custDataLst>
            </p:nvPr>
          </p:nvSpPr>
          <p:spPr>
            <a:xfrm>
              <a:off x="6426200" y="774700"/>
              <a:ext cx="82551" cy="114301"/>
            </a:xfrm>
            <a:custGeom>
              <a:avLst/>
              <a:gdLst/>
              <a:ahLst/>
              <a:cxnLst/>
              <a:rect l="0" t="0" r="0" b="0"/>
              <a:pathLst>
                <a:path w="82551" h="114301">
                  <a:moveTo>
                    <a:pt x="82550" y="0"/>
                  </a:moveTo>
                  <a:lnTo>
                    <a:pt x="82550" y="0"/>
                  </a:lnTo>
                  <a:lnTo>
                    <a:pt x="53988" y="37351"/>
                  </a:lnTo>
                  <a:lnTo>
                    <a:pt x="28932" y="7339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301"/>
            <p:cNvSpPr/>
            <p:nvPr>
              <p:custDataLst>
                <p:tags r:id="rId166"/>
              </p:custDataLst>
            </p:nvPr>
          </p:nvSpPr>
          <p:spPr>
            <a:xfrm>
              <a:off x="6795043" y="309734"/>
              <a:ext cx="132808" cy="153817"/>
            </a:xfrm>
            <a:custGeom>
              <a:avLst/>
              <a:gdLst/>
              <a:ahLst/>
              <a:cxnLst/>
              <a:rect l="0" t="0" r="0" b="0"/>
              <a:pathLst>
                <a:path w="132808" h="153817">
                  <a:moveTo>
                    <a:pt x="18507" y="20466"/>
                  </a:moveTo>
                  <a:lnTo>
                    <a:pt x="18507" y="20466"/>
                  </a:lnTo>
                  <a:lnTo>
                    <a:pt x="15136" y="20466"/>
                  </a:lnTo>
                  <a:lnTo>
                    <a:pt x="11600" y="26110"/>
                  </a:lnTo>
                  <a:lnTo>
                    <a:pt x="3579" y="53723"/>
                  </a:lnTo>
                  <a:lnTo>
                    <a:pt x="0" y="97849"/>
                  </a:lnTo>
                  <a:lnTo>
                    <a:pt x="403" y="107069"/>
                  </a:lnTo>
                  <a:lnTo>
                    <a:pt x="1498" y="108540"/>
                  </a:lnTo>
                  <a:lnTo>
                    <a:pt x="2935" y="108816"/>
                  </a:lnTo>
                  <a:lnTo>
                    <a:pt x="6412" y="103477"/>
                  </a:lnTo>
                  <a:lnTo>
                    <a:pt x="26609" y="65290"/>
                  </a:lnTo>
                  <a:lnTo>
                    <a:pt x="48721" y="20043"/>
                  </a:lnTo>
                  <a:lnTo>
                    <a:pt x="60620" y="2467"/>
                  </a:lnTo>
                  <a:lnTo>
                    <a:pt x="63516" y="0"/>
                  </a:lnTo>
                  <a:lnTo>
                    <a:pt x="66152" y="472"/>
                  </a:lnTo>
                  <a:lnTo>
                    <a:pt x="68615" y="2903"/>
                  </a:lnTo>
                  <a:lnTo>
                    <a:pt x="70961" y="6641"/>
                  </a:lnTo>
                  <a:lnTo>
                    <a:pt x="81210" y="51785"/>
                  </a:lnTo>
                  <a:lnTo>
                    <a:pt x="97763" y="91599"/>
                  </a:lnTo>
                  <a:lnTo>
                    <a:pt x="120856" y="132873"/>
                  </a:lnTo>
                  <a:lnTo>
                    <a:pt x="132807" y="15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030"/>
          <p:cNvGrpSpPr/>
          <p:nvPr/>
        </p:nvGrpSpPr>
        <p:grpSpPr>
          <a:xfrm>
            <a:off x="6792871" y="514350"/>
            <a:ext cx="1793152" cy="564185"/>
            <a:chOff x="6792871" y="514350"/>
            <a:chExt cx="1793152" cy="564185"/>
          </a:xfrm>
        </p:grpSpPr>
        <p:sp>
          <p:nvSpPr>
            <p:cNvPr id="39" name="SMARTInkShape-5302"/>
            <p:cNvSpPr/>
            <p:nvPr>
              <p:custDataLst>
                <p:tags r:id="rId155"/>
              </p:custDataLst>
            </p:nvPr>
          </p:nvSpPr>
          <p:spPr>
            <a:xfrm>
              <a:off x="8502650" y="514350"/>
              <a:ext cx="83373" cy="361951"/>
            </a:xfrm>
            <a:custGeom>
              <a:avLst/>
              <a:gdLst/>
              <a:ahLst/>
              <a:cxnLst/>
              <a:rect l="0" t="0" r="0" b="0"/>
              <a:pathLst>
                <a:path w="83373" h="361951">
                  <a:moveTo>
                    <a:pt x="0" y="0"/>
                  </a:moveTo>
                  <a:lnTo>
                    <a:pt x="0" y="0"/>
                  </a:lnTo>
                  <a:lnTo>
                    <a:pt x="10844" y="12961"/>
                  </a:lnTo>
                  <a:lnTo>
                    <a:pt x="28143" y="44763"/>
                  </a:lnTo>
                  <a:lnTo>
                    <a:pt x="45434" y="78691"/>
                  </a:lnTo>
                  <a:lnTo>
                    <a:pt x="62997" y="122933"/>
                  </a:lnTo>
                  <a:lnTo>
                    <a:pt x="71631" y="147572"/>
                  </a:lnTo>
                  <a:lnTo>
                    <a:pt x="77387" y="172465"/>
                  </a:lnTo>
                  <a:lnTo>
                    <a:pt x="81224" y="197526"/>
                  </a:lnTo>
                  <a:lnTo>
                    <a:pt x="83372" y="245128"/>
                  </a:lnTo>
                  <a:lnTo>
                    <a:pt x="77270" y="285100"/>
                  </a:lnTo>
                  <a:lnTo>
                    <a:pt x="63741" y="316035"/>
                  </a:lnTo>
                  <a:lnTo>
                    <a:pt x="55194" y="329223"/>
                  </a:lnTo>
                  <a:lnTo>
                    <a:pt x="34408" y="345758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303"/>
            <p:cNvSpPr/>
            <p:nvPr>
              <p:custDataLst>
                <p:tags r:id="rId156"/>
              </p:custDataLst>
            </p:nvPr>
          </p:nvSpPr>
          <p:spPr>
            <a:xfrm>
              <a:off x="8352199" y="675905"/>
              <a:ext cx="144102" cy="126675"/>
            </a:xfrm>
            <a:custGeom>
              <a:avLst/>
              <a:gdLst/>
              <a:ahLst/>
              <a:cxnLst/>
              <a:rect l="0" t="0" r="0" b="0"/>
              <a:pathLst>
                <a:path w="144102" h="126675">
                  <a:moveTo>
                    <a:pt x="17101" y="54345"/>
                  </a:moveTo>
                  <a:lnTo>
                    <a:pt x="17101" y="54345"/>
                  </a:lnTo>
                  <a:lnTo>
                    <a:pt x="56904" y="52464"/>
                  </a:lnTo>
                  <a:lnTo>
                    <a:pt x="62687" y="50974"/>
                  </a:lnTo>
                  <a:lnTo>
                    <a:pt x="67247" y="47864"/>
                  </a:lnTo>
                  <a:lnTo>
                    <a:pt x="74196" y="38765"/>
                  </a:lnTo>
                  <a:lnTo>
                    <a:pt x="78703" y="21742"/>
                  </a:lnTo>
                  <a:lnTo>
                    <a:pt x="77924" y="16382"/>
                  </a:lnTo>
                  <a:lnTo>
                    <a:pt x="73296" y="6663"/>
                  </a:lnTo>
                  <a:lnTo>
                    <a:pt x="68676" y="3507"/>
                  </a:lnTo>
                  <a:lnTo>
                    <a:pt x="56016" y="0"/>
                  </a:lnTo>
                  <a:lnTo>
                    <a:pt x="40982" y="4086"/>
                  </a:lnTo>
                  <a:lnTo>
                    <a:pt x="24892" y="14369"/>
                  </a:lnTo>
                  <a:lnTo>
                    <a:pt x="8333" y="30698"/>
                  </a:lnTo>
                  <a:lnTo>
                    <a:pt x="3495" y="39992"/>
                  </a:lnTo>
                  <a:lnTo>
                    <a:pt x="0" y="59725"/>
                  </a:lnTo>
                  <a:lnTo>
                    <a:pt x="4561" y="80255"/>
                  </a:lnTo>
                  <a:lnTo>
                    <a:pt x="8742" y="90668"/>
                  </a:lnTo>
                  <a:lnTo>
                    <a:pt x="22793" y="107883"/>
                  </a:lnTo>
                  <a:lnTo>
                    <a:pt x="31479" y="115437"/>
                  </a:lnTo>
                  <a:lnTo>
                    <a:pt x="54300" y="123830"/>
                  </a:lnTo>
                  <a:lnTo>
                    <a:pt x="91152" y="126674"/>
                  </a:lnTo>
                  <a:lnTo>
                    <a:pt x="102452" y="125848"/>
                  </a:lnTo>
                  <a:lnTo>
                    <a:pt x="120651" y="117404"/>
                  </a:lnTo>
                  <a:lnTo>
                    <a:pt x="144101" y="98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304"/>
            <p:cNvSpPr/>
            <p:nvPr>
              <p:custDataLst>
                <p:tags r:id="rId157"/>
              </p:custDataLst>
            </p:nvPr>
          </p:nvSpPr>
          <p:spPr>
            <a:xfrm>
              <a:off x="8226636" y="645665"/>
              <a:ext cx="107211" cy="173486"/>
            </a:xfrm>
            <a:custGeom>
              <a:avLst/>
              <a:gdLst/>
              <a:ahLst/>
              <a:cxnLst/>
              <a:rect l="0" t="0" r="0" b="0"/>
              <a:pathLst>
                <a:path w="107211" h="173486">
                  <a:moveTo>
                    <a:pt x="91864" y="59185"/>
                  </a:moveTo>
                  <a:lnTo>
                    <a:pt x="91864" y="59185"/>
                  </a:lnTo>
                  <a:lnTo>
                    <a:pt x="86795" y="53410"/>
                  </a:lnTo>
                  <a:lnTo>
                    <a:pt x="60967" y="10459"/>
                  </a:lnTo>
                  <a:lnTo>
                    <a:pt x="45785" y="1160"/>
                  </a:lnTo>
                  <a:lnTo>
                    <a:pt x="32109" y="0"/>
                  </a:lnTo>
                  <a:lnTo>
                    <a:pt x="17328" y="2542"/>
                  </a:lnTo>
                  <a:lnTo>
                    <a:pt x="3703" y="8375"/>
                  </a:lnTo>
                  <a:lnTo>
                    <a:pt x="635" y="12612"/>
                  </a:lnTo>
                  <a:lnTo>
                    <a:pt x="0" y="17553"/>
                  </a:lnTo>
                  <a:lnTo>
                    <a:pt x="987" y="22964"/>
                  </a:lnTo>
                  <a:lnTo>
                    <a:pt x="19233" y="44063"/>
                  </a:lnTo>
                  <a:lnTo>
                    <a:pt x="57709" y="76476"/>
                  </a:lnTo>
                  <a:lnTo>
                    <a:pt x="97816" y="110056"/>
                  </a:lnTo>
                  <a:lnTo>
                    <a:pt x="104300" y="118499"/>
                  </a:lnTo>
                  <a:lnTo>
                    <a:pt x="107210" y="126244"/>
                  </a:lnTo>
                  <a:lnTo>
                    <a:pt x="106681" y="140495"/>
                  </a:lnTo>
                  <a:lnTo>
                    <a:pt x="101036" y="147258"/>
                  </a:lnTo>
                  <a:lnTo>
                    <a:pt x="81594" y="160417"/>
                  </a:lnTo>
                  <a:lnTo>
                    <a:pt x="42882" y="169613"/>
                  </a:lnTo>
                  <a:lnTo>
                    <a:pt x="15664" y="17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305"/>
            <p:cNvSpPr/>
            <p:nvPr>
              <p:custDataLst>
                <p:tags r:id="rId158"/>
              </p:custDataLst>
            </p:nvPr>
          </p:nvSpPr>
          <p:spPr>
            <a:xfrm>
              <a:off x="7871661" y="955895"/>
              <a:ext cx="173790" cy="122640"/>
            </a:xfrm>
            <a:custGeom>
              <a:avLst/>
              <a:gdLst/>
              <a:ahLst/>
              <a:cxnLst/>
              <a:rect l="0" t="0" r="0" b="0"/>
              <a:pathLst>
                <a:path w="173790" h="122640">
                  <a:moveTo>
                    <a:pt x="8689" y="22005"/>
                  </a:moveTo>
                  <a:lnTo>
                    <a:pt x="8689" y="22005"/>
                  </a:lnTo>
                  <a:lnTo>
                    <a:pt x="5318" y="15263"/>
                  </a:lnTo>
                  <a:lnTo>
                    <a:pt x="5030" y="12571"/>
                  </a:lnTo>
                  <a:lnTo>
                    <a:pt x="6593" y="7699"/>
                  </a:lnTo>
                  <a:lnTo>
                    <a:pt x="8702" y="6118"/>
                  </a:lnTo>
                  <a:lnTo>
                    <a:pt x="32923" y="0"/>
                  </a:lnTo>
                  <a:lnTo>
                    <a:pt x="46270" y="1877"/>
                  </a:lnTo>
                  <a:lnTo>
                    <a:pt x="52793" y="4353"/>
                  </a:lnTo>
                  <a:lnTo>
                    <a:pt x="61922" y="12748"/>
                  </a:lnTo>
                  <a:lnTo>
                    <a:pt x="65344" y="17951"/>
                  </a:lnTo>
                  <a:lnTo>
                    <a:pt x="67265" y="33138"/>
                  </a:lnTo>
                  <a:lnTo>
                    <a:pt x="66789" y="42127"/>
                  </a:lnTo>
                  <a:lnTo>
                    <a:pt x="58736" y="59641"/>
                  </a:lnTo>
                  <a:lnTo>
                    <a:pt x="23276" y="100966"/>
                  </a:lnTo>
                  <a:lnTo>
                    <a:pt x="0" y="120345"/>
                  </a:lnTo>
                  <a:lnTo>
                    <a:pt x="74" y="121432"/>
                  </a:lnTo>
                  <a:lnTo>
                    <a:pt x="1535" y="122156"/>
                  </a:lnTo>
                  <a:lnTo>
                    <a:pt x="3919" y="122639"/>
                  </a:lnTo>
                  <a:lnTo>
                    <a:pt x="46361" y="114689"/>
                  </a:lnTo>
                  <a:lnTo>
                    <a:pt x="86644" y="103795"/>
                  </a:lnTo>
                  <a:lnTo>
                    <a:pt x="129858" y="87867"/>
                  </a:lnTo>
                  <a:lnTo>
                    <a:pt x="173789" y="66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306"/>
            <p:cNvSpPr/>
            <p:nvPr>
              <p:custDataLst>
                <p:tags r:id="rId159"/>
              </p:custDataLst>
            </p:nvPr>
          </p:nvSpPr>
          <p:spPr>
            <a:xfrm>
              <a:off x="7753350" y="839083"/>
              <a:ext cx="119768" cy="215018"/>
            </a:xfrm>
            <a:custGeom>
              <a:avLst/>
              <a:gdLst/>
              <a:ahLst/>
              <a:cxnLst/>
              <a:rect l="0" t="0" r="0" b="0"/>
              <a:pathLst>
                <a:path w="119768" h="215018">
                  <a:moveTo>
                    <a:pt x="114300" y="5467"/>
                  </a:moveTo>
                  <a:lnTo>
                    <a:pt x="114300" y="5467"/>
                  </a:lnTo>
                  <a:lnTo>
                    <a:pt x="119767" y="0"/>
                  </a:lnTo>
                  <a:lnTo>
                    <a:pt x="96154" y="39193"/>
                  </a:lnTo>
                  <a:lnTo>
                    <a:pt x="69726" y="86015"/>
                  </a:lnTo>
                  <a:lnTo>
                    <a:pt x="42923" y="133363"/>
                  </a:lnTo>
                  <a:lnTo>
                    <a:pt x="25661" y="165556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307"/>
            <p:cNvSpPr/>
            <p:nvPr>
              <p:custDataLst>
                <p:tags r:id="rId160"/>
              </p:custDataLst>
            </p:nvPr>
          </p:nvSpPr>
          <p:spPr>
            <a:xfrm>
              <a:off x="7654512" y="844550"/>
              <a:ext cx="200439" cy="127001"/>
            </a:xfrm>
            <a:custGeom>
              <a:avLst/>
              <a:gdLst/>
              <a:ahLst/>
              <a:cxnLst/>
              <a:rect l="0" t="0" r="0" b="0"/>
              <a:pathLst>
                <a:path w="200439" h="127001">
                  <a:moveTo>
                    <a:pt x="200438" y="0"/>
                  </a:moveTo>
                  <a:lnTo>
                    <a:pt x="200438" y="0"/>
                  </a:lnTo>
                  <a:lnTo>
                    <a:pt x="189593" y="6481"/>
                  </a:lnTo>
                  <a:lnTo>
                    <a:pt x="145454" y="43033"/>
                  </a:lnTo>
                  <a:lnTo>
                    <a:pt x="102898" y="67689"/>
                  </a:lnTo>
                  <a:lnTo>
                    <a:pt x="57306" y="82985"/>
                  </a:lnTo>
                  <a:lnTo>
                    <a:pt x="35695" y="82508"/>
                  </a:lnTo>
                  <a:lnTo>
                    <a:pt x="24992" y="80406"/>
                  </a:lnTo>
                  <a:lnTo>
                    <a:pt x="11219" y="72425"/>
                  </a:lnTo>
                  <a:lnTo>
                    <a:pt x="1381" y="59794"/>
                  </a:lnTo>
                  <a:lnTo>
                    <a:pt x="0" y="56796"/>
                  </a:lnTo>
                  <a:lnTo>
                    <a:pt x="490" y="54797"/>
                  </a:lnTo>
                  <a:lnTo>
                    <a:pt x="2228" y="53465"/>
                  </a:lnTo>
                  <a:lnTo>
                    <a:pt x="4797" y="52577"/>
                  </a:lnTo>
                  <a:lnTo>
                    <a:pt x="25270" y="54697"/>
                  </a:lnTo>
                  <a:lnTo>
                    <a:pt x="41917" y="63586"/>
                  </a:lnTo>
                  <a:lnTo>
                    <a:pt x="72230" y="92288"/>
                  </a:lnTo>
                  <a:lnTo>
                    <a:pt x="87755" y="114290"/>
                  </a:lnTo>
                  <a:lnTo>
                    <a:pt x="9248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308"/>
            <p:cNvSpPr/>
            <p:nvPr>
              <p:custDataLst>
                <p:tags r:id="rId161"/>
              </p:custDataLst>
            </p:nvPr>
          </p:nvSpPr>
          <p:spPr>
            <a:xfrm>
              <a:off x="7426310" y="586112"/>
              <a:ext cx="282591" cy="273455"/>
            </a:xfrm>
            <a:custGeom>
              <a:avLst/>
              <a:gdLst/>
              <a:ahLst/>
              <a:cxnLst/>
              <a:rect l="0" t="0" r="0" b="0"/>
              <a:pathLst>
                <a:path w="282591" h="273455">
                  <a:moveTo>
                    <a:pt x="47640" y="36188"/>
                  </a:moveTo>
                  <a:lnTo>
                    <a:pt x="47640" y="36188"/>
                  </a:lnTo>
                  <a:lnTo>
                    <a:pt x="30184" y="35482"/>
                  </a:lnTo>
                  <a:lnTo>
                    <a:pt x="27535" y="34307"/>
                  </a:lnTo>
                  <a:lnTo>
                    <a:pt x="25770" y="32817"/>
                  </a:lnTo>
                  <a:lnTo>
                    <a:pt x="26005" y="30413"/>
                  </a:lnTo>
                  <a:lnTo>
                    <a:pt x="30028" y="23979"/>
                  </a:lnTo>
                  <a:lnTo>
                    <a:pt x="42164" y="18297"/>
                  </a:lnTo>
                  <a:lnTo>
                    <a:pt x="78238" y="11131"/>
                  </a:lnTo>
                  <a:lnTo>
                    <a:pt x="114155" y="6707"/>
                  </a:lnTo>
                  <a:lnTo>
                    <a:pt x="153637" y="2389"/>
                  </a:lnTo>
                  <a:lnTo>
                    <a:pt x="189060" y="0"/>
                  </a:lnTo>
                  <a:lnTo>
                    <a:pt x="231123" y="536"/>
                  </a:lnTo>
                  <a:lnTo>
                    <a:pt x="241929" y="1837"/>
                  </a:lnTo>
                  <a:lnTo>
                    <a:pt x="249133" y="5526"/>
                  </a:lnTo>
                  <a:lnTo>
                    <a:pt x="253935" y="10808"/>
                  </a:lnTo>
                  <a:lnTo>
                    <a:pt x="257137" y="17151"/>
                  </a:lnTo>
                  <a:lnTo>
                    <a:pt x="253168" y="37370"/>
                  </a:lnTo>
                  <a:lnTo>
                    <a:pt x="238469" y="63524"/>
                  </a:lnTo>
                  <a:lnTo>
                    <a:pt x="192376" y="110688"/>
                  </a:lnTo>
                  <a:lnTo>
                    <a:pt x="149361" y="146205"/>
                  </a:lnTo>
                  <a:lnTo>
                    <a:pt x="105785" y="177512"/>
                  </a:lnTo>
                  <a:lnTo>
                    <a:pt x="65015" y="204832"/>
                  </a:lnTo>
                  <a:lnTo>
                    <a:pt x="18529" y="237929"/>
                  </a:lnTo>
                  <a:lnTo>
                    <a:pt x="3422" y="251910"/>
                  </a:lnTo>
                  <a:lnTo>
                    <a:pt x="523" y="256908"/>
                  </a:lnTo>
                  <a:lnTo>
                    <a:pt x="0" y="260946"/>
                  </a:lnTo>
                  <a:lnTo>
                    <a:pt x="1064" y="264343"/>
                  </a:lnTo>
                  <a:lnTo>
                    <a:pt x="13534" y="270000"/>
                  </a:lnTo>
                  <a:lnTo>
                    <a:pt x="36009" y="273454"/>
                  </a:lnTo>
                  <a:lnTo>
                    <a:pt x="69516" y="272638"/>
                  </a:lnTo>
                  <a:lnTo>
                    <a:pt x="109809" y="269923"/>
                  </a:lnTo>
                  <a:lnTo>
                    <a:pt x="152176" y="266365"/>
                  </a:lnTo>
                  <a:lnTo>
                    <a:pt x="192172" y="262431"/>
                  </a:lnTo>
                  <a:lnTo>
                    <a:pt x="229234" y="260213"/>
                  </a:lnTo>
                  <a:lnTo>
                    <a:pt x="282590" y="258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309"/>
            <p:cNvSpPr/>
            <p:nvPr>
              <p:custDataLst>
                <p:tags r:id="rId162"/>
              </p:custDataLst>
            </p:nvPr>
          </p:nvSpPr>
          <p:spPr>
            <a:xfrm>
              <a:off x="7213600" y="584200"/>
              <a:ext cx="25401" cy="241301"/>
            </a:xfrm>
            <a:custGeom>
              <a:avLst/>
              <a:gdLst/>
              <a:ahLst/>
              <a:cxnLst/>
              <a:rect l="0" t="0" r="0" b="0"/>
              <a:pathLst>
                <a:path w="25401" h="241301">
                  <a:moveTo>
                    <a:pt x="25400" y="0"/>
                  </a:moveTo>
                  <a:lnTo>
                    <a:pt x="25400" y="0"/>
                  </a:lnTo>
                  <a:lnTo>
                    <a:pt x="25400" y="39999"/>
                  </a:lnTo>
                  <a:lnTo>
                    <a:pt x="25400" y="71870"/>
                  </a:lnTo>
                  <a:lnTo>
                    <a:pt x="23988" y="108142"/>
                  </a:lnTo>
                  <a:lnTo>
                    <a:pt x="18658" y="143078"/>
                  </a:lnTo>
                  <a:lnTo>
                    <a:pt x="11585" y="175538"/>
                  </a:lnTo>
                  <a:lnTo>
                    <a:pt x="2289" y="22313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310"/>
            <p:cNvSpPr/>
            <p:nvPr>
              <p:custDataLst>
                <p:tags r:id="rId163"/>
              </p:custDataLst>
            </p:nvPr>
          </p:nvSpPr>
          <p:spPr>
            <a:xfrm>
              <a:off x="6792871" y="550648"/>
              <a:ext cx="255630" cy="304067"/>
            </a:xfrm>
            <a:custGeom>
              <a:avLst/>
              <a:gdLst/>
              <a:ahLst/>
              <a:cxnLst/>
              <a:rect l="0" t="0" r="0" b="0"/>
              <a:pathLst>
                <a:path w="255630" h="304067">
                  <a:moveTo>
                    <a:pt x="141329" y="33552"/>
                  </a:moveTo>
                  <a:lnTo>
                    <a:pt x="141329" y="33552"/>
                  </a:lnTo>
                  <a:lnTo>
                    <a:pt x="141329" y="26810"/>
                  </a:lnTo>
                  <a:lnTo>
                    <a:pt x="137566" y="19737"/>
                  </a:lnTo>
                  <a:lnTo>
                    <a:pt x="134587" y="15875"/>
                  </a:lnTo>
                  <a:lnTo>
                    <a:pt x="130484" y="14006"/>
                  </a:lnTo>
                  <a:lnTo>
                    <a:pt x="120281" y="13811"/>
                  </a:lnTo>
                  <a:lnTo>
                    <a:pt x="99266" y="24410"/>
                  </a:lnTo>
                  <a:lnTo>
                    <a:pt x="61106" y="70055"/>
                  </a:lnTo>
                  <a:lnTo>
                    <a:pt x="37941" y="108102"/>
                  </a:lnTo>
                  <a:lnTo>
                    <a:pt x="19178" y="150881"/>
                  </a:lnTo>
                  <a:lnTo>
                    <a:pt x="5900" y="193648"/>
                  </a:lnTo>
                  <a:lnTo>
                    <a:pt x="0" y="231471"/>
                  </a:lnTo>
                  <a:lnTo>
                    <a:pt x="4902" y="263333"/>
                  </a:lnTo>
                  <a:lnTo>
                    <a:pt x="10162" y="277756"/>
                  </a:lnTo>
                  <a:lnTo>
                    <a:pt x="18606" y="288077"/>
                  </a:lnTo>
                  <a:lnTo>
                    <a:pt x="41159" y="301426"/>
                  </a:lnTo>
                  <a:lnTo>
                    <a:pt x="67646" y="304066"/>
                  </a:lnTo>
                  <a:lnTo>
                    <a:pt x="81623" y="302795"/>
                  </a:lnTo>
                  <a:lnTo>
                    <a:pt x="108443" y="290093"/>
                  </a:lnTo>
                  <a:lnTo>
                    <a:pt x="133064" y="268926"/>
                  </a:lnTo>
                  <a:lnTo>
                    <a:pt x="153413" y="240703"/>
                  </a:lnTo>
                  <a:lnTo>
                    <a:pt x="166220" y="196175"/>
                  </a:lnTo>
                  <a:lnTo>
                    <a:pt x="170623" y="169484"/>
                  </a:lnTo>
                  <a:lnTo>
                    <a:pt x="172147" y="141107"/>
                  </a:lnTo>
                  <a:lnTo>
                    <a:pt x="171753" y="111605"/>
                  </a:lnTo>
                  <a:lnTo>
                    <a:pt x="170078" y="81354"/>
                  </a:lnTo>
                  <a:lnTo>
                    <a:pt x="160691" y="40216"/>
                  </a:lnTo>
                  <a:lnTo>
                    <a:pt x="154237" y="25295"/>
                  </a:lnTo>
                  <a:lnTo>
                    <a:pt x="144289" y="14641"/>
                  </a:lnTo>
                  <a:lnTo>
                    <a:pt x="118186" y="923"/>
                  </a:lnTo>
                  <a:lnTo>
                    <a:pt x="87769" y="0"/>
                  </a:lnTo>
                  <a:lnTo>
                    <a:pt x="71756" y="2718"/>
                  </a:lnTo>
                  <a:lnTo>
                    <a:pt x="44556" y="17026"/>
                  </a:lnTo>
                  <a:lnTo>
                    <a:pt x="32364" y="26768"/>
                  </a:lnTo>
                  <a:lnTo>
                    <a:pt x="18816" y="48881"/>
                  </a:lnTo>
                  <a:lnTo>
                    <a:pt x="15204" y="60705"/>
                  </a:lnTo>
                  <a:lnTo>
                    <a:pt x="15618" y="72115"/>
                  </a:lnTo>
                  <a:lnTo>
                    <a:pt x="23603" y="94200"/>
                  </a:lnTo>
                  <a:lnTo>
                    <a:pt x="44086" y="110131"/>
                  </a:lnTo>
                  <a:lnTo>
                    <a:pt x="74121" y="120504"/>
                  </a:lnTo>
                  <a:lnTo>
                    <a:pt x="113340" y="125114"/>
                  </a:lnTo>
                  <a:lnTo>
                    <a:pt x="152879" y="121518"/>
                  </a:lnTo>
                  <a:lnTo>
                    <a:pt x="190207" y="112865"/>
                  </a:lnTo>
                  <a:lnTo>
                    <a:pt x="234050" y="98210"/>
                  </a:lnTo>
                  <a:lnTo>
                    <a:pt x="255629" y="9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311"/>
            <p:cNvSpPr/>
            <p:nvPr>
              <p:custDataLst>
                <p:tags r:id="rId164"/>
              </p:custDataLst>
            </p:nvPr>
          </p:nvSpPr>
          <p:spPr>
            <a:xfrm>
              <a:off x="7150100" y="711200"/>
              <a:ext cx="222251" cy="12701"/>
            </a:xfrm>
            <a:custGeom>
              <a:avLst/>
              <a:gdLst/>
              <a:ahLst/>
              <a:cxnLst/>
              <a:rect l="0" t="0" r="0" b="0"/>
              <a:pathLst>
                <a:path w="222251" h="12701">
                  <a:moveTo>
                    <a:pt x="0" y="12700"/>
                  </a:moveTo>
                  <a:lnTo>
                    <a:pt x="0" y="12700"/>
                  </a:lnTo>
                  <a:lnTo>
                    <a:pt x="39998" y="12700"/>
                  </a:lnTo>
                  <a:lnTo>
                    <a:pt x="71870" y="10818"/>
                  </a:lnTo>
                  <a:lnTo>
                    <a:pt x="108848" y="8336"/>
                  </a:lnTo>
                  <a:lnTo>
                    <a:pt x="146448" y="7233"/>
                  </a:lnTo>
                  <a:lnTo>
                    <a:pt x="193205" y="3241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031"/>
          <p:cNvGrpSpPr/>
          <p:nvPr/>
        </p:nvGrpSpPr>
        <p:grpSpPr>
          <a:xfrm>
            <a:off x="9048750" y="615950"/>
            <a:ext cx="615951" cy="260351"/>
            <a:chOff x="9048750" y="615950"/>
            <a:chExt cx="615951" cy="260351"/>
          </a:xfrm>
        </p:grpSpPr>
        <p:sp>
          <p:nvSpPr>
            <p:cNvPr id="50" name="SMARTInkShape-5312"/>
            <p:cNvSpPr/>
            <p:nvPr>
              <p:custDataLst>
                <p:tags r:id="rId151"/>
              </p:custDataLst>
            </p:nvPr>
          </p:nvSpPr>
          <p:spPr>
            <a:xfrm>
              <a:off x="9516074" y="722658"/>
              <a:ext cx="148627" cy="153643"/>
            </a:xfrm>
            <a:custGeom>
              <a:avLst/>
              <a:gdLst/>
              <a:ahLst/>
              <a:cxnLst/>
              <a:rect l="0" t="0" r="0" b="0"/>
              <a:pathLst>
                <a:path w="148627" h="153643">
                  <a:moveTo>
                    <a:pt x="104176" y="58392"/>
                  </a:moveTo>
                  <a:lnTo>
                    <a:pt x="104176" y="58392"/>
                  </a:lnTo>
                  <a:lnTo>
                    <a:pt x="104176" y="37344"/>
                  </a:lnTo>
                  <a:lnTo>
                    <a:pt x="100413" y="27636"/>
                  </a:lnTo>
                  <a:lnTo>
                    <a:pt x="86499" y="9905"/>
                  </a:lnTo>
                  <a:lnTo>
                    <a:pt x="67580" y="438"/>
                  </a:lnTo>
                  <a:lnTo>
                    <a:pt x="60729" y="0"/>
                  </a:lnTo>
                  <a:lnTo>
                    <a:pt x="47472" y="3277"/>
                  </a:lnTo>
                  <a:lnTo>
                    <a:pt x="28109" y="19797"/>
                  </a:lnTo>
                  <a:lnTo>
                    <a:pt x="8966" y="49308"/>
                  </a:lnTo>
                  <a:lnTo>
                    <a:pt x="0" y="81493"/>
                  </a:lnTo>
                  <a:lnTo>
                    <a:pt x="1666" y="100879"/>
                  </a:lnTo>
                  <a:lnTo>
                    <a:pt x="4086" y="110000"/>
                  </a:lnTo>
                  <a:lnTo>
                    <a:pt x="8521" y="116786"/>
                  </a:lnTo>
                  <a:lnTo>
                    <a:pt x="20976" y="126208"/>
                  </a:lnTo>
                  <a:lnTo>
                    <a:pt x="35918" y="128984"/>
                  </a:lnTo>
                  <a:lnTo>
                    <a:pt x="51967" y="127161"/>
                  </a:lnTo>
                  <a:lnTo>
                    <a:pt x="76163" y="117495"/>
                  </a:lnTo>
                  <a:lnTo>
                    <a:pt x="95642" y="102245"/>
                  </a:lnTo>
                  <a:lnTo>
                    <a:pt x="108426" y="86501"/>
                  </a:lnTo>
                  <a:lnTo>
                    <a:pt x="108420" y="87009"/>
                  </a:lnTo>
                  <a:lnTo>
                    <a:pt x="106532" y="91337"/>
                  </a:lnTo>
                  <a:lnTo>
                    <a:pt x="107105" y="99845"/>
                  </a:lnTo>
                  <a:lnTo>
                    <a:pt x="113221" y="125925"/>
                  </a:lnTo>
                  <a:lnTo>
                    <a:pt x="117967" y="132342"/>
                  </a:lnTo>
                  <a:lnTo>
                    <a:pt x="148626" y="153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313"/>
            <p:cNvSpPr/>
            <p:nvPr>
              <p:custDataLst>
                <p:tags r:id="rId152"/>
              </p:custDataLst>
            </p:nvPr>
          </p:nvSpPr>
          <p:spPr>
            <a:xfrm>
              <a:off x="9131300" y="677746"/>
              <a:ext cx="76201" cy="144020"/>
            </a:xfrm>
            <a:custGeom>
              <a:avLst/>
              <a:gdLst/>
              <a:ahLst/>
              <a:cxnLst/>
              <a:rect l="0" t="0" r="0" b="0"/>
              <a:pathLst>
                <a:path w="76201" h="144020">
                  <a:moveTo>
                    <a:pt x="76200" y="27104"/>
                  </a:moveTo>
                  <a:lnTo>
                    <a:pt x="76200" y="27104"/>
                  </a:lnTo>
                  <a:lnTo>
                    <a:pt x="72829" y="16991"/>
                  </a:lnTo>
                  <a:lnTo>
                    <a:pt x="67411" y="10145"/>
                  </a:lnTo>
                  <a:lnTo>
                    <a:pt x="58888" y="4750"/>
                  </a:lnTo>
                  <a:lnTo>
                    <a:pt x="45693" y="0"/>
                  </a:lnTo>
                  <a:lnTo>
                    <a:pt x="30421" y="1182"/>
                  </a:lnTo>
                  <a:lnTo>
                    <a:pt x="4363" y="10068"/>
                  </a:lnTo>
                  <a:lnTo>
                    <a:pt x="1497" y="13630"/>
                  </a:lnTo>
                  <a:lnTo>
                    <a:pt x="292" y="18121"/>
                  </a:lnTo>
                  <a:lnTo>
                    <a:pt x="195" y="23232"/>
                  </a:lnTo>
                  <a:lnTo>
                    <a:pt x="7613" y="36437"/>
                  </a:lnTo>
                  <a:lnTo>
                    <a:pt x="51468" y="79490"/>
                  </a:lnTo>
                  <a:lnTo>
                    <a:pt x="59712" y="87428"/>
                  </a:lnTo>
                  <a:lnTo>
                    <a:pt x="68872" y="105655"/>
                  </a:lnTo>
                  <a:lnTo>
                    <a:pt x="71315" y="115455"/>
                  </a:lnTo>
                  <a:lnTo>
                    <a:pt x="70121" y="123399"/>
                  </a:lnTo>
                  <a:lnTo>
                    <a:pt x="66502" y="130106"/>
                  </a:lnTo>
                  <a:lnTo>
                    <a:pt x="61268" y="135989"/>
                  </a:lnTo>
                  <a:lnTo>
                    <a:pt x="44163" y="142525"/>
                  </a:lnTo>
                  <a:lnTo>
                    <a:pt x="25273" y="144019"/>
                  </a:lnTo>
                  <a:lnTo>
                    <a:pt x="0" y="135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314"/>
            <p:cNvSpPr/>
            <p:nvPr>
              <p:custDataLst>
                <p:tags r:id="rId153"/>
              </p:custDataLst>
            </p:nvPr>
          </p:nvSpPr>
          <p:spPr>
            <a:xfrm>
              <a:off x="9055100" y="615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315"/>
            <p:cNvSpPr/>
            <p:nvPr>
              <p:custDataLst>
                <p:tags r:id="rId154"/>
              </p:custDataLst>
            </p:nvPr>
          </p:nvSpPr>
          <p:spPr>
            <a:xfrm>
              <a:off x="9048750" y="749300"/>
              <a:ext cx="3659" cy="76201"/>
            </a:xfrm>
            <a:custGeom>
              <a:avLst/>
              <a:gdLst/>
              <a:ahLst/>
              <a:cxnLst/>
              <a:rect l="0" t="0" r="0" b="0"/>
              <a:pathLst>
                <a:path w="3659" h="76201">
                  <a:moveTo>
                    <a:pt x="0" y="0"/>
                  </a:moveTo>
                  <a:lnTo>
                    <a:pt x="0" y="0"/>
                  </a:lnTo>
                  <a:lnTo>
                    <a:pt x="0" y="46909"/>
                  </a:lnTo>
                  <a:lnTo>
                    <a:pt x="3658" y="72609"/>
                  </a:lnTo>
                  <a:lnTo>
                    <a:pt x="3144" y="7451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032"/>
          <p:cNvGrpSpPr/>
          <p:nvPr/>
        </p:nvGrpSpPr>
        <p:grpSpPr>
          <a:xfrm>
            <a:off x="9922567" y="609600"/>
            <a:ext cx="607791" cy="234951"/>
            <a:chOff x="9922567" y="609600"/>
            <a:chExt cx="607791" cy="234951"/>
          </a:xfrm>
        </p:grpSpPr>
        <p:sp>
          <p:nvSpPr>
            <p:cNvPr id="55" name="SMARTInkShape-5316"/>
            <p:cNvSpPr/>
            <p:nvPr>
              <p:custDataLst>
                <p:tags r:id="rId145"/>
              </p:custDataLst>
            </p:nvPr>
          </p:nvSpPr>
          <p:spPr>
            <a:xfrm>
              <a:off x="10490200" y="609600"/>
              <a:ext cx="40158" cy="234951"/>
            </a:xfrm>
            <a:custGeom>
              <a:avLst/>
              <a:gdLst/>
              <a:ahLst/>
              <a:cxnLst/>
              <a:rect l="0" t="0" r="0" b="0"/>
              <a:pathLst>
                <a:path w="40158" h="234951">
                  <a:moveTo>
                    <a:pt x="0" y="0"/>
                  </a:moveTo>
                  <a:lnTo>
                    <a:pt x="0" y="0"/>
                  </a:lnTo>
                  <a:lnTo>
                    <a:pt x="13815" y="40182"/>
                  </a:lnTo>
                  <a:lnTo>
                    <a:pt x="25730" y="85048"/>
                  </a:lnTo>
                  <a:lnTo>
                    <a:pt x="36316" y="132209"/>
                  </a:lnTo>
                  <a:lnTo>
                    <a:pt x="40157" y="175580"/>
                  </a:lnTo>
                  <a:lnTo>
                    <a:pt x="36898" y="200097"/>
                  </a:lnTo>
                  <a:lnTo>
                    <a:pt x="19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317"/>
            <p:cNvSpPr/>
            <p:nvPr>
              <p:custDataLst>
                <p:tags r:id="rId146"/>
              </p:custDataLst>
            </p:nvPr>
          </p:nvSpPr>
          <p:spPr>
            <a:xfrm>
              <a:off x="10242982" y="686185"/>
              <a:ext cx="190069" cy="125252"/>
            </a:xfrm>
            <a:custGeom>
              <a:avLst/>
              <a:gdLst/>
              <a:ahLst/>
              <a:cxnLst/>
              <a:rect l="0" t="0" r="0" b="0"/>
              <a:pathLst>
                <a:path w="190069" h="125252">
                  <a:moveTo>
                    <a:pt x="190068" y="25015"/>
                  </a:moveTo>
                  <a:lnTo>
                    <a:pt x="190068" y="25015"/>
                  </a:lnTo>
                  <a:lnTo>
                    <a:pt x="190068" y="18273"/>
                  </a:lnTo>
                  <a:lnTo>
                    <a:pt x="188187" y="13081"/>
                  </a:lnTo>
                  <a:lnTo>
                    <a:pt x="185705" y="8422"/>
                  </a:lnTo>
                  <a:lnTo>
                    <a:pt x="184600" y="4000"/>
                  </a:lnTo>
                  <a:lnTo>
                    <a:pt x="185012" y="2538"/>
                  </a:lnTo>
                  <a:lnTo>
                    <a:pt x="185992" y="1564"/>
                  </a:lnTo>
                  <a:lnTo>
                    <a:pt x="187350" y="914"/>
                  </a:lnTo>
                  <a:lnTo>
                    <a:pt x="187551" y="481"/>
                  </a:lnTo>
                  <a:lnTo>
                    <a:pt x="186979" y="192"/>
                  </a:lnTo>
                  <a:lnTo>
                    <a:pt x="185892" y="0"/>
                  </a:lnTo>
                  <a:lnTo>
                    <a:pt x="169571" y="36085"/>
                  </a:lnTo>
                  <a:lnTo>
                    <a:pt x="130123" y="79726"/>
                  </a:lnTo>
                  <a:lnTo>
                    <a:pt x="90618" y="108332"/>
                  </a:lnTo>
                  <a:lnTo>
                    <a:pt x="54376" y="124569"/>
                  </a:lnTo>
                  <a:lnTo>
                    <a:pt x="43867" y="125251"/>
                  </a:lnTo>
                  <a:lnTo>
                    <a:pt x="24666" y="120364"/>
                  </a:lnTo>
                  <a:lnTo>
                    <a:pt x="10487" y="111137"/>
                  </a:lnTo>
                  <a:lnTo>
                    <a:pt x="4730" y="105713"/>
                  </a:lnTo>
                  <a:lnTo>
                    <a:pt x="1598" y="99275"/>
                  </a:lnTo>
                  <a:lnTo>
                    <a:pt x="0" y="84595"/>
                  </a:lnTo>
                  <a:lnTo>
                    <a:pt x="1973" y="78141"/>
                  </a:lnTo>
                  <a:lnTo>
                    <a:pt x="9808" y="67206"/>
                  </a:lnTo>
                  <a:lnTo>
                    <a:pt x="22229" y="61405"/>
                  </a:lnTo>
                  <a:lnTo>
                    <a:pt x="37861" y="59533"/>
                  </a:lnTo>
                  <a:lnTo>
                    <a:pt x="66496" y="63857"/>
                  </a:lnTo>
                  <a:lnTo>
                    <a:pt x="111532" y="82707"/>
                  </a:lnTo>
                  <a:lnTo>
                    <a:pt x="139268" y="101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318"/>
            <p:cNvSpPr/>
            <p:nvPr>
              <p:custDataLst>
                <p:tags r:id="rId147"/>
              </p:custDataLst>
            </p:nvPr>
          </p:nvSpPr>
          <p:spPr>
            <a:xfrm>
              <a:off x="10124591" y="737240"/>
              <a:ext cx="130660" cy="12061"/>
            </a:xfrm>
            <a:custGeom>
              <a:avLst/>
              <a:gdLst/>
              <a:ahLst/>
              <a:cxnLst/>
              <a:rect l="0" t="0" r="0" b="0"/>
              <a:pathLst>
                <a:path w="130660" h="12061">
                  <a:moveTo>
                    <a:pt x="3659" y="12060"/>
                  </a:moveTo>
                  <a:lnTo>
                    <a:pt x="3659" y="12060"/>
                  </a:lnTo>
                  <a:lnTo>
                    <a:pt x="289" y="8689"/>
                  </a:lnTo>
                  <a:lnTo>
                    <a:pt x="0" y="7696"/>
                  </a:lnTo>
                  <a:lnTo>
                    <a:pt x="515" y="7034"/>
                  </a:lnTo>
                  <a:lnTo>
                    <a:pt x="16521" y="2600"/>
                  </a:lnTo>
                  <a:lnTo>
                    <a:pt x="56295" y="0"/>
                  </a:lnTo>
                  <a:lnTo>
                    <a:pt x="98855" y="1368"/>
                  </a:lnTo>
                  <a:lnTo>
                    <a:pt x="130659" y="5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319"/>
            <p:cNvSpPr/>
            <p:nvPr>
              <p:custDataLst>
                <p:tags r:id="rId148"/>
              </p:custDataLst>
            </p:nvPr>
          </p:nvSpPr>
          <p:spPr>
            <a:xfrm>
              <a:off x="10098970" y="673100"/>
              <a:ext cx="29281" cy="165101"/>
            </a:xfrm>
            <a:custGeom>
              <a:avLst/>
              <a:gdLst/>
              <a:ahLst/>
              <a:cxnLst/>
              <a:rect l="0" t="0" r="0" b="0"/>
              <a:pathLst>
                <a:path w="29281" h="165101">
                  <a:moveTo>
                    <a:pt x="29280" y="0"/>
                  </a:moveTo>
                  <a:lnTo>
                    <a:pt x="29280" y="0"/>
                  </a:lnTo>
                  <a:lnTo>
                    <a:pt x="25910" y="3371"/>
                  </a:lnTo>
                  <a:lnTo>
                    <a:pt x="14085" y="32520"/>
                  </a:lnTo>
                  <a:lnTo>
                    <a:pt x="6511" y="70470"/>
                  </a:lnTo>
                  <a:lnTo>
                    <a:pt x="504" y="111583"/>
                  </a:lnTo>
                  <a:lnTo>
                    <a:pt x="0" y="150269"/>
                  </a:lnTo>
                  <a:lnTo>
                    <a:pt x="388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320"/>
            <p:cNvSpPr/>
            <p:nvPr>
              <p:custDataLst>
                <p:tags r:id="rId149"/>
              </p:custDataLst>
            </p:nvPr>
          </p:nvSpPr>
          <p:spPr>
            <a:xfrm>
              <a:off x="9922567" y="667119"/>
              <a:ext cx="123134" cy="177432"/>
            </a:xfrm>
            <a:custGeom>
              <a:avLst/>
              <a:gdLst/>
              <a:ahLst/>
              <a:cxnLst/>
              <a:rect l="0" t="0" r="0" b="0"/>
              <a:pathLst>
                <a:path w="123134" h="177432">
                  <a:moveTo>
                    <a:pt x="123133" y="25031"/>
                  </a:moveTo>
                  <a:lnTo>
                    <a:pt x="123133" y="25031"/>
                  </a:lnTo>
                  <a:lnTo>
                    <a:pt x="123132" y="21660"/>
                  </a:lnTo>
                  <a:lnTo>
                    <a:pt x="121252" y="18123"/>
                  </a:lnTo>
                  <a:lnTo>
                    <a:pt x="117358" y="14200"/>
                  </a:lnTo>
                  <a:lnTo>
                    <a:pt x="99368" y="3832"/>
                  </a:lnTo>
                  <a:lnTo>
                    <a:pt x="87007" y="876"/>
                  </a:lnTo>
                  <a:lnTo>
                    <a:pt x="67665" y="0"/>
                  </a:lnTo>
                  <a:lnTo>
                    <a:pt x="50267" y="7321"/>
                  </a:lnTo>
                  <a:lnTo>
                    <a:pt x="32187" y="21393"/>
                  </a:lnTo>
                  <a:lnTo>
                    <a:pt x="10813" y="53822"/>
                  </a:lnTo>
                  <a:lnTo>
                    <a:pt x="70" y="80395"/>
                  </a:lnTo>
                  <a:lnTo>
                    <a:pt x="0" y="106787"/>
                  </a:lnTo>
                  <a:lnTo>
                    <a:pt x="8435" y="131217"/>
                  </a:lnTo>
                  <a:lnTo>
                    <a:pt x="23943" y="151482"/>
                  </a:lnTo>
                  <a:lnTo>
                    <a:pt x="46358" y="164252"/>
                  </a:lnTo>
                  <a:lnTo>
                    <a:pt x="85033" y="17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321"/>
            <p:cNvSpPr/>
            <p:nvPr>
              <p:custDataLst>
                <p:tags r:id="rId150"/>
              </p:custDataLst>
            </p:nvPr>
          </p:nvSpPr>
          <p:spPr>
            <a:xfrm>
              <a:off x="10039350" y="723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033"/>
          <p:cNvGrpSpPr/>
          <p:nvPr/>
        </p:nvGrpSpPr>
        <p:grpSpPr>
          <a:xfrm>
            <a:off x="10898793" y="668311"/>
            <a:ext cx="594708" cy="271490"/>
            <a:chOff x="10898793" y="668311"/>
            <a:chExt cx="594708" cy="271490"/>
          </a:xfrm>
        </p:grpSpPr>
        <p:sp>
          <p:nvSpPr>
            <p:cNvPr id="62" name="SMARTInkShape-5322"/>
            <p:cNvSpPr/>
            <p:nvPr>
              <p:custDataLst>
                <p:tags r:id="rId140"/>
              </p:custDataLst>
            </p:nvPr>
          </p:nvSpPr>
          <p:spPr>
            <a:xfrm>
              <a:off x="11487150" y="939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323"/>
            <p:cNvSpPr/>
            <p:nvPr>
              <p:custDataLst>
                <p:tags r:id="rId141"/>
              </p:custDataLst>
            </p:nvPr>
          </p:nvSpPr>
          <p:spPr>
            <a:xfrm>
              <a:off x="11140592" y="901700"/>
              <a:ext cx="194159" cy="38101"/>
            </a:xfrm>
            <a:custGeom>
              <a:avLst/>
              <a:gdLst/>
              <a:ahLst/>
              <a:cxnLst/>
              <a:rect l="0" t="0" r="0" b="0"/>
              <a:pathLst>
                <a:path w="194159" h="38101">
                  <a:moveTo>
                    <a:pt x="3658" y="38100"/>
                  </a:moveTo>
                  <a:lnTo>
                    <a:pt x="3658" y="38100"/>
                  </a:lnTo>
                  <a:lnTo>
                    <a:pt x="3658" y="34729"/>
                  </a:lnTo>
                  <a:lnTo>
                    <a:pt x="2952" y="33736"/>
                  </a:lnTo>
                  <a:lnTo>
                    <a:pt x="1777" y="33074"/>
                  </a:lnTo>
                  <a:lnTo>
                    <a:pt x="287" y="32633"/>
                  </a:lnTo>
                  <a:lnTo>
                    <a:pt x="0" y="31633"/>
                  </a:lnTo>
                  <a:lnTo>
                    <a:pt x="1561" y="28640"/>
                  </a:lnTo>
                  <a:lnTo>
                    <a:pt x="2966" y="27560"/>
                  </a:lnTo>
                  <a:lnTo>
                    <a:pt x="20141" y="21226"/>
                  </a:lnTo>
                  <a:lnTo>
                    <a:pt x="58718" y="15965"/>
                  </a:lnTo>
                  <a:lnTo>
                    <a:pt x="97192" y="13667"/>
                  </a:lnTo>
                  <a:lnTo>
                    <a:pt x="136500" y="9616"/>
                  </a:lnTo>
                  <a:lnTo>
                    <a:pt x="179110" y="2631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324"/>
            <p:cNvSpPr/>
            <p:nvPr>
              <p:custDataLst>
                <p:tags r:id="rId142"/>
              </p:custDataLst>
            </p:nvPr>
          </p:nvSpPr>
          <p:spPr>
            <a:xfrm>
              <a:off x="11144328" y="682456"/>
              <a:ext cx="228523" cy="22395"/>
            </a:xfrm>
            <a:custGeom>
              <a:avLst/>
              <a:gdLst/>
              <a:ahLst/>
              <a:cxnLst/>
              <a:rect l="0" t="0" r="0" b="0"/>
              <a:pathLst>
                <a:path w="228523" h="22395">
                  <a:moveTo>
                    <a:pt x="6272" y="22394"/>
                  </a:moveTo>
                  <a:lnTo>
                    <a:pt x="6272" y="22394"/>
                  </a:lnTo>
                  <a:lnTo>
                    <a:pt x="804" y="11459"/>
                  </a:lnTo>
                  <a:lnTo>
                    <a:pt x="0" y="4382"/>
                  </a:lnTo>
                  <a:lnTo>
                    <a:pt x="45394" y="3435"/>
                  </a:lnTo>
                  <a:lnTo>
                    <a:pt x="89517" y="0"/>
                  </a:lnTo>
                  <a:lnTo>
                    <a:pt x="125584" y="211"/>
                  </a:lnTo>
                  <a:lnTo>
                    <a:pt x="162311" y="1952"/>
                  </a:lnTo>
                  <a:lnTo>
                    <a:pt x="203259" y="2932"/>
                  </a:lnTo>
                  <a:lnTo>
                    <a:pt x="228522" y="3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325"/>
            <p:cNvSpPr/>
            <p:nvPr>
              <p:custDataLst>
                <p:tags r:id="rId143"/>
              </p:custDataLst>
            </p:nvPr>
          </p:nvSpPr>
          <p:spPr>
            <a:xfrm>
              <a:off x="11233410" y="698500"/>
              <a:ext cx="12441" cy="196851"/>
            </a:xfrm>
            <a:custGeom>
              <a:avLst/>
              <a:gdLst/>
              <a:ahLst/>
              <a:cxnLst/>
              <a:rect l="0" t="0" r="0" b="0"/>
              <a:pathLst>
                <a:path w="12441" h="196851">
                  <a:moveTo>
                    <a:pt x="6090" y="0"/>
                  </a:moveTo>
                  <a:lnTo>
                    <a:pt x="6090" y="0"/>
                  </a:lnTo>
                  <a:lnTo>
                    <a:pt x="4209" y="12552"/>
                  </a:lnTo>
                  <a:lnTo>
                    <a:pt x="623" y="51555"/>
                  </a:lnTo>
                  <a:lnTo>
                    <a:pt x="0" y="92495"/>
                  </a:lnTo>
                  <a:lnTo>
                    <a:pt x="3189" y="132534"/>
                  </a:lnTo>
                  <a:lnTo>
                    <a:pt x="7590" y="179165"/>
                  </a:lnTo>
                  <a:lnTo>
                    <a:pt x="1244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326"/>
            <p:cNvSpPr/>
            <p:nvPr>
              <p:custDataLst>
                <p:tags r:id="rId144"/>
              </p:custDataLst>
            </p:nvPr>
          </p:nvSpPr>
          <p:spPr>
            <a:xfrm>
              <a:off x="10898793" y="668311"/>
              <a:ext cx="93058" cy="188940"/>
            </a:xfrm>
            <a:custGeom>
              <a:avLst/>
              <a:gdLst/>
              <a:ahLst/>
              <a:cxnLst/>
              <a:rect l="0" t="0" r="0" b="0"/>
              <a:pathLst>
                <a:path w="93058" h="188940">
                  <a:moveTo>
                    <a:pt x="74007" y="30189"/>
                  </a:moveTo>
                  <a:lnTo>
                    <a:pt x="74007" y="30189"/>
                  </a:lnTo>
                  <a:lnTo>
                    <a:pt x="59080" y="3706"/>
                  </a:lnTo>
                  <a:lnTo>
                    <a:pt x="54908" y="780"/>
                  </a:lnTo>
                  <a:lnTo>
                    <a:pt x="52808" y="0"/>
                  </a:lnTo>
                  <a:lnTo>
                    <a:pt x="44830" y="2896"/>
                  </a:lnTo>
                  <a:lnTo>
                    <a:pt x="39738" y="5643"/>
                  </a:lnTo>
                  <a:lnTo>
                    <a:pt x="19089" y="29737"/>
                  </a:lnTo>
                  <a:lnTo>
                    <a:pt x="5210" y="67057"/>
                  </a:lnTo>
                  <a:lnTo>
                    <a:pt x="0" y="106024"/>
                  </a:lnTo>
                  <a:lnTo>
                    <a:pt x="4426" y="129745"/>
                  </a:lnTo>
                  <a:lnTo>
                    <a:pt x="14859" y="151342"/>
                  </a:lnTo>
                  <a:lnTo>
                    <a:pt x="31256" y="170348"/>
                  </a:lnTo>
                  <a:lnTo>
                    <a:pt x="54065" y="180676"/>
                  </a:lnTo>
                  <a:lnTo>
                    <a:pt x="93057" y="188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034"/>
          <p:cNvGrpSpPr/>
          <p:nvPr/>
        </p:nvGrpSpPr>
        <p:grpSpPr>
          <a:xfrm>
            <a:off x="2341769" y="1816100"/>
            <a:ext cx="1277732" cy="266701"/>
            <a:chOff x="2341769" y="1816100"/>
            <a:chExt cx="1277732" cy="266701"/>
          </a:xfrm>
        </p:grpSpPr>
        <p:sp>
          <p:nvSpPr>
            <p:cNvPr id="68" name="SMARTInkShape-5327"/>
            <p:cNvSpPr/>
            <p:nvPr>
              <p:custDataLst>
                <p:tags r:id="rId131"/>
              </p:custDataLst>
            </p:nvPr>
          </p:nvSpPr>
          <p:spPr>
            <a:xfrm>
              <a:off x="3549650" y="20193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27231" y="3685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328"/>
            <p:cNvSpPr/>
            <p:nvPr>
              <p:custDataLst>
                <p:tags r:id="rId132"/>
              </p:custDataLst>
            </p:nvPr>
          </p:nvSpPr>
          <p:spPr>
            <a:xfrm>
              <a:off x="3398133" y="1816100"/>
              <a:ext cx="170568" cy="31751"/>
            </a:xfrm>
            <a:custGeom>
              <a:avLst/>
              <a:gdLst/>
              <a:ahLst/>
              <a:cxnLst/>
              <a:rect l="0" t="0" r="0" b="0"/>
              <a:pathLst>
                <a:path w="1705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11" y="25283"/>
                  </a:lnTo>
                  <a:lnTo>
                    <a:pt x="2749" y="22290"/>
                  </a:lnTo>
                  <a:lnTo>
                    <a:pt x="40265" y="10688"/>
                  </a:lnTo>
                  <a:lnTo>
                    <a:pt x="84451" y="3167"/>
                  </a:lnTo>
                  <a:lnTo>
                    <a:pt x="129529" y="938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329"/>
            <p:cNvSpPr/>
            <p:nvPr>
              <p:custDataLst>
                <p:tags r:id="rId133"/>
              </p:custDataLst>
            </p:nvPr>
          </p:nvSpPr>
          <p:spPr>
            <a:xfrm>
              <a:off x="3418867" y="1842383"/>
              <a:ext cx="70711" cy="140914"/>
            </a:xfrm>
            <a:custGeom>
              <a:avLst/>
              <a:gdLst/>
              <a:ahLst/>
              <a:cxnLst/>
              <a:rect l="0" t="0" r="0" b="0"/>
              <a:pathLst>
                <a:path w="70711" h="140914">
                  <a:moveTo>
                    <a:pt x="54583" y="5467"/>
                  </a:moveTo>
                  <a:lnTo>
                    <a:pt x="54583" y="5467"/>
                  </a:lnTo>
                  <a:lnTo>
                    <a:pt x="47841" y="2096"/>
                  </a:lnTo>
                  <a:lnTo>
                    <a:pt x="33535" y="0"/>
                  </a:lnTo>
                  <a:lnTo>
                    <a:pt x="19262" y="2750"/>
                  </a:lnTo>
                  <a:lnTo>
                    <a:pt x="6096" y="11404"/>
                  </a:lnTo>
                  <a:lnTo>
                    <a:pt x="1283" y="20805"/>
                  </a:lnTo>
                  <a:lnTo>
                    <a:pt x="0" y="26276"/>
                  </a:lnTo>
                  <a:lnTo>
                    <a:pt x="1261" y="32040"/>
                  </a:lnTo>
                  <a:lnTo>
                    <a:pt x="13854" y="50970"/>
                  </a:lnTo>
                  <a:lnTo>
                    <a:pt x="47747" y="90551"/>
                  </a:lnTo>
                  <a:lnTo>
                    <a:pt x="69249" y="126878"/>
                  </a:lnTo>
                  <a:lnTo>
                    <a:pt x="70710" y="130857"/>
                  </a:lnTo>
                  <a:lnTo>
                    <a:pt x="69568" y="134216"/>
                  </a:lnTo>
                  <a:lnTo>
                    <a:pt x="62654" y="139830"/>
                  </a:lnTo>
                  <a:lnTo>
                    <a:pt x="50644" y="140913"/>
                  </a:lnTo>
                  <a:lnTo>
                    <a:pt x="43490" y="140214"/>
                  </a:lnTo>
                  <a:lnTo>
                    <a:pt x="38016" y="137632"/>
                  </a:lnTo>
                  <a:lnTo>
                    <a:pt x="30051" y="129118"/>
                  </a:lnTo>
                  <a:lnTo>
                    <a:pt x="22833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330"/>
            <p:cNvSpPr/>
            <p:nvPr>
              <p:custDataLst>
                <p:tags r:id="rId134"/>
              </p:custDataLst>
            </p:nvPr>
          </p:nvSpPr>
          <p:spPr>
            <a:xfrm>
              <a:off x="3275177" y="1850216"/>
              <a:ext cx="97795" cy="110640"/>
            </a:xfrm>
            <a:custGeom>
              <a:avLst/>
              <a:gdLst/>
              <a:ahLst/>
              <a:cxnLst/>
              <a:rect l="0" t="0" r="0" b="0"/>
              <a:pathLst>
                <a:path w="97795" h="110640">
                  <a:moveTo>
                    <a:pt x="71273" y="29384"/>
                  </a:moveTo>
                  <a:lnTo>
                    <a:pt x="71273" y="29384"/>
                  </a:lnTo>
                  <a:lnTo>
                    <a:pt x="66203" y="23609"/>
                  </a:lnTo>
                  <a:lnTo>
                    <a:pt x="61147" y="13483"/>
                  </a:lnTo>
                  <a:lnTo>
                    <a:pt x="59717" y="5619"/>
                  </a:lnTo>
                  <a:lnTo>
                    <a:pt x="57925" y="2957"/>
                  </a:lnTo>
                  <a:lnTo>
                    <a:pt x="55319" y="1183"/>
                  </a:lnTo>
                  <a:lnTo>
                    <a:pt x="52170" y="0"/>
                  </a:lnTo>
                  <a:lnTo>
                    <a:pt x="43027" y="2448"/>
                  </a:lnTo>
                  <a:lnTo>
                    <a:pt x="31908" y="9651"/>
                  </a:lnTo>
                  <a:lnTo>
                    <a:pt x="15159" y="29574"/>
                  </a:lnTo>
                  <a:lnTo>
                    <a:pt x="0" y="73276"/>
                  </a:lnTo>
                  <a:lnTo>
                    <a:pt x="1180" y="81928"/>
                  </a:lnTo>
                  <a:lnTo>
                    <a:pt x="10017" y="97187"/>
                  </a:lnTo>
                  <a:lnTo>
                    <a:pt x="16324" y="102103"/>
                  </a:lnTo>
                  <a:lnTo>
                    <a:pt x="30858" y="107564"/>
                  </a:lnTo>
                  <a:lnTo>
                    <a:pt x="58279" y="110639"/>
                  </a:lnTo>
                  <a:lnTo>
                    <a:pt x="76552" y="103833"/>
                  </a:lnTo>
                  <a:lnTo>
                    <a:pt x="85375" y="98066"/>
                  </a:lnTo>
                  <a:lnTo>
                    <a:pt x="91258" y="91400"/>
                  </a:lnTo>
                  <a:lnTo>
                    <a:pt x="97794" y="76467"/>
                  </a:lnTo>
                  <a:lnTo>
                    <a:pt x="96936" y="58541"/>
                  </a:lnTo>
                  <a:lnTo>
                    <a:pt x="91145" y="39521"/>
                  </a:lnTo>
                  <a:lnTo>
                    <a:pt x="76690" y="15062"/>
                  </a:lnTo>
                  <a:lnTo>
                    <a:pt x="67566" y="5850"/>
                  </a:lnTo>
                  <a:lnTo>
                    <a:pt x="63863" y="3817"/>
                  </a:lnTo>
                  <a:lnTo>
                    <a:pt x="60688" y="3167"/>
                  </a:lnTo>
                  <a:lnTo>
                    <a:pt x="57866" y="3439"/>
                  </a:lnTo>
                  <a:lnTo>
                    <a:pt x="57396" y="3621"/>
                  </a:lnTo>
                  <a:lnTo>
                    <a:pt x="64923" y="3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331"/>
            <p:cNvSpPr/>
            <p:nvPr>
              <p:custDataLst>
                <p:tags r:id="rId135"/>
              </p:custDataLst>
            </p:nvPr>
          </p:nvSpPr>
          <p:spPr>
            <a:xfrm>
              <a:off x="3176406" y="1936750"/>
              <a:ext cx="17645" cy="12701"/>
            </a:xfrm>
            <a:custGeom>
              <a:avLst/>
              <a:gdLst/>
              <a:ahLst/>
              <a:cxnLst/>
              <a:rect l="0" t="0" r="0" b="0"/>
              <a:pathLst>
                <a:path w="17645" h="12701">
                  <a:moveTo>
                    <a:pt x="17644" y="12700"/>
                  </a:moveTo>
                  <a:lnTo>
                    <a:pt x="17644" y="12700"/>
                  </a:lnTo>
                  <a:lnTo>
                    <a:pt x="17644" y="9329"/>
                  </a:lnTo>
                  <a:lnTo>
                    <a:pt x="16233" y="8336"/>
                  </a:lnTo>
                  <a:lnTo>
                    <a:pt x="8210" y="6233"/>
                  </a:lnTo>
                  <a:lnTo>
                    <a:pt x="0" y="960"/>
                  </a:lnTo>
                  <a:lnTo>
                    <a:pt x="2982" y="427"/>
                  </a:lnTo>
                  <a:lnTo>
                    <a:pt x="11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332"/>
            <p:cNvSpPr/>
            <p:nvPr>
              <p:custDataLst>
                <p:tags r:id="rId136"/>
              </p:custDataLst>
            </p:nvPr>
          </p:nvSpPr>
          <p:spPr>
            <a:xfrm>
              <a:off x="3006237" y="1851711"/>
              <a:ext cx="86214" cy="131118"/>
            </a:xfrm>
            <a:custGeom>
              <a:avLst/>
              <a:gdLst/>
              <a:ahLst/>
              <a:cxnLst/>
              <a:rect l="0" t="0" r="0" b="0"/>
              <a:pathLst>
                <a:path w="86214" h="131118">
                  <a:moveTo>
                    <a:pt x="86213" y="8839"/>
                  </a:moveTo>
                  <a:lnTo>
                    <a:pt x="86213" y="8839"/>
                  </a:lnTo>
                  <a:lnTo>
                    <a:pt x="59698" y="0"/>
                  </a:lnTo>
                  <a:lnTo>
                    <a:pt x="38062" y="654"/>
                  </a:lnTo>
                  <a:lnTo>
                    <a:pt x="25772" y="7318"/>
                  </a:lnTo>
                  <a:lnTo>
                    <a:pt x="15606" y="18746"/>
                  </a:lnTo>
                  <a:lnTo>
                    <a:pt x="6384" y="35585"/>
                  </a:lnTo>
                  <a:lnTo>
                    <a:pt x="0" y="68269"/>
                  </a:lnTo>
                  <a:lnTo>
                    <a:pt x="4851" y="98023"/>
                  </a:lnTo>
                  <a:lnTo>
                    <a:pt x="13364" y="112212"/>
                  </a:lnTo>
                  <a:lnTo>
                    <a:pt x="24202" y="122516"/>
                  </a:lnTo>
                  <a:lnTo>
                    <a:pt x="36074" y="129447"/>
                  </a:lnTo>
                  <a:lnTo>
                    <a:pt x="46526" y="131117"/>
                  </a:lnTo>
                  <a:lnTo>
                    <a:pt x="51288" y="130574"/>
                  </a:lnTo>
                  <a:lnTo>
                    <a:pt x="55169" y="128801"/>
                  </a:lnTo>
                  <a:lnTo>
                    <a:pt x="61362" y="123068"/>
                  </a:lnTo>
                  <a:lnTo>
                    <a:pt x="64584" y="112054"/>
                  </a:lnTo>
                  <a:lnTo>
                    <a:pt x="63282" y="68503"/>
                  </a:lnTo>
                  <a:lnTo>
                    <a:pt x="54803" y="32005"/>
                  </a:lnTo>
                  <a:lnTo>
                    <a:pt x="47323" y="17253"/>
                  </a:lnTo>
                  <a:lnTo>
                    <a:pt x="43353" y="12332"/>
                  </a:lnTo>
                  <a:lnTo>
                    <a:pt x="39295" y="10462"/>
                  </a:lnTo>
                  <a:lnTo>
                    <a:pt x="35179" y="10626"/>
                  </a:lnTo>
                  <a:lnTo>
                    <a:pt x="28253" y="13867"/>
                  </a:lnTo>
                  <a:lnTo>
                    <a:pt x="22713" y="21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333"/>
            <p:cNvSpPr/>
            <p:nvPr>
              <p:custDataLst>
                <p:tags r:id="rId137"/>
              </p:custDataLst>
            </p:nvPr>
          </p:nvSpPr>
          <p:spPr>
            <a:xfrm>
              <a:off x="2700515" y="2000250"/>
              <a:ext cx="144286" cy="20657"/>
            </a:xfrm>
            <a:custGeom>
              <a:avLst/>
              <a:gdLst/>
              <a:ahLst/>
              <a:cxnLst/>
              <a:rect l="0" t="0" r="0" b="0"/>
              <a:pathLst>
                <a:path w="144286" h="20657">
                  <a:moveTo>
                    <a:pt x="10935" y="6350"/>
                  </a:moveTo>
                  <a:lnTo>
                    <a:pt x="10935" y="6350"/>
                  </a:lnTo>
                  <a:lnTo>
                    <a:pt x="2207" y="15784"/>
                  </a:lnTo>
                  <a:lnTo>
                    <a:pt x="0" y="20656"/>
                  </a:lnTo>
                  <a:lnTo>
                    <a:pt x="12190" y="19528"/>
                  </a:lnTo>
                  <a:lnTo>
                    <a:pt x="46820" y="12842"/>
                  </a:lnTo>
                  <a:lnTo>
                    <a:pt x="92123" y="6392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334"/>
            <p:cNvSpPr/>
            <p:nvPr>
              <p:custDataLst>
                <p:tags r:id="rId138"/>
              </p:custDataLst>
            </p:nvPr>
          </p:nvSpPr>
          <p:spPr>
            <a:xfrm>
              <a:off x="2658830" y="1936750"/>
              <a:ext cx="128821" cy="5471"/>
            </a:xfrm>
            <a:custGeom>
              <a:avLst/>
              <a:gdLst/>
              <a:ahLst/>
              <a:cxnLst/>
              <a:rect l="0" t="0" r="0" b="0"/>
              <a:pathLst>
                <a:path w="128821" h="5471">
                  <a:moveTo>
                    <a:pt x="8170" y="0"/>
                  </a:moveTo>
                  <a:lnTo>
                    <a:pt x="8170" y="0"/>
                  </a:lnTo>
                  <a:lnTo>
                    <a:pt x="147" y="4364"/>
                  </a:lnTo>
                  <a:lnTo>
                    <a:pt x="0" y="5026"/>
                  </a:lnTo>
                  <a:lnTo>
                    <a:pt x="606" y="5467"/>
                  </a:lnTo>
                  <a:lnTo>
                    <a:pt x="45089" y="5470"/>
                  </a:lnTo>
                  <a:lnTo>
                    <a:pt x="83314" y="1934"/>
                  </a:lnTo>
                  <a:lnTo>
                    <a:pt x="128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335"/>
            <p:cNvSpPr/>
            <p:nvPr>
              <p:custDataLst>
                <p:tags r:id="rId139"/>
              </p:custDataLst>
            </p:nvPr>
          </p:nvSpPr>
          <p:spPr>
            <a:xfrm>
              <a:off x="2341769" y="1828800"/>
              <a:ext cx="185532" cy="215901"/>
            </a:xfrm>
            <a:custGeom>
              <a:avLst/>
              <a:gdLst/>
              <a:ahLst/>
              <a:cxnLst/>
              <a:rect l="0" t="0" r="0" b="0"/>
              <a:pathLst>
                <a:path w="185532" h="215901">
                  <a:moveTo>
                    <a:pt x="185531" y="0"/>
                  </a:moveTo>
                  <a:lnTo>
                    <a:pt x="185531" y="0"/>
                  </a:lnTo>
                  <a:lnTo>
                    <a:pt x="179442" y="0"/>
                  </a:lnTo>
                  <a:lnTo>
                    <a:pt x="164001" y="37576"/>
                  </a:lnTo>
                  <a:lnTo>
                    <a:pt x="155712" y="72987"/>
                  </a:lnTo>
                  <a:lnTo>
                    <a:pt x="144632" y="116484"/>
                  </a:lnTo>
                  <a:lnTo>
                    <a:pt x="131001" y="151244"/>
                  </a:lnTo>
                  <a:lnTo>
                    <a:pt x="117316" y="168114"/>
                  </a:lnTo>
                  <a:lnTo>
                    <a:pt x="99945" y="177023"/>
                  </a:lnTo>
                  <a:lnTo>
                    <a:pt x="90373" y="179398"/>
                  </a:lnTo>
                  <a:lnTo>
                    <a:pt x="70331" y="178275"/>
                  </a:lnTo>
                  <a:lnTo>
                    <a:pt x="60048" y="176000"/>
                  </a:lnTo>
                  <a:lnTo>
                    <a:pt x="42977" y="165946"/>
                  </a:lnTo>
                  <a:lnTo>
                    <a:pt x="28335" y="150659"/>
                  </a:lnTo>
                  <a:lnTo>
                    <a:pt x="5451" y="110115"/>
                  </a:lnTo>
                  <a:lnTo>
                    <a:pt x="368" y="94801"/>
                  </a:lnTo>
                  <a:lnTo>
                    <a:pt x="0" y="90717"/>
                  </a:lnTo>
                  <a:lnTo>
                    <a:pt x="460" y="87995"/>
                  </a:lnTo>
                  <a:lnTo>
                    <a:pt x="2178" y="86885"/>
                  </a:lnTo>
                  <a:lnTo>
                    <a:pt x="4735" y="86851"/>
                  </a:lnTo>
                  <a:lnTo>
                    <a:pt x="25719" y="95237"/>
                  </a:lnTo>
                  <a:lnTo>
                    <a:pt x="65299" y="135299"/>
                  </a:lnTo>
                  <a:lnTo>
                    <a:pt x="105858" y="177090"/>
                  </a:lnTo>
                  <a:lnTo>
                    <a:pt x="128508" y="208089"/>
                  </a:lnTo>
                  <a:lnTo>
                    <a:pt x="135728" y="212428"/>
                  </a:lnTo>
                  <a:lnTo>
                    <a:pt x="14743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035"/>
          <p:cNvGrpSpPr/>
          <p:nvPr/>
        </p:nvGrpSpPr>
        <p:grpSpPr>
          <a:xfrm>
            <a:off x="4660275" y="1650024"/>
            <a:ext cx="1588126" cy="623277"/>
            <a:chOff x="4660275" y="1650024"/>
            <a:chExt cx="1588126" cy="623277"/>
          </a:xfrm>
        </p:grpSpPr>
        <p:sp>
          <p:nvSpPr>
            <p:cNvPr id="78" name="SMARTInkShape-5336"/>
            <p:cNvSpPr/>
            <p:nvPr>
              <p:custDataLst>
                <p:tags r:id="rId119"/>
              </p:custDataLst>
            </p:nvPr>
          </p:nvSpPr>
          <p:spPr>
            <a:xfrm>
              <a:off x="4946911" y="1797050"/>
              <a:ext cx="164840" cy="12701"/>
            </a:xfrm>
            <a:custGeom>
              <a:avLst/>
              <a:gdLst/>
              <a:ahLst/>
              <a:cxnLst/>
              <a:rect l="0" t="0" r="0" b="0"/>
              <a:pathLst>
                <a:path w="164840" h="12701">
                  <a:moveTo>
                    <a:pt x="6089" y="12700"/>
                  </a:moveTo>
                  <a:lnTo>
                    <a:pt x="6089" y="12700"/>
                  </a:lnTo>
                  <a:lnTo>
                    <a:pt x="0" y="12700"/>
                  </a:lnTo>
                  <a:lnTo>
                    <a:pt x="42098" y="12700"/>
                  </a:lnTo>
                  <a:lnTo>
                    <a:pt x="89480" y="12700"/>
                  </a:lnTo>
                  <a:lnTo>
                    <a:pt x="136336" y="11994"/>
                  </a:lnTo>
                  <a:lnTo>
                    <a:pt x="152003" y="7630"/>
                  </a:lnTo>
                  <a:lnTo>
                    <a:pt x="164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337"/>
            <p:cNvSpPr/>
            <p:nvPr>
              <p:custDataLst>
                <p:tags r:id="rId120"/>
              </p:custDataLst>
            </p:nvPr>
          </p:nvSpPr>
          <p:spPr>
            <a:xfrm>
              <a:off x="6115050" y="21336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21048" y="3861"/>
                  </a:lnTo>
                  <a:lnTo>
                    <a:pt x="64417" y="763"/>
                  </a:lnTo>
                  <a:lnTo>
                    <a:pt x="108837" y="1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338"/>
            <p:cNvSpPr/>
            <p:nvPr>
              <p:custDataLst>
                <p:tags r:id="rId121"/>
              </p:custDataLst>
            </p:nvPr>
          </p:nvSpPr>
          <p:spPr>
            <a:xfrm>
              <a:off x="6107596" y="2147706"/>
              <a:ext cx="64605" cy="125595"/>
            </a:xfrm>
            <a:custGeom>
              <a:avLst/>
              <a:gdLst/>
              <a:ahLst/>
              <a:cxnLst/>
              <a:rect l="0" t="0" r="0" b="0"/>
              <a:pathLst>
                <a:path w="64605" h="125595">
                  <a:moveTo>
                    <a:pt x="64604" y="17644"/>
                  </a:moveTo>
                  <a:lnTo>
                    <a:pt x="64604" y="17644"/>
                  </a:lnTo>
                  <a:lnTo>
                    <a:pt x="41460" y="3338"/>
                  </a:lnTo>
                  <a:lnTo>
                    <a:pt x="25291" y="0"/>
                  </a:lnTo>
                  <a:lnTo>
                    <a:pt x="10466" y="2381"/>
                  </a:lnTo>
                  <a:lnTo>
                    <a:pt x="507" y="7556"/>
                  </a:lnTo>
                  <a:lnTo>
                    <a:pt x="0" y="10918"/>
                  </a:lnTo>
                  <a:lnTo>
                    <a:pt x="3201" y="20299"/>
                  </a:lnTo>
                  <a:lnTo>
                    <a:pt x="33018" y="62590"/>
                  </a:lnTo>
                  <a:lnTo>
                    <a:pt x="37197" y="68774"/>
                  </a:lnTo>
                  <a:lnTo>
                    <a:pt x="39959" y="83172"/>
                  </a:lnTo>
                  <a:lnTo>
                    <a:pt x="37546" y="103382"/>
                  </a:lnTo>
                  <a:lnTo>
                    <a:pt x="32362" y="116426"/>
                  </a:lnTo>
                  <a:lnTo>
                    <a:pt x="28402" y="121519"/>
                  </a:lnTo>
                  <a:lnTo>
                    <a:pt x="20154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339"/>
            <p:cNvSpPr/>
            <p:nvPr>
              <p:custDataLst>
                <p:tags r:id="rId122"/>
              </p:custDataLst>
            </p:nvPr>
          </p:nvSpPr>
          <p:spPr>
            <a:xfrm>
              <a:off x="5938133" y="2129093"/>
              <a:ext cx="107068" cy="110978"/>
            </a:xfrm>
            <a:custGeom>
              <a:avLst/>
              <a:gdLst/>
              <a:ahLst/>
              <a:cxnLst/>
              <a:rect l="0" t="0" r="0" b="0"/>
              <a:pathLst>
                <a:path w="107068" h="110978">
                  <a:moveTo>
                    <a:pt x="5467" y="17207"/>
                  </a:moveTo>
                  <a:lnTo>
                    <a:pt x="5467" y="17207"/>
                  </a:lnTo>
                  <a:lnTo>
                    <a:pt x="0" y="11740"/>
                  </a:lnTo>
                  <a:lnTo>
                    <a:pt x="12862" y="4376"/>
                  </a:lnTo>
                  <a:lnTo>
                    <a:pt x="34548" y="0"/>
                  </a:lnTo>
                  <a:lnTo>
                    <a:pt x="55476" y="2074"/>
                  </a:lnTo>
                  <a:lnTo>
                    <a:pt x="66734" y="7189"/>
                  </a:lnTo>
                  <a:lnTo>
                    <a:pt x="71712" y="10528"/>
                  </a:lnTo>
                  <a:lnTo>
                    <a:pt x="79124" y="19883"/>
                  </a:lnTo>
                  <a:lnTo>
                    <a:pt x="82088" y="25341"/>
                  </a:lnTo>
                  <a:lnTo>
                    <a:pt x="82654" y="31802"/>
                  </a:lnTo>
                  <a:lnTo>
                    <a:pt x="79519" y="46506"/>
                  </a:lnTo>
                  <a:lnTo>
                    <a:pt x="69820" y="67281"/>
                  </a:lnTo>
                  <a:lnTo>
                    <a:pt x="42095" y="102275"/>
                  </a:lnTo>
                  <a:lnTo>
                    <a:pt x="41880" y="104964"/>
                  </a:lnTo>
                  <a:lnTo>
                    <a:pt x="42443" y="107462"/>
                  </a:lnTo>
                  <a:lnTo>
                    <a:pt x="43523" y="109127"/>
                  </a:lnTo>
                  <a:lnTo>
                    <a:pt x="44948" y="110237"/>
                  </a:lnTo>
                  <a:lnTo>
                    <a:pt x="46604" y="110977"/>
                  </a:lnTo>
                  <a:lnTo>
                    <a:pt x="90446" y="106860"/>
                  </a:lnTo>
                  <a:lnTo>
                    <a:pt x="107067" y="106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340"/>
            <p:cNvSpPr/>
            <p:nvPr>
              <p:custDataLst>
                <p:tags r:id="rId123"/>
              </p:custDataLst>
            </p:nvPr>
          </p:nvSpPr>
          <p:spPr>
            <a:xfrm>
              <a:off x="5819780" y="2159000"/>
              <a:ext cx="66671" cy="48595"/>
            </a:xfrm>
            <a:custGeom>
              <a:avLst/>
              <a:gdLst/>
              <a:ahLst/>
              <a:cxnLst/>
              <a:rect l="0" t="0" r="0" b="0"/>
              <a:pathLst>
                <a:path w="66671" h="48595">
                  <a:moveTo>
                    <a:pt x="66670" y="0"/>
                  </a:moveTo>
                  <a:lnTo>
                    <a:pt x="66670" y="0"/>
                  </a:lnTo>
                  <a:lnTo>
                    <a:pt x="27977" y="0"/>
                  </a:lnTo>
                  <a:lnTo>
                    <a:pt x="15606" y="5644"/>
                  </a:lnTo>
                  <a:lnTo>
                    <a:pt x="5169" y="14503"/>
                  </a:lnTo>
                  <a:lnTo>
                    <a:pt x="531" y="23144"/>
                  </a:lnTo>
                  <a:lnTo>
                    <a:pt x="0" y="26718"/>
                  </a:lnTo>
                  <a:lnTo>
                    <a:pt x="1290" y="32571"/>
                  </a:lnTo>
                  <a:lnTo>
                    <a:pt x="9355" y="43204"/>
                  </a:lnTo>
                  <a:lnTo>
                    <a:pt x="18619" y="47424"/>
                  </a:lnTo>
                  <a:lnTo>
                    <a:pt x="29086" y="48594"/>
                  </a:lnTo>
                  <a:lnTo>
                    <a:pt x="38441" y="46762"/>
                  </a:lnTo>
                  <a:lnTo>
                    <a:pt x="45423" y="41715"/>
                  </a:lnTo>
                  <a:lnTo>
                    <a:pt x="48272" y="38393"/>
                  </a:lnTo>
                  <a:lnTo>
                    <a:pt x="49466" y="34768"/>
                  </a:lnTo>
                  <a:lnTo>
                    <a:pt x="48911" y="26976"/>
                  </a:lnTo>
                  <a:lnTo>
                    <a:pt x="41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341"/>
            <p:cNvSpPr/>
            <p:nvPr>
              <p:custDataLst>
                <p:tags r:id="rId124"/>
              </p:custDataLst>
            </p:nvPr>
          </p:nvSpPr>
          <p:spPr>
            <a:xfrm>
              <a:off x="5765800" y="21907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13467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342"/>
            <p:cNvSpPr/>
            <p:nvPr>
              <p:custDataLst>
                <p:tags r:id="rId125"/>
              </p:custDataLst>
            </p:nvPr>
          </p:nvSpPr>
          <p:spPr>
            <a:xfrm>
              <a:off x="5626100" y="2127250"/>
              <a:ext cx="63501" cy="62063"/>
            </a:xfrm>
            <a:custGeom>
              <a:avLst/>
              <a:gdLst/>
              <a:ahLst/>
              <a:cxnLst/>
              <a:rect l="0" t="0" r="0" b="0"/>
              <a:pathLst>
                <a:path w="63501" h="62063">
                  <a:moveTo>
                    <a:pt x="63500" y="0"/>
                  </a:moveTo>
                  <a:lnTo>
                    <a:pt x="63500" y="0"/>
                  </a:lnTo>
                  <a:lnTo>
                    <a:pt x="47599" y="706"/>
                  </a:lnTo>
                  <a:lnTo>
                    <a:pt x="29654" y="8789"/>
                  </a:lnTo>
                  <a:lnTo>
                    <a:pt x="19530" y="15901"/>
                  </a:lnTo>
                  <a:lnTo>
                    <a:pt x="12678" y="23765"/>
                  </a:lnTo>
                  <a:lnTo>
                    <a:pt x="4854" y="39497"/>
                  </a:lnTo>
                  <a:lnTo>
                    <a:pt x="3941" y="43970"/>
                  </a:lnTo>
                  <a:lnTo>
                    <a:pt x="4809" y="50822"/>
                  </a:lnTo>
                  <a:lnTo>
                    <a:pt x="7440" y="53637"/>
                  </a:lnTo>
                  <a:lnTo>
                    <a:pt x="16007" y="58646"/>
                  </a:lnTo>
                  <a:lnTo>
                    <a:pt x="29359" y="62062"/>
                  </a:lnTo>
                  <a:lnTo>
                    <a:pt x="45623" y="59703"/>
                  </a:lnTo>
                  <a:lnTo>
                    <a:pt x="57105" y="54535"/>
                  </a:lnTo>
                  <a:lnTo>
                    <a:pt x="57826" y="50468"/>
                  </a:lnTo>
                  <a:lnTo>
                    <a:pt x="54864" y="38423"/>
                  </a:lnTo>
                  <a:lnTo>
                    <a:pt x="45262" y="19146"/>
                  </a:lnTo>
                  <a:lnTo>
                    <a:pt x="33757" y="10156"/>
                  </a:lnTo>
                  <a:lnTo>
                    <a:pt x="15177" y="30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343"/>
            <p:cNvSpPr/>
            <p:nvPr>
              <p:custDataLst>
                <p:tags r:id="rId126"/>
              </p:custDataLst>
            </p:nvPr>
          </p:nvSpPr>
          <p:spPr>
            <a:xfrm>
              <a:off x="5355742" y="1855157"/>
              <a:ext cx="244959" cy="222800"/>
            </a:xfrm>
            <a:custGeom>
              <a:avLst/>
              <a:gdLst/>
              <a:ahLst/>
              <a:cxnLst/>
              <a:rect l="0" t="0" r="0" b="0"/>
              <a:pathLst>
                <a:path w="244959" h="222800">
                  <a:moveTo>
                    <a:pt x="3658" y="30793"/>
                  </a:moveTo>
                  <a:lnTo>
                    <a:pt x="3658" y="30793"/>
                  </a:lnTo>
                  <a:lnTo>
                    <a:pt x="3658" y="27422"/>
                  </a:lnTo>
                  <a:lnTo>
                    <a:pt x="1776" y="23885"/>
                  </a:lnTo>
                  <a:lnTo>
                    <a:pt x="287" y="21955"/>
                  </a:lnTo>
                  <a:lnTo>
                    <a:pt x="0" y="20667"/>
                  </a:lnTo>
                  <a:lnTo>
                    <a:pt x="514" y="19809"/>
                  </a:lnTo>
                  <a:lnTo>
                    <a:pt x="21274" y="8885"/>
                  </a:lnTo>
                  <a:lnTo>
                    <a:pt x="57012" y="2273"/>
                  </a:lnTo>
                  <a:lnTo>
                    <a:pt x="100919" y="0"/>
                  </a:lnTo>
                  <a:lnTo>
                    <a:pt x="146552" y="1113"/>
                  </a:lnTo>
                  <a:lnTo>
                    <a:pt x="156070" y="2540"/>
                  </a:lnTo>
                  <a:lnTo>
                    <a:pt x="162417" y="5608"/>
                  </a:lnTo>
                  <a:lnTo>
                    <a:pt x="166647" y="9769"/>
                  </a:lnTo>
                  <a:lnTo>
                    <a:pt x="169467" y="14661"/>
                  </a:lnTo>
                  <a:lnTo>
                    <a:pt x="169231" y="20744"/>
                  </a:lnTo>
                  <a:lnTo>
                    <a:pt x="163323" y="35028"/>
                  </a:lnTo>
                  <a:lnTo>
                    <a:pt x="125665" y="78040"/>
                  </a:lnTo>
                  <a:lnTo>
                    <a:pt x="82063" y="118326"/>
                  </a:lnTo>
                  <a:lnTo>
                    <a:pt x="39667" y="156682"/>
                  </a:lnTo>
                  <a:lnTo>
                    <a:pt x="11819" y="188587"/>
                  </a:lnTo>
                  <a:lnTo>
                    <a:pt x="6815" y="202288"/>
                  </a:lnTo>
                  <a:lnTo>
                    <a:pt x="7174" y="207212"/>
                  </a:lnTo>
                  <a:lnTo>
                    <a:pt x="8824" y="211200"/>
                  </a:lnTo>
                  <a:lnTo>
                    <a:pt x="11335" y="214564"/>
                  </a:lnTo>
                  <a:lnTo>
                    <a:pt x="35096" y="222670"/>
                  </a:lnTo>
                  <a:lnTo>
                    <a:pt x="79060" y="222799"/>
                  </a:lnTo>
                  <a:lnTo>
                    <a:pt x="112194" y="220081"/>
                  </a:lnTo>
                  <a:lnTo>
                    <a:pt x="145030" y="217226"/>
                  </a:lnTo>
                  <a:lnTo>
                    <a:pt x="190577" y="215620"/>
                  </a:lnTo>
                  <a:lnTo>
                    <a:pt x="244958" y="214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344"/>
            <p:cNvSpPr/>
            <p:nvPr>
              <p:custDataLst>
                <p:tags r:id="rId127"/>
              </p:custDataLst>
            </p:nvPr>
          </p:nvSpPr>
          <p:spPr>
            <a:xfrm>
              <a:off x="5010934" y="1993900"/>
              <a:ext cx="151617" cy="6351"/>
            </a:xfrm>
            <a:custGeom>
              <a:avLst/>
              <a:gdLst/>
              <a:ahLst/>
              <a:cxnLst/>
              <a:rect l="0" t="0" r="0" b="0"/>
              <a:pathLst>
                <a:path w="151617" h="6351">
                  <a:moveTo>
                    <a:pt x="18266" y="6350"/>
                  </a:moveTo>
                  <a:lnTo>
                    <a:pt x="18266" y="6350"/>
                  </a:lnTo>
                  <a:lnTo>
                    <a:pt x="0" y="6350"/>
                  </a:lnTo>
                  <a:lnTo>
                    <a:pt x="44751" y="6350"/>
                  </a:lnTo>
                  <a:lnTo>
                    <a:pt x="82088" y="6350"/>
                  </a:lnTo>
                  <a:lnTo>
                    <a:pt x="123332" y="2979"/>
                  </a:lnTo>
                  <a:lnTo>
                    <a:pt x="1516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345"/>
            <p:cNvSpPr/>
            <p:nvPr>
              <p:custDataLst>
                <p:tags r:id="rId128"/>
              </p:custDataLst>
            </p:nvPr>
          </p:nvSpPr>
          <p:spPr>
            <a:xfrm>
              <a:off x="4667436" y="1650024"/>
              <a:ext cx="120465" cy="115277"/>
            </a:xfrm>
            <a:custGeom>
              <a:avLst/>
              <a:gdLst/>
              <a:ahLst/>
              <a:cxnLst/>
              <a:rect l="0" t="0" r="0" b="0"/>
              <a:pathLst>
                <a:path w="120465" h="115277">
                  <a:moveTo>
                    <a:pt x="37914" y="39076"/>
                  </a:moveTo>
                  <a:lnTo>
                    <a:pt x="37914" y="39076"/>
                  </a:lnTo>
                  <a:lnTo>
                    <a:pt x="34543" y="35705"/>
                  </a:lnTo>
                  <a:lnTo>
                    <a:pt x="32888" y="32168"/>
                  </a:lnTo>
                  <a:lnTo>
                    <a:pt x="31825" y="27520"/>
                  </a:lnTo>
                  <a:lnTo>
                    <a:pt x="28270" y="23344"/>
                  </a:lnTo>
                  <a:lnTo>
                    <a:pt x="26546" y="22943"/>
                  </a:lnTo>
                  <a:lnTo>
                    <a:pt x="24691" y="23382"/>
                  </a:lnTo>
                  <a:lnTo>
                    <a:pt x="22749" y="24380"/>
                  </a:lnTo>
                  <a:lnTo>
                    <a:pt x="6995" y="52716"/>
                  </a:lnTo>
                  <a:lnTo>
                    <a:pt x="1942" y="71104"/>
                  </a:lnTo>
                  <a:lnTo>
                    <a:pt x="0" y="87903"/>
                  </a:lnTo>
                  <a:lnTo>
                    <a:pt x="35793" y="41020"/>
                  </a:lnTo>
                  <a:lnTo>
                    <a:pt x="65715" y="0"/>
                  </a:lnTo>
                  <a:lnTo>
                    <a:pt x="68442" y="325"/>
                  </a:lnTo>
                  <a:lnTo>
                    <a:pt x="75236" y="6331"/>
                  </a:lnTo>
                  <a:lnTo>
                    <a:pt x="83623" y="28355"/>
                  </a:lnTo>
                  <a:lnTo>
                    <a:pt x="91806" y="75834"/>
                  </a:lnTo>
                  <a:lnTo>
                    <a:pt x="99260" y="92102"/>
                  </a:lnTo>
                  <a:lnTo>
                    <a:pt x="120464" y="115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346"/>
            <p:cNvSpPr/>
            <p:nvPr>
              <p:custDataLst>
                <p:tags r:id="rId129"/>
              </p:custDataLst>
            </p:nvPr>
          </p:nvSpPr>
          <p:spPr>
            <a:xfrm>
              <a:off x="4660275" y="1846948"/>
              <a:ext cx="203826" cy="211325"/>
            </a:xfrm>
            <a:custGeom>
              <a:avLst/>
              <a:gdLst/>
              <a:ahLst/>
              <a:cxnLst/>
              <a:rect l="0" t="0" r="0" b="0"/>
              <a:pathLst>
                <a:path w="203826" h="211325">
                  <a:moveTo>
                    <a:pt x="95875" y="58052"/>
                  </a:moveTo>
                  <a:lnTo>
                    <a:pt x="95875" y="58052"/>
                  </a:lnTo>
                  <a:lnTo>
                    <a:pt x="89133" y="51310"/>
                  </a:lnTo>
                  <a:lnTo>
                    <a:pt x="82060" y="48000"/>
                  </a:lnTo>
                  <a:lnTo>
                    <a:pt x="62650" y="45875"/>
                  </a:lnTo>
                  <a:lnTo>
                    <a:pt x="44638" y="48878"/>
                  </a:lnTo>
                  <a:lnTo>
                    <a:pt x="25895" y="60978"/>
                  </a:lnTo>
                  <a:lnTo>
                    <a:pt x="17030" y="73934"/>
                  </a:lnTo>
                  <a:lnTo>
                    <a:pt x="2219" y="108618"/>
                  </a:lnTo>
                  <a:lnTo>
                    <a:pt x="0" y="139043"/>
                  </a:lnTo>
                  <a:lnTo>
                    <a:pt x="5991" y="158019"/>
                  </a:lnTo>
                  <a:lnTo>
                    <a:pt x="27085" y="193196"/>
                  </a:lnTo>
                  <a:lnTo>
                    <a:pt x="41077" y="204664"/>
                  </a:lnTo>
                  <a:lnTo>
                    <a:pt x="48760" y="208710"/>
                  </a:lnTo>
                  <a:lnTo>
                    <a:pt x="64822" y="211324"/>
                  </a:lnTo>
                  <a:lnTo>
                    <a:pt x="73056" y="211033"/>
                  </a:lnTo>
                  <a:lnTo>
                    <a:pt x="89731" y="205066"/>
                  </a:lnTo>
                  <a:lnTo>
                    <a:pt x="123433" y="180617"/>
                  </a:lnTo>
                  <a:lnTo>
                    <a:pt x="142062" y="146736"/>
                  </a:lnTo>
                  <a:lnTo>
                    <a:pt x="148152" y="113930"/>
                  </a:lnTo>
                  <a:lnTo>
                    <a:pt x="148037" y="77947"/>
                  </a:lnTo>
                  <a:lnTo>
                    <a:pt x="138579" y="45492"/>
                  </a:lnTo>
                  <a:lnTo>
                    <a:pt x="123086" y="22131"/>
                  </a:lnTo>
                  <a:lnTo>
                    <a:pt x="104441" y="6809"/>
                  </a:lnTo>
                  <a:lnTo>
                    <a:pt x="84395" y="0"/>
                  </a:lnTo>
                  <a:lnTo>
                    <a:pt x="74110" y="1006"/>
                  </a:lnTo>
                  <a:lnTo>
                    <a:pt x="53276" y="9650"/>
                  </a:lnTo>
                  <a:lnTo>
                    <a:pt x="31826" y="27013"/>
                  </a:lnTo>
                  <a:lnTo>
                    <a:pt x="25075" y="39318"/>
                  </a:lnTo>
                  <a:lnTo>
                    <a:pt x="23275" y="45562"/>
                  </a:lnTo>
                  <a:lnTo>
                    <a:pt x="23486" y="50431"/>
                  </a:lnTo>
                  <a:lnTo>
                    <a:pt x="25038" y="54382"/>
                  </a:lnTo>
                  <a:lnTo>
                    <a:pt x="27483" y="57722"/>
                  </a:lnTo>
                  <a:lnTo>
                    <a:pt x="37727" y="63315"/>
                  </a:lnTo>
                  <a:lnTo>
                    <a:pt x="52392" y="67446"/>
                  </a:lnTo>
                  <a:lnTo>
                    <a:pt x="82599" y="68361"/>
                  </a:lnTo>
                  <a:lnTo>
                    <a:pt x="124946" y="61028"/>
                  </a:lnTo>
                  <a:lnTo>
                    <a:pt x="163520" y="53368"/>
                  </a:lnTo>
                  <a:lnTo>
                    <a:pt x="203825" y="39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347"/>
            <p:cNvSpPr/>
            <p:nvPr>
              <p:custDataLst>
                <p:tags r:id="rId130"/>
              </p:custDataLst>
            </p:nvPr>
          </p:nvSpPr>
          <p:spPr>
            <a:xfrm>
              <a:off x="5004715" y="1702683"/>
              <a:ext cx="24486" cy="208668"/>
            </a:xfrm>
            <a:custGeom>
              <a:avLst/>
              <a:gdLst/>
              <a:ahLst/>
              <a:cxnLst/>
              <a:rect l="0" t="0" r="0" b="0"/>
              <a:pathLst>
                <a:path w="24486" h="208668">
                  <a:moveTo>
                    <a:pt x="24485" y="5467"/>
                  </a:moveTo>
                  <a:lnTo>
                    <a:pt x="24485" y="5467"/>
                  </a:lnTo>
                  <a:lnTo>
                    <a:pt x="21114" y="2096"/>
                  </a:lnTo>
                  <a:lnTo>
                    <a:pt x="17577" y="441"/>
                  </a:lnTo>
                  <a:lnTo>
                    <a:pt x="15646" y="0"/>
                  </a:lnTo>
                  <a:lnTo>
                    <a:pt x="13653" y="411"/>
                  </a:lnTo>
                  <a:lnTo>
                    <a:pt x="9558" y="2750"/>
                  </a:lnTo>
                  <a:lnTo>
                    <a:pt x="7267" y="11785"/>
                  </a:lnTo>
                  <a:lnTo>
                    <a:pt x="5797" y="50694"/>
                  </a:lnTo>
                  <a:lnTo>
                    <a:pt x="2171" y="94989"/>
                  </a:lnTo>
                  <a:lnTo>
                    <a:pt x="0" y="137120"/>
                  </a:lnTo>
                  <a:lnTo>
                    <a:pt x="5041" y="182096"/>
                  </a:lnTo>
                  <a:lnTo>
                    <a:pt x="18135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036"/>
          <p:cNvGrpSpPr/>
          <p:nvPr/>
        </p:nvGrpSpPr>
        <p:grpSpPr>
          <a:xfrm>
            <a:off x="6511702" y="1889672"/>
            <a:ext cx="533624" cy="197195"/>
            <a:chOff x="6511702" y="1889672"/>
            <a:chExt cx="533624" cy="197195"/>
          </a:xfrm>
        </p:grpSpPr>
        <p:sp>
          <p:nvSpPr>
            <p:cNvPr id="91" name="SMARTInkShape-5348"/>
            <p:cNvSpPr/>
            <p:nvPr>
              <p:custDataLst>
                <p:tags r:id="rId116"/>
              </p:custDataLst>
            </p:nvPr>
          </p:nvSpPr>
          <p:spPr>
            <a:xfrm>
              <a:off x="6511702" y="1890172"/>
              <a:ext cx="135376" cy="196695"/>
            </a:xfrm>
            <a:custGeom>
              <a:avLst/>
              <a:gdLst/>
              <a:ahLst/>
              <a:cxnLst/>
              <a:rect l="0" t="0" r="0" b="0"/>
              <a:pathLst>
                <a:path w="135376" h="196695">
                  <a:moveTo>
                    <a:pt x="98648" y="27528"/>
                  </a:moveTo>
                  <a:lnTo>
                    <a:pt x="98648" y="27528"/>
                  </a:lnTo>
                  <a:lnTo>
                    <a:pt x="95277" y="20786"/>
                  </a:lnTo>
                  <a:lnTo>
                    <a:pt x="83068" y="9851"/>
                  </a:lnTo>
                  <a:lnTo>
                    <a:pt x="66045" y="1045"/>
                  </a:lnTo>
                  <a:lnTo>
                    <a:pt x="51937" y="0"/>
                  </a:lnTo>
                  <a:lnTo>
                    <a:pt x="36965" y="2593"/>
                  </a:lnTo>
                  <a:lnTo>
                    <a:pt x="17341" y="11987"/>
                  </a:lnTo>
                  <a:lnTo>
                    <a:pt x="7008" y="19680"/>
                  </a:lnTo>
                  <a:lnTo>
                    <a:pt x="1475" y="29684"/>
                  </a:lnTo>
                  <a:lnTo>
                    <a:pt x="0" y="35316"/>
                  </a:lnTo>
                  <a:lnTo>
                    <a:pt x="426" y="40481"/>
                  </a:lnTo>
                  <a:lnTo>
                    <a:pt x="4664" y="49983"/>
                  </a:lnTo>
                  <a:lnTo>
                    <a:pt x="45497" y="80658"/>
                  </a:lnTo>
                  <a:lnTo>
                    <a:pt x="89717" y="109284"/>
                  </a:lnTo>
                  <a:lnTo>
                    <a:pt x="125237" y="139685"/>
                  </a:lnTo>
                  <a:lnTo>
                    <a:pt x="134689" y="153576"/>
                  </a:lnTo>
                  <a:lnTo>
                    <a:pt x="135375" y="160949"/>
                  </a:lnTo>
                  <a:lnTo>
                    <a:pt x="130493" y="176667"/>
                  </a:lnTo>
                  <a:lnTo>
                    <a:pt x="124816" y="182693"/>
                  </a:lnTo>
                  <a:lnTo>
                    <a:pt x="109103" y="191270"/>
                  </a:lnTo>
                  <a:lnTo>
                    <a:pt x="80421" y="196694"/>
                  </a:lnTo>
                  <a:lnTo>
                    <a:pt x="56323" y="194930"/>
                  </a:lnTo>
                  <a:lnTo>
                    <a:pt x="51381" y="192046"/>
                  </a:lnTo>
                  <a:lnTo>
                    <a:pt x="48086" y="188007"/>
                  </a:lnTo>
                  <a:lnTo>
                    <a:pt x="41498" y="17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349"/>
            <p:cNvSpPr/>
            <p:nvPr>
              <p:custDataLst>
                <p:tags r:id="rId117"/>
              </p:custDataLst>
            </p:nvPr>
          </p:nvSpPr>
          <p:spPr>
            <a:xfrm>
              <a:off x="6707932" y="1889672"/>
              <a:ext cx="194519" cy="174079"/>
            </a:xfrm>
            <a:custGeom>
              <a:avLst/>
              <a:gdLst/>
              <a:ahLst/>
              <a:cxnLst/>
              <a:rect l="0" t="0" r="0" b="0"/>
              <a:pathLst>
                <a:path w="194519" h="174079">
                  <a:moveTo>
                    <a:pt x="29418" y="104228"/>
                  </a:moveTo>
                  <a:lnTo>
                    <a:pt x="29418" y="104228"/>
                  </a:lnTo>
                  <a:lnTo>
                    <a:pt x="11152" y="104228"/>
                  </a:lnTo>
                  <a:lnTo>
                    <a:pt x="53738" y="91986"/>
                  </a:lnTo>
                  <a:lnTo>
                    <a:pt x="86772" y="69432"/>
                  </a:lnTo>
                  <a:lnTo>
                    <a:pt x="95171" y="61981"/>
                  </a:lnTo>
                  <a:lnTo>
                    <a:pt x="106385" y="42413"/>
                  </a:lnTo>
                  <a:lnTo>
                    <a:pt x="112308" y="22427"/>
                  </a:lnTo>
                  <a:lnTo>
                    <a:pt x="112589" y="8840"/>
                  </a:lnTo>
                  <a:lnTo>
                    <a:pt x="110266" y="4653"/>
                  </a:lnTo>
                  <a:lnTo>
                    <a:pt x="106599" y="1861"/>
                  </a:lnTo>
                  <a:lnTo>
                    <a:pt x="102038" y="0"/>
                  </a:lnTo>
                  <a:lnTo>
                    <a:pt x="75394" y="4123"/>
                  </a:lnTo>
                  <a:lnTo>
                    <a:pt x="47431" y="21023"/>
                  </a:lnTo>
                  <a:lnTo>
                    <a:pt x="14109" y="57088"/>
                  </a:lnTo>
                  <a:lnTo>
                    <a:pt x="2388" y="77397"/>
                  </a:lnTo>
                  <a:lnTo>
                    <a:pt x="0" y="96301"/>
                  </a:lnTo>
                  <a:lnTo>
                    <a:pt x="4349" y="114111"/>
                  </a:lnTo>
                  <a:lnTo>
                    <a:pt x="13337" y="131433"/>
                  </a:lnTo>
                  <a:lnTo>
                    <a:pt x="40410" y="153681"/>
                  </a:lnTo>
                  <a:lnTo>
                    <a:pt x="81986" y="166937"/>
                  </a:lnTo>
                  <a:lnTo>
                    <a:pt x="123311" y="171962"/>
                  </a:lnTo>
                  <a:lnTo>
                    <a:pt x="165736" y="173451"/>
                  </a:lnTo>
                  <a:lnTo>
                    <a:pt x="194518" y="174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350"/>
            <p:cNvSpPr/>
            <p:nvPr>
              <p:custDataLst>
                <p:tags r:id="rId118"/>
              </p:custDataLst>
            </p:nvPr>
          </p:nvSpPr>
          <p:spPr>
            <a:xfrm>
              <a:off x="7035800" y="2082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037"/>
          <p:cNvGrpSpPr/>
          <p:nvPr/>
        </p:nvGrpSpPr>
        <p:grpSpPr>
          <a:xfrm>
            <a:off x="5952140" y="2347836"/>
            <a:ext cx="5623911" cy="2167015"/>
            <a:chOff x="5952140" y="2347836"/>
            <a:chExt cx="5623911" cy="2167015"/>
          </a:xfrm>
        </p:grpSpPr>
        <p:sp>
          <p:nvSpPr>
            <p:cNvPr id="95" name="SMARTInkShape-5351"/>
            <p:cNvSpPr/>
            <p:nvPr>
              <p:custDataLst>
                <p:tags r:id="rId108"/>
              </p:custDataLst>
            </p:nvPr>
          </p:nvSpPr>
          <p:spPr>
            <a:xfrm>
              <a:off x="5952140" y="4265204"/>
              <a:ext cx="5484211" cy="154397"/>
            </a:xfrm>
            <a:custGeom>
              <a:avLst/>
              <a:gdLst/>
              <a:ahLst/>
              <a:cxnLst/>
              <a:rect l="0" t="0" r="0" b="0"/>
              <a:pathLst>
                <a:path w="5484211" h="154397">
                  <a:moveTo>
                    <a:pt x="35910" y="40096"/>
                  </a:moveTo>
                  <a:lnTo>
                    <a:pt x="35910" y="40096"/>
                  </a:lnTo>
                  <a:lnTo>
                    <a:pt x="2738" y="24914"/>
                  </a:lnTo>
                  <a:lnTo>
                    <a:pt x="1095" y="25036"/>
                  </a:lnTo>
                  <a:lnTo>
                    <a:pt x="0" y="25823"/>
                  </a:lnTo>
                  <a:lnTo>
                    <a:pt x="4428" y="30460"/>
                  </a:lnTo>
                  <a:lnTo>
                    <a:pt x="8572" y="33672"/>
                  </a:lnTo>
                  <a:lnTo>
                    <a:pt x="54943" y="49671"/>
                  </a:lnTo>
                  <a:lnTo>
                    <a:pt x="98226" y="60580"/>
                  </a:lnTo>
                  <a:lnTo>
                    <a:pt x="126842" y="65746"/>
                  </a:lnTo>
                  <a:lnTo>
                    <a:pt x="159326" y="70602"/>
                  </a:lnTo>
                  <a:lnTo>
                    <a:pt x="194387" y="75250"/>
                  </a:lnTo>
                  <a:lnTo>
                    <a:pt x="236811" y="76937"/>
                  </a:lnTo>
                  <a:lnTo>
                    <a:pt x="284144" y="76651"/>
                  </a:lnTo>
                  <a:lnTo>
                    <a:pt x="334750" y="75050"/>
                  </a:lnTo>
                  <a:lnTo>
                    <a:pt x="392475" y="72571"/>
                  </a:lnTo>
                  <a:lnTo>
                    <a:pt x="454948" y="69507"/>
                  </a:lnTo>
                  <a:lnTo>
                    <a:pt x="520585" y="66053"/>
                  </a:lnTo>
                  <a:lnTo>
                    <a:pt x="595388" y="62340"/>
                  </a:lnTo>
                  <a:lnTo>
                    <a:pt x="676300" y="58453"/>
                  </a:lnTo>
                  <a:lnTo>
                    <a:pt x="761287" y="54451"/>
                  </a:lnTo>
                  <a:lnTo>
                    <a:pt x="851811" y="49666"/>
                  </a:lnTo>
                  <a:lnTo>
                    <a:pt x="946027" y="44359"/>
                  </a:lnTo>
                  <a:lnTo>
                    <a:pt x="1042704" y="38705"/>
                  </a:lnTo>
                  <a:lnTo>
                    <a:pt x="1143845" y="33524"/>
                  </a:lnTo>
                  <a:lnTo>
                    <a:pt x="1247962" y="28659"/>
                  </a:lnTo>
                  <a:lnTo>
                    <a:pt x="1354061" y="24004"/>
                  </a:lnTo>
                  <a:lnTo>
                    <a:pt x="1468538" y="19490"/>
                  </a:lnTo>
                  <a:lnTo>
                    <a:pt x="1588601" y="15070"/>
                  </a:lnTo>
                  <a:lnTo>
                    <a:pt x="1712387" y="10712"/>
                  </a:lnTo>
                  <a:lnTo>
                    <a:pt x="1840773" y="7101"/>
                  </a:lnTo>
                  <a:lnTo>
                    <a:pt x="1972224" y="3988"/>
                  </a:lnTo>
                  <a:lnTo>
                    <a:pt x="2105719" y="1208"/>
                  </a:lnTo>
                  <a:lnTo>
                    <a:pt x="2242694" y="59"/>
                  </a:lnTo>
                  <a:lnTo>
                    <a:pt x="2381988" y="0"/>
                  </a:lnTo>
                  <a:lnTo>
                    <a:pt x="2522829" y="665"/>
                  </a:lnTo>
                  <a:lnTo>
                    <a:pt x="2664699" y="2519"/>
                  </a:lnTo>
                  <a:lnTo>
                    <a:pt x="2807259" y="5167"/>
                  </a:lnTo>
                  <a:lnTo>
                    <a:pt x="2950276" y="8343"/>
                  </a:lnTo>
                  <a:lnTo>
                    <a:pt x="3095009" y="13283"/>
                  </a:lnTo>
                  <a:lnTo>
                    <a:pt x="3240887" y="19398"/>
                  </a:lnTo>
                  <a:lnTo>
                    <a:pt x="3387528" y="26298"/>
                  </a:lnTo>
                  <a:lnTo>
                    <a:pt x="3530444" y="35130"/>
                  </a:lnTo>
                  <a:lnTo>
                    <a:pt x="3670876" y="45252"/>
                  </a:lnTo>
                  <a:lnTo>
                    <a:pt x="3809655" y="56233"/>
                  </a:lnTo>
                  <a:lnTo>
                    <a:pt x="3945212" y="67082"/>
                  </a:lnTo>
                  <a:lnTo>
                    <a:pt x="4078622" y="77843"/>
                  </a:lnTo>
                  <a:lnTo>
                    <a:pt x="4210601" y="88543"/>
                  </a:lnTo>
                  <a:lnTo>
                    <a:pt x="4335277" y="98500"/>
                  </a:lnTo>
                  <a:lnTo>
                    <a:pt x="4455081" y="107959"/>
                  </a:lnTo>
                  <a:lnTo>
                    <a:pt x="4571641" y="117088"/>
                  </a:lnTo>
                  <a:lnTo>
                    <a:pt x="4681098" y="124585"/>
                  </a:lnTo>
                  <a:lnTo>
                    <a:pt x="4785817" y="130994"/>
                  </a:lnTo>
                  <a:lnTo>
                    <a:pt x="4887382" y="136678"/>
                  </a:lnTo>
                  <a:lnTo>
                    <a:pt x="4977668" y="140468"/>
                  </a:lnTo>
                  <a:lnTo>
                    <a:pt x="5060439" y="142993"/>
                  </a:lnTo>
                  <a:lnTo>
                    <a:pt x="5138195" y="144678"/>
                  </a:lnTo>
                  <a:lnTo>
                    <a:pt x="5204850" y="145800"/>
                  </a:lnTo>
                  <a:lnTo>
                    <a:pt x="5264103" y="146549"/>
                  </a:lnTo>
                  <a:lnTo>
                    <a:pt x="5318422" y="147048"/>
                  </a:lnTo>
                  <a:lnTo>
                    <a:pt x="5360984" y="148086"/>
                  </a:lnTo>
                  <a:lnTo>
                    <a:pt x="5395709" y="149484"/>
                  </a:lnTo>
                  <a:lnTo>
                    <a:pt x="5425210" y="151121"/>
                  </a:lnTo>
                  <a:lnTo>
                    <a:pt x="5484210" y="1543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352"/>
            <p:cNvSpPr/>
            <p:nvPr>
              <p:custDataLst>
                <p:tags r:id="rId109"/>
              </p:custDataLst>
            </p:nvPr>
          </p:nvSpPr>
          <p:spPr>
            <a:xfrm>
              <a:off x="6045200" y="2347836"/>
              <a:ext cx="5530851" cy="2167015"/>
            </a:xfrm>
            <a:custGeom>
              <a:avLst/>
              <a:gdLst/>
              <a:ahLst/>
              <a:cxnLst/>
              <a:rect l="0" t="0" r="0" b="0"/>
              <a:pathLst>
                <a:path w="5530851" h="2167015">
                  <a:moveTo>
                    <a:pt x="0" y="1811414"/>
                  </a:moveTo>
                  <a:lnTo>
                    <a:pt x="0" y="1811414"/>
                  </a:lnTo>
                  <a:lnTo>
                    <a:pt x="16620" y="1807050"/>
                  </a:lnTo>
                  <a:lnTo>
                    <a:pt x="58055" y="1807338"/>
                  </a:lnTo>
                  <a:lnTo>
                    <a:pt x="90008" y="1811013"/>
                  </a:lnTo>
                  <a:lnTo>
                    <a:pt x="130080" y="1817350"/>
                  </a:lnTo>
                  <a:lnTo>
                    <a:pt x="173759" y="1822990"/>
                  </a:lnTo>
                  <a:lnTo>
                    <a:pt x="221159" y="1827142"/>
                  </a:lnTo>
                  <a:lnTo>
                    <a:pt x="247629" y="1828249"/>
                  </a:lnTo>
                  <a:lnTo>
                    <a:pt x="275153" y="1828987"/>
                  </a:lnTo>
                  <a:lnTo>
                    <a:pt x="303380" y="1828774"/>
                  </a:lnTo>
                  <a:lnTo>
                    <a:pt x="332075" y="1827926"/>
                  </a:lnTo>
                  <a:lnTo>
                    <a:pt x="361083" y="1826655"/>
                  </a:lnTo>
                  <a:lnTo>
                    <a:pt x="390300" y="1825102"/>
                  </a:lnTo>
                  <a:lnTo>
                    <a:pt x="419655" y="1823362"/>
                  </a:lnTo>
                  <a:lnTo>
                    <a:pt x="449104" y="1821496"/>
                  </a:lnTo>
                  <a:lnTo>
                    <a:pt x="480025" y="1818135"/>
                  </a:lnTo>
                  <a:lnTo>
                    <a:pt x="511928" y="1813778"/>
                  </a:lnTo>
                  <a:lnTo>
                    <a:pt x="544485" y="1808757"/>
                  </a:lnTo>
                  <a:lnTo>
                    <a:pt x="578184" y="1802587"/>
                  </a:lnTo>
                  <a:lnTo>
                    <a:pt x="612645" y="1795652"/>
                  </a:lnTo>
                  <a:lnTo>
                    <a:pt x="647612" y="1788206"/>
                  </a:lnTo>
                  <a:lnTo>
                    <a:pt x="681508" y="1779714"/>
                  </a:lnTo>
                  <a:lnTo>
                    <a:pt x="714689" y="1770525"/>
                  </a:lnTo>
                  <a:lnTo>
                    <a:pt x="747392" y="1760871"/>
                  </a:lnTo>
                  <a:lnTo>
                    <a:pt x="780483" y="1750908"/>
                  </a:lnTo>
                  <a:lnTo>
                    <a:pt x="813834" y="1740738"/>
                  </a:lnTo>
                  <a:lnTo>
                    <a:pt x="847355" y="1730430"/>
                  </a:lnTo>
                  <a:lnTo>
                    <a:pt x="879581" y="1719324"/>
                  </a:lnTo>
                  <a:lnTo>
                    <a:pt x="910943" y="1707687"/>
                  </a:lnTo>
                  <a:lnTo>
                    <a:pt x="941729" y="1695696"/>
                  </a:lnTo>
                  <a:lnTo>
                    <a:pt x="971425" y="1682058"/>
                  </a:lnTo>
                  <a:lnTo>
                    <a:pt x="1000394" y="1667320"/>
                  </a:lnTo>
                  <a:lnTo>
                    <a:pt x="1028879" y="1651851"/>
                  </a:lnTo>
                  <a:lnTo>
                    <a:pt x="1055630" y="1635189"/>
                  </a:lnTo>
                  <a:lnTo>
                    <a:pt x="1081225" y="1617730"/>
                  </a:lnTo>
                  <a:lnTo>
                    <a:pt x="1106050" y="1599742"/>
                  </a:lnTo>
                  <a:lnTo>
                    <a:pt x="1130361" y="1580694"/>
                  </a:lnTo>
                  <a:lnTo>
                    <a:pt x="1154330" y="1560939"/>
                  </a:lnTo>
                  <a:lnTo>
                    <a:pt x="1200952" y="1519470"/>
                  </a:lnTo>
                  <a:lnTo>
                    <a:pt x="1245191" y="1475168"/>
                  </a:lnTo>
                  <a:lnTo>
                    <a:pt x="1288372" y="1429609"/>
                  </a:lnTo>
                  <a:lnTo>
                    <a:pt x="1331082" y="1382078"/>
                  </a:lnTo>
                  <a:lnTo>
                    <a:pt x="1352348" y="1356562"/>
                  </a:lnTo>
                  <a:lnTo>
                    <a:pt x="1373583" y="1330379"/>
                  </a:lnTo>
                  <a:lnTo>
                    <a:pt x="1392677" y="1304457"/>
                  </a:lnTo>
                  <a:lnTo>
                    <a:pt x="1410346" y="1278710"/>
                  </a:lnTo>
                  <a:lnTo>
                    <a:pt x="1427064" y="1253078"/>
                  </a:lnTo>
                  <a:lnTo>
                    <a:pt x="1443854" y="1226112"/>
                  </a:lnTo>
                  <a:lnTo>
                    <a:pt x="1460691" y="1198257"/>
                  </a:lnTo>
                  <a:lnTo>
                    <a:pt x="1477560" y="1169809"/>
                  </a:lnTo>
                  <a:lnTo>
                    <a:pt x="1493746" y="1140966"/>
                  </a:lnTo>
                  <a:lnTo>
                    <a:pt x="1509475" y="1111860"/>
                  </a:lnTo>
                  <a:lnTo>
                    <a:pt x="1524900" y="1082578"/>
                  </a:lnTo>
                  <a:lnTo>
                    <a:pt x="1540121" y="1053178"/>
                  </a:lnTo>
                  <a:lnTo>
                    <a:pt x="1555208" y="1023701"/>
                  </a:lnTo>
                  <a:lnTo>
                    <a:pt x="1570205" y="994172"/>
                  </a:lnTo>
                  <a:lnTo>
                    <a:pt x="1585848" y="964608"/>
                  </a:lnTo>
                  <a:lnTo>
                    <a:pt x="1601921" y="935021"/>
                  </a:lnTo>
                  <a:lnTo>
                    <a:pt x="1618280" y="905419"/>
                  </a:lnTo>
                  <a:lnTo>
                    <a:pt x="1634831" y="875806"/>
                  </a:lnTo>
                  <a:lnTo>
                    <a:pt x="1651509" y="846186"/>
                  </a:lnTo>
                  <a:lnTo>
                    <a:pt x="1668273" y="816562"/>
                  </a:lnTo>
                  <a:lnTo>
                    <a:pt x="1684386" y="787640"/>
                  </a:lnTo>
                  <a:lnTo>
                    <a:pt x="1700069" y="759187"/>
                  </a:lnTo>
                  <a:lnTo>
                    <a:pt x="1715464" y="731046"/>
                  </a:lnTo>
                  <a:lnTo>
                    <a:pt x="1732075" y="703113"/>
                  </a:lnTo>
                  <a:lnTo>
                    <a:pt x="1749500" y="675319"/>
                  </a:lnTo>
                  <a:lnTo>
                    <a:pt x="1767467" y="647617"/>
                  </a:lnTo>
                  <a:lnTo>
                    <a:pt x="1785794" y="619977"/>
                  </a:lnTo>
                  <a:lnTo>
                    <a:pt x="1804363" y="592378"/>
                  </a:lnTo>
                  <a:lnTo>
                    <a:pt x="1823092" y="564807"/>
                  </a:lnTo>
                  <a:lnTo>
                    <a:pt x="1841928" y="539370"/>
                  </a:lnTo>
                  <a:lnTo>
                    <a:pt x="1879790" y="492293"/>
                  </a:lnTo>
                  <a:lnTo>
                    <a:pt x="1919665" y="445969"/>
                  </a:lnTo>
                  <a:lnTo>
                    <a:pt x="1959495" y="400922"/>
                  </a:lnTo>
                  <a:lnTo>
                    <a:pt x="1996012" y="359734"/>
                  </a:lnTo>
                  <a:lnTo>
                    <a:pt x="2034821" y="318380"/>
                  </a:lnTo>
                  <a:lnTo>
                    <a:pt x="2074881" y="277188"/>
                  </a:lnTo>
                  <a:lnTo>
                    <a:pt x="2113852" y="237713"/>
                  </a:lnTo>
                  <a:lnTo>
                    <a:pt x="2157985" y="200884"/>
                  </a:lnTo>
                  <a:lnTo>
                    <a:pt x="2205115" y="166406"/>
                  </a:lnTo>
                  <a:lnTo>
                    <a:pt x="2251933" y="134620"/>
                  </a:lnTo>
                  <a:lnTo>
                    <a:pt x="2275987" y="119934"/>
                  </a:lnTo>
                  <a:lnTo>
                    <a:pt x="2300492" y="105911"/>
                  </a:lnTo>
                  <a:lnTo>
                    <a:pt x="2325295" y="92329"/>
                  </a:lnTo>
                  <a:lnTo>
                    <a:pt x="2349591" y="80451"/>
                  </a:lnTo>
                  <a:lnTo>
                    <a:pt x="2373549" y="69711"/>
                  </a:lnTo>
                  <a:lnTo>
                    <a:pt x="2397283" y="59729"/>
                  </a:lnTo>
                  <a:lnTo>
                    <a:pt x="2422278" y="50252"/>
                  </a:lnTo>
                  <a:lnTo>
                    <a:pt x="2448113" y="41111"/>
                  </a:lnTo>
                  <a:lnTo>
                    <a:pt x="2474508" y="32195"/>
                  </a:lnTo>
                  <a:lnTo>
                    <a:pt x="2500572" y="24841"/>
                  </a:lnTo>
                  <a:lnTo>
                    <a:pt x="2526414" y="18526"/>
                  </a:lnTo>
                  <a:lnTo>
                    <a:pt x="2552110" y="12905"/>
                  </a:lnTo>
                  <a:lnTo>
                    <a:pt x="2577706" y="8453"/>
                  </a:lnTo>
                  <a:lnTo>
                    <a:pt x="2603237" y="4779"/>
                  </a:lnTo>
                  <a:lnTo>
                    <a:pt x="2628725" y="1624"/>
                  </a:lnTo>
                  <a:lnTo>
                    <a:pt x="2654888" y="226"/>
                  </a:lnTo>
                  <a:lnTo>
                    <a:pt x="2681503" y="0"/>
                  </a:lnTo>
                  <a:lnTo>
                    <a:pt x="2708419" y="555"/>
                  </a:lnTo>
                  <a:lnTo>
                    <a:pt x="2735534" y="1630"/>
                  </a:lnTo>
                  <a:lnTo>
                    <a:pt x="2762784" y="3052"/>
                  </a:lnTo>
                  <a:lnTo>
                    <a:pt x="2790123" y="4706"/>
                  </a:lnTo>
                  <a:lnTo>
                    <a:pt x="2817519" y="7220"/>
                  </a:lnTo>
                  <a:lnTo>
                    <a:pt x="2844957" y="10307"/>
                  </a:lnTo>
                  <a:lnTo>
                    <a:pt x="2872422" y="13776"/>
                  </a:lnTo>
                  <a:lnTo>
                    <a:pt x="2899903" y="18205"/>
                  </a:lnTo>
                  <a:lnTo>
                    <a:pt x="2927397" y="23275"/>
                  </a:lnTo>
                  <a:lnTo>
                    <a:pt x="2954897" y="28771"/>
                  </a:lnTo>
                  <a:lnTo>
                    <a:pt x="2982403" y="35963"/>
                  </a:lnTo>
                  <a:lnTo>
                    <a:pt x="3009913" y="44286"/>
                  </a:lnTo>
                  <a:lnTo>
                    <a:pt x="3037425" y="53362"/>
                  </a:lnTo>
                  <a:lnTo>
                    <a:pt x="3064233" y="62940"/>
                  </a:lnTo>
                  <a:lnTo>
                    <a:pt x="3090572" y="72854"/>
                  </a:lnTo>
                  <a:lnTo>
                    <a:pt x="3116598" y="82990"/>
                  </a:lnTo>
                  <a:lnTo>
                    <a:pt x="3142416" y="93981"/>
                  </a:lnTo>
                  <a:lnTo>
                    <a:pt x="3168093" y="105542"/>
                  </a:lnTo>
                  <a:lnTo>
                    <a:pt x="3193679" y="117483"/>
                  </a:lnTo>
                  <a:lnTo>
                    <a:pt x="3219908" y="129677"/>
                  </a:lnTo>
                  <a:lnTo>
                    <a:pt x="3246566" y="142039"/>
                  </a:lnTo>
                  <a:lnTo>
                    <a:pt x="3273510" y="154514"/>
                  </a:lnTo>
                  <a:lnTo>
                    <a:pt x="3299234" y="167769"/>
                  </a:lnTo>
                  <a:lnTo>
                    <a:pt x="3324145" y="181546"/>
                  </a:lnTo>
                  <a:lnTo>
                    <a:pt x="3348513" y="195668"/>
                  </a:lnTo>
                  <a:lnTo>
                    <a:pt x="3373226" y="210728"/>
                  </a:lnTo>
                  <a:lnTo>
                    <a:pt x="3398168" y="226412"/>
                  </a:lnTo>
                  <a:lnTo>
                    <a:pt x="3423262" y="242513"/>
                  </a:lnTo>
                  <a:lnTo>
                    <a:pt x="3469959" y="275454"/>
                  </a:lnTo>
                  <a:lnTo>
                    <a:pt x="3514937" y="309615"/>
                  </a:lnTo>
                  <a:lnTo>
                    <a:pt x="3560798" y="345964"/>
                  </a:lnTo>
                  <a:lnTo>
                    <a:pt x="3605170" y="385168"/>
                  </a:lnTo>
                  <a:lnTo>
                    <a:pt x="3647704" y="426110"/>
                  </a:lnTo>
                  <a:lnTo>
                    <a:pt x="3687773" y="467825"/>
                  </a:lnTo>
                  <a:lnTo>
                    <a:pt x="3724869" y="511765"/>
                  </a:lnTo>
                  <a:lnTo>
                    <a:pt x="3759463" y="556459"/>
                  </a:lnTo>
                  <a:lnTo>
                    <a:pt x="3791302" y="599841"/>
                  </a:lnTo>
                  <a:lnTo>
                    <a:pt x="3821915" y="644522"/>
                  </a:lnTo>
                  <a:lnTo>
                    <a:pt x="3851984" y="690957"/>
                  </a:lnTo>
                  <a:lnTo>
                    <a:pt x="3866917" y="715192"/>
                  </a:lnTo>
                  <a:lnTo>
                    <a:pt x="3881811" y="739816"/>
                  </a:lnTo>
                  <a:lnTo>
                    <a:pt x="3895975" y="764699"/>
                  </a:lnTo>
                  <a:lnTo>
                    <a:pt x="3909649" y="789754"/>
                  </a:lnTo>
                  <a:lnTo>
                    <a:pt x="3922999" y="814924"/>
                  </a:lnTo>
                  <a:lnTo>
                    <a:pt x="3934721" y="839465"/>
                  </a:lnTo>
                  <a:lnTo>
                    <a:pt x="3945358" y="863587"/>
                  </a:lnTo>
                  <a:lnTo>
                    <a:pt x="3955273" y="887429"/>
                  </a:lnTo>
                  <a:lnTo>
                    <a:pt x="3965410" y="911791"/>
                  </a:lnTo>
                  <a:lnTo>
                    <a:pt x="3975695" y="936498"/>
                  </a:lnTo>
                  <a:lnTo>
                    <a:pt x="3986081" y="961437"/>
                  </a:lnTo>
                  <a:lnTo>
                    <a:pt x="3995825" y="986529"/>
                  </a:lnTo>
                  <a:lnTo>
                    <a:pt x="4005145" y="1011724"/>
                  </a:lnTo>
                  <a:lnTo>
                    <a:pt x="4014180" y="1036988"/>
                  </a:lnTo>
                  <a:lnTo>
                    <a:pt x="4023730" y="1061591"/>
                  </a:lnTo>
                  <a:lnTo>
                    <a:pt x="4033627" y="1085754"/>
                  </a:lnTo>
                  <a:lnTo>
                    <a:pt x="4053323" y="1133298"/>
                  </a:lnTo>
                  <a:lnTo>
                    <a:pt x="4071483" y="1180300"/>
                  </a:lnTo>
                  <a:lnTo>
                    <a:pt x="4080984" y="1204404"/>
                  </a:lnTo>
                  <a:lnTo>
                    <a:pt x="4090845" y="1228941"/>
                  </a:lnTo>
                  <a:lnTo>
                    <a:pt x="4100947" y="1253765"/>
                  </a:lnTo>
                  <a:lnTo>
                    <a:pt x="4121578" y="1300163"/>
                  </a:lnTo>
                  <a:lnTo>
                    <a:pt x="4143918" y="1345008"/>
                  </a:lnTo>
                  <a:lnTo>
                    <a:pt x="4170310" y="1390809"/>
                  </a:lnTo>
                  <a:lnTo>
                    <a:pt x="4200384" y="1437036"/>
                  </a:lnTo>
                  <a:lnTo>
                    <a:pt x="4232566" y="1483451"/>
                  </a:lnTo>
                  <a:lnTo>
                    <a:pt x="4265682" y="1529951"/>
                  </a:lnTo>
                  <a:lnTo>
                    <a:pt x="4302980" y="1576488"/>
                  </a:lnTo>
                  <a:lnTo>
                    <a:pt x="4343780" y="1623041"/>
                  </a:lnTo>
                  <a:lnTo>
                    <a:pt x="4387784" y="1669602"/>
                  </a:lnTo>
                  <a:lnTo>
                    <a:pt x="4433212" y="1714285"/>
                  </a:lnTo>
                  <a:lnTo>
                    <a:pt x="4480683" y="1756956"/>
                  </a:lnTo>
                  <a:lnTo>
                    <a:pt x="4506182" y="1777226"/>
                  </a:lnTo>
                  <a:lnTo>
                    <a:pt x="4532355" y="1797089"/>
                  </a:lnTo>
                  <a:lnTo>
                    <a:pt x="4560386" y="1817386"/>
                  </a:lnTo>
                  <a:lnTo>
                    <a:pt x="4589659" y="1837973"/>
                  </a:lnTo>
                  <a:lnTo>
                    <a:pt x="4619756" y="1858753"/>
                  </a:lnTo>
                  <a:lnTo>
                    <a:pt x="4651110" y="1878251"/>
                  </a:lnTo>
                  <a:lnTo>
                    <a:pt x="4683302" y="1896894"/>
                  </a:lnTo>
                  <a:lnTo>
                    <a:pt x="4716051" y="1914968"/>
                  </a:lnTo>
                  <a:lnTo>
                    <a:pt x="4750584" y="1932661"/>
                  </a:lnTo>
                  <a:lnTo>
                    <a:pt x="4786306" y="1950100"/>
                  </a:lnTo>
                  <a:lnTo>
                    <a:pt x="4822820" y="1967372"/>
                  </a:lnTo>
                  <a:lnTo>
                    <a:pt x="4859863" y="1983825"/>
                  </a:lnTo>
                  <a:lnTo>
                    <a:pt x="4897258" y="1999732"/>
                  </a:lnTo>
                  <a:lnTo>
                    <a:pt x="4934889" y="2015276"/>
                  </a:lnTo>
                  <a:lnTo>
                    <a:pt x="4972676" y="2029872"/>
                  </a:lnTo>
                  <a:lnTo>
                    <a:pt x="5010567" y="2043836"/>
                  </a:lnTo>
                  <a:lnTo>
                    <a:pt x="5048528" y="2057378"/>
                  </a:lnTo>
                  <a:lnTo>
                    <a:pt x="5086535" y="2069935"/>
                  </a:lnTo>
                  <a:lnTo>
                    <a:pt x="5124574" y="2081834"/>
                  </a:lnTo>
                  <a:lnTo>
                    <a:pt x="5162632" y="2093294"/>
                  </a:lnTo>
                  <a:lnTo>
                    <a:pt x="5200705" y="2103756"/>
                  </a:lnTo>
                  <a:lnTo>
                    <a:pt x="5238786" y="2113553"/>
                  </a:lnTo>
                  <a:lnTo>
                    <a:pt x="5276875" y="2122907"/>
                  </a:lnTo>
                  <a:lnTo>
                    <a:pt x="5313556" y="2131259"/>
                  </a:lnTo>
                  <a:lnTo>
                    <a:pt x="5349298" y="2138944"/>
                  </a:lnTo>
                  <a:lnTo>
                    <a:pt x="5384415" y="2146184"/>
                  </a:lnTo>
                  <a:lnTo>
                    <a:pt x="5416293" y="2151716"/>
                  </a:lnTo>
                  <a:lnTo>
                    <a:pt x="5446011" y="2156110"/>
                  </a:lnTo>
                  <a:lnTo>
                    <a:pt x="5493145" y="2162168"/>
                  </a:lnTo>
                  <a:lnTo>
                    <a:pt x="5530850" y="21670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353"/>
            <p:cNvSpPr/>
            <p:nvPr>
              <p:custDataLst>
                <p:tags r:id="rId110"/>
              </p:custDataLst>
            </p:nvPr>
          </p:nvSpPr>
          <p:spPr>
            <a:xfrm>
              <a:off x="8756650" y="23876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11259" y="30443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354"/>
            <p:cNvSpPr/>
            <p:nvPr>
              <p:custDataLst>
                <p:tags r:id="rId111"/>
              </p:custDataLst>
            </p:nvPr>
          </p:nvSpPr>
          <p:spPr>
            <a:xfrm>
              <a:off x="8763000" y="26733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355"/>
            <p:cNvSpPr/>
            <p:nvPr>
              <p:custDataLst>
                <p:tags r:id="rId112"/>
              </p:custDataLst>
            </p:nvPr>
          </p:nvSpPr>
          <p:spPr>
            <a:xfrm>
              <a:off x="8788400" y="308610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0"/>
                  </a:moveTo>
                  <a:lnTo>
                    <a:pt x="19050" y="0"/>
                  </a:lnTo>
                  <a:lnTo>
                    <a:pt x="12308" y="40452"/>
                  </a:lnTo>
                  <a:lnTo>
                    <a:pt x="7117" y="7536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356"/>
            <p:cNvSpPr/>
            <p:nvPr>
              <p:custDataLst>
                <p:tags r:id="rId113"/>
              </p:custDataLst>
            </p:nvPr>
          </p:nvSpPr>
          <p:spPr>
            <a:xfrm>
              <a:off x="8851900" y="3562350"/>
              <a:ext cx="31751" cy="107951"/>
            </a:xfrm>
            <a:custGeom>
              <a:avLst/>
              <a:gdLst/>
              <a:ahLst/>
              <a:cxnLst/>
              <a:rect l="0" t="0" r="0" b="0"/>
              <a:pathLst>
                <a:path w="31751" h="107951">
                  <a:moveTo>
                    <a:pt x="0" y="0"/>
                  </a:moveTo>
                  <a:lnTo>
                    <a:pt x="0" y="0"/>
                  </a:lnTo>
                  <a:lnTo>
                    <a:pt x="12209" y="47562"/>
                  </a:lnTo>
                  <a:lnTo>
                    <a:pt x="26427" y="91631"/>
                  </a:lnTo>
                  <a:lnTo>
                    <a:pt x="3175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357"/>
            <p:cNvSpPr/>
            <p:nvPr>
              <p:custDataLst>
                <p:tags r:id="rId114"/>
              </p:custDataLst>
            </p:nvPr>
          </p:nvSpPr>
          <p:spPr>
            <a:xfrm>
              <a:off x="8854591" y="4095750"/>
              <a:ext cx="3660" cy="82551"/>
            </a:xfrm>
            <a:custGeom>
              <a:avLst/>
              <a:gdLst/>
              <a:ahLst/>
              <a:cxnLst/>
              <a:rect l="0" t="0" r="0" b="0"/>
              <a:pathLst>
                <a:path w="3660" h="82551">
                  <a:moveTo>
                    <a:pt x="3659" y="0"/>
                  </a:moveTo>
                  <a:lnTo>
                    <a:pt x="3659" y="0"/>
                  </a:lnTo>
                  <a:lnTo>
                    <a:pt x="0" y="44030"/>
                  </a:lnTo>
                  <a:lnTo>
                    <a:pt x="3659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358"/>
            <p:cNvSpPr/>
            <p:nvPr>
              <p:custDataLst>
                <p:tags r:id="rId115"/>
              </p:custDataLst>
            </p:nvPr>
          </p:nvSpPr>
          <p:spPr>
            <a:xfrm>
              <a:off x="8870950" y="43116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324" y="7526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038"/>
          <p:cNvGrpSpPr/>
          <p:nvPr/>
        </p:nvGrpSpPr>
        <p:grpSpPr>
          <a:xfrm>
            <a:off x="9630592" y="2000344"/>
            <a:ext cx="262709" cy="512447"/>
            <a:chOff x="9630592" y="2000344"/>
            <a:chExt cx="262709" cy="512447"/>
          </a:xfrm>
        </p:grpSpPr>
        <p:sp>
          <p:nvSpPr>
            <p:cNvPr id="104" name="SMARTInkShape-5359"/>
            <p:cNvSpPr/>
            <p:nvPr>
              <p:custDataLst>
                <p:tags r:id="rId106"/>
              </p:custDataLst>
            </p:nvPr>
          </p:nvSpPr>
          <p:spPr>
            <a:xfrm>
              <a:off x="9630592" y="2249584"/>
              <a:ext cx="262709" cy="263207"/>
            </a:xfrm>
            <a:custGeom>
              <a:avLst/>
              <a:gdLst/>
              <a:ahLst/>
              <a:cxnLst/>
              <a:rect l="0" t="0" r="0" b="0"/>
              <a:pathLst>
                <a:path w="262709" h="263207">
                  <a:moveTo>
                    <a:pt x="180158" y="49116"/>
                  </a:moveTo>
                  <a:lnTo>
                    <a:pt x="180158" y="49116"/>
                  </a:lnTo>
                  <a:lnTo>
                    <a:pt x="161860" y="13795"/>
                  </a:lnTo>
                  <a:lnTo>
                    <a:pt x="146749" y="4000"/>
                  </a:lnTo>
                  <a:lnTo>
                    <a:pt x="125495" y="0"/>
                  </a:lnTo>
                  <a:lnTo>
                    <a:pt x="107651" y="4709"/>
                  </a:lnTo>
                  <a:lnTo>
                    <a:pt x="75888" y="23023"/>
                  </a:lnTo>
                  <a:lnTo>
                    <a:pt x="54087" y="42458"/>
                  </a:lnTo>
                  <a:lnTo>
                    <a:pt x="29209" y="82578"/>
                  </a:lnTo>
                  <a:lnTo>
                    <a:pt x="12645" y="116199"/>
                  </a:lnTo>
                  <a:lnTo>
                    <a:pt x="3403" y="152308"/>
                  </a:lnTo>
                  <a:lnTo>
                    <a:pt x="0" y="187407"/>
                  </a:lnTo>
                  <a:lnTo>
                    <a:pt x="3462" y="228850"/>
                  </a:lnTo>
                  <a:lnTo>
                    <a:pt x="12020" y="247531"/>
                  </a:lnTo>
                  <a:lnTo>
                    <a:pt x="26643" y="259127"/>
                  </a:lnTo>
                  <a:lnTo>
                    <a:pt x="35481" y="263206"/>
                  </a:lnTo>
                  <a:lnTo>
                    <a:pt x="56590" y="262095"/>
                  </a:lnTo>
                  <a:lnTo>
                    <a:pt x="80083" y="252429"/>
                  </a:lnTo>
                  <a:lnTo>
                    <a:pt x="117815" y="221775"/>
                  </a:lnTo>
                  <a:lnTo>
                    <a:pt x="157139" y="176866"/>
                  </a:lnTo>
                  <a:lnTo>
                    <a:pt x="175572" y="141877"/>
                  </a:lnTo>
                  <a:lnTo>
                    <a:pt x="187056" y="107041"/>
                  </a:lnTo>
                  <a:lnTo>
                    <a:pt x="191691" y="74860"/>
                  </a:lnTo>
                  <a:lnTo>
                    <a:pt x="186695" y="48799"/>
                  </a:lnTo>
                  <a:lnTo>
                    <a:pt x="173656" y="29219"/>
                  </a:lnTo>
                  <a:lnTo>
                    <a:pt x="165240" y="21035"/>
                  </a:lnTo>
                  <a:lnTo>
                    <a:pt x="144600" y="11941"/>
                  </a:lnTo>
                  <a:lnTo>
                    <a:pt x="133169" y="9516"/>
                  </a:lnTo>
                  <a:lnTo>
                    <a:pt x="107298" y="12466"/>
                  </a:lnTo>
                  <a:lnTo>
                    <a:pt x="70611" y="26027"/>
                  </a:lnTo>
                  <a:lnTo>
                    <a:pt x="53154" y="38148"/>
                  </a:lnTo>
                  <a:lnTo>
                    <a:pt x="43043" y="52943"/>
                  </a:lnTo>
                  <a:lnTo>
                    <a:pt x="39960" y="67045"/>
                  </a:lnTo>
                  <a:lnTo>
                    <a:pt x="40126" y="73768"/>
                  </a:lnTo>
                  <a:lnTo>
                    <a:pt x="43765" y="78956"/>
                  </a:lnTo>
                  <a:lnTo>
                    <a:pt x="57214" y="86602"/>
                  </a:lnTo>
                  <a:lnTo>
                    <a:pt x="101475" y="88132"/>
                  </a:lnTo>
                  <a:lnTo>
                    <a:pt x="143070" y="80097"/>
                  </a:lnTo>
                  <a:lnTo>
                    <a:pt x="186958" y="67824"/>
                  </a:lnTo>
                  <a:lnTo>
                    <a:pt x="225279" y="55314"/>
                  </a:lnTo>
                  <a:lnTo>
                    <a:pt x="262708" y="427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360"/>
            <p:cNvSpPr/>
            <p:nvPr>
              <p:custDataLst>
                <p:tags r:id="rId107"/>
              </p:custDataLst>
            </p:nvPr>
          </p:nvSpPr>
          <p:spPr>
            <a:xfrm>
              <a:off x="9729578" y="2000344"/>
              <a:ext cx="163723" cy="120557"/>
            </a:xfrm>
            <a:custGeom>
              <a:avLst/>
              <a:gdLst/>
              <a:ahLst/>
              <a:cxnLst/>
              <a:rect l="0" t="0" r="0" b="0"/>
              <a:pathLst>
                <a:path w="163723" h="120557">
                  <a:moveTo>
                    <a:pt x="36722" y="31656"/>
                  </a:moveTo>
                  <a:lnTo>
                    <a:pt x="36722" y="31656"/>
                  </a:lnTo>
                  <a:lnTo>
                    <a:pt x="30633" y="25567"/>
                  </a:lnTo>
                  <a:lnTo>
                    <a:pt x="16626" y="45636"/>
                  </a:lnTo>
                  <a:lnTo>
                    <a:pt x="0" y="91154"/>
                  </a:lnTo>
                  <a:lnTo>
                    <a:pt x="246" y="92488"/>
                  </a:lnTo>
                  <a:lnTo>
                    <a:pt x="1116" y="93377"/>
                  </a:lnTo>
                  <a:lnTo>
                    <a:pt x="2401" y="93970"/>
                  </a:lnTo>
                  <a:lnTo>
                    <a:pt x="3963" y="92954"/>
                  </a:lnTo>
                  <a:lnTo>
                    <a:pt x="16956" y="70633"/>
                  </a:lnTo>
                  <a:lnTo>
                    <a:pt x="41933" y="23044"/>
                  </a:lnTo>
                  <a:lnTo>
                    <a:pt x="55434" y="4880"/>
                  </a:lnTo>
                  <a:lnTo>
                    <a:pt x="59780" y="1105"/>
                  </a:lnTo>
                  <a:lnTo>
                    <a:pt x="63382" y="0"/>
                  </a:lnTo>
                  <a:lnTo>
                    <a:pt x="66489" y="674"/>
                  </a:lnTo>
                  <a:lnTo>
                    <a:pt x="69267" y="2535"/>
                  </a:lnTo>
                  <a:lnTo>
                    <a:pt x="95381" y="50121"/>
                  </a:lnTo>
                  <a:lnTo>
                    <a:pt x="125346" y="89814"/>
                  </a:lnTo>
                  <a:lnTo>
                    <a:pt x="163722" y="120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5361"/>
          <p:cNvSpPr/>
          <p:nvPr>
            <p:custDataLst>
              <p:tags r:id="rId1"/>
            </p:custDataLst>
          </p:nvPr>
        </p:nvSpPr>
        <p:spPr>
          <a:xfrm>
            <a:off x="8781083" y="4553501"/>
            <a:ext cx="362918" cy="265823"/>
          </a:xfrm>
          <a:custGeom>
            <a:avLst/>
            <a:gdLst/>
            <a:ahLst/>
            <a:cxnLst/>
            <a:rect l="0" t="0" r="0" b="0"/>
            <a:pathLst>
              <a:path w="362918" h="265823">
                <a:moveTo>
                  <a:pt x="121617" y="101049"/>
                </a:moveTo>
                <a:lnTo>
                  <a:pt x="121617" y="101049"/>
                </a:lnTo>
                <a:lnTo>
                  <a:pt x="120911" y="73625"/>
                </a:lnTo>
                <a:lnTo>
                  <a:pt x="106690" y="39669"/>
                </a:lnTo>
                <a:lnTo>
                  <a:pt x="100418" y="30338"/>
                </a:lnTo>
                <a:lnTo>
                  <a:pt x="92439" y="27288"/>
                </a:lnTo>
                <a:lnTo>
                  <a:pt x="73442" y="25331"/>
                </a:lnTo>
                <a:lnTo>
                  <a:pt x="60928" y="32589"/>
                </a:lnTo>
                <a:lnTo>
                  <a:pt x="39900" y="54424"/>
                </a:lnTo>
                <a:lnTo>
                  <a:pt x="13831" y="96778"/>
                </a:lnTo>
                <a:lnTo>
                  <a:pt x="1408" y="140157"/>
                </a:lnTo>
                <a:lnTo>
                  <a:pt x="0" y="182016"/>
                </a:lnTo>
                <a:lnTo>
                  <a:pt x="4051" y="221230"/>
                </a:lnTo>
                <a:lnTo>
                  <a:pt x="11510" y="241246"/>
                </a:lnTo>
                <a:lnTo>
                  <a:pt x="16462" y="249547"/>
                </a:lnTo>
                <a:lnTo>
                  <a:pt x="29490" y="260652"/>
                </a:lnTo>
                <a:lnTo>
                  <a:pt x="36916" y="264601"/>
                </a:lnTo>
                <a:lnTo>
                  <a:pt x="44688" y="265822"/>
                </a:lnTo>
                <a:lnTo>
                  <a:pt x="60850" y="263417"/>
                </a:lnTo>
                <a:lnTo>
                  <a:pt x="85816" y="247387"/>
                </a:lnTo>
                <a:lnTo>
                  <a:pt x="127990" y="204717"/>
                </a:lnTo>
                <a:lnTo>
                  <a:pt x="143500" y="180284"/>
                </a:lnTo>
                <a:lnTo>
                  <a:pt x="158753" y="134796"/>
                </a:lnTo>
                <a:lnTo>
                  <a:pt x="162816" y="102172"/>
                </a:lnTo>
                <a:lnTo>
                  <a:pt x="158361" y="58813"/>
                </a:lnTo>
                <a:lnTo>
                  <a:pt x="148060" y="35946"/>
                </a:lnTo>
                <a:lnTo>
                  <a:pt x="134075" y="17786"/>
                </a:lnTo>
                <a:lnTo>
                  <a:pt x="118452" y="5012"/>
                </a:lnTo>
                <a:lnTo>
                  <a:pt x="102102" y="275"/>
                </a:lnTo>
                <a:lnTo>
                  <a:pt x="93790" y="0"/>
                </a:lnTo>
                <a:lnTo>
                  <a:pt x="77030" y="5338"/>
                </a:lnTo>
                <a:lnTo>
                  <a:pt x="43274" y="26012"/>
                </a:lnTo>
                <a:lnTo>
                  <a:pt x="33880" y="38066"/>
                </a:lnTo>
                <a:lnTo>
                  <a:pt x="31376" y="44244"/>
                </a:lnTo>
                <a:lnTo>
                  <a:pt x="30475" y="56752"/>
                </a:lnTo>
                <a:lnTo>
                  <a:pt x="31223" y="63051"/>
                </a:lnTo>
                <a:lnTo>
                  <a:pt x="34543" y="68661"/>
                </a:lnTo>
                <a:lnTo>
                  <a:pt x="45757" y="78658"/>
                </a:lnTo>
                <a:lnTo>
                  <a:pt x="81423" y="92220"/>
                </a:lnTo>
                <a:lnTo>
                  <a:pt x="115511" y="95244"/>
                </a:lnTo>
                <a:lnTo>
                  <a:pt x="155592" y="93530"/>
                </a:lnTo>
                <a:lnTo>
                  <a:pt x="201628" y="88065"/>
                </a:lnTo>
                <a:lnTo>
                  <a:pt x="246547" y="80932"/>
                </a:lnTo>
                <a:lnTo>
                  <a:pt x="288619" y="73058"/>
                </a:lnTo>
                <a:lnTo>
                  <a:pt x="326133" y="64855"/>
                </a:lnTo>
                <a:lnTo>
                  <a:pt x="362917" y="5659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1040"/>
          <p:cNvGrpSpPr/>
          <p:nvPr/>
        </p:nvGrpSpPr>
        <p:grpSpPr>
          <a:xfrm>
            <a:off x="9890876" y="4304334"/>
            <a:ext cx="1253375" cy="736465"/>
            <a:chOff x="9890876" y="4304334"/>
            <a:chExt cx="1253375" cy="736465"/>
          </a:xfrm>
        </p:grpSpPr>
        <p:sp>
          <p:nvSpPr>
            <p:cNvPr id="108" name="SMARTInkShape-5362"/>
            <p:cNvSpPr/>
            <p:nvPr>
              <p:custDataLst>
                <p:tags r:id="rId95"/>
              </p:custDataLst>
            </p:nvPr>
          </p:nvSpPr>
          <p:spPr>
            <a:xfrm>
              <a:off x="9933534" y="4304334"/>
              <a:ext cx="83581" cy="103599"/>
            </a:xfrm>
            <a:custGeom>
              <a:avLst/>
              <a:gdLst/>
              <a:ahLst/>
              <a:cxnLst/>
              <a:rect l="0" t="0" r="0" b="0"/>
              <a:pathLst>
                <a:path w="83581" h="103599">
                  <a:moveTo>
                    <a:pt x="42316" y="51766"/>
                  </a:moveTo>
                  <a:lnTo>
                    <a:pt x="42316" y="51766"/>
                  </a:lnTo>
                  <a:lnTo>
                    <a:pt x="38946" y="48395"/>
                  </a:lnTo>
                  <a:lnTo>
                    <a:pt x="37290" y="42977"/>
                  </a:lnTo>
                  <a:lnTo>
                    <a:pt x="35848" y="36571"/>
                  </a:lnTo>
                  <a:lnTo>
                    <a:pt x="29174" y="26709"/>
                  </a:lnTo>
                  <a:lnTo>
                    <a:pt x="25186" y="22991"/>
                  </a:lnTo>
                  <a:lnTo>
                    <a:pt x="21061" y="21338"/>
                  </a:lnTo>
                  <a:lnTo>
                    <a:pt x="18973" y="21603"/>
                  </a:lnTo>
                  <a:lnTo>
                    <a:pt x="14773" y="23779"/>
                  </a:lnTo>
                  <a:lnTo>
                    <a:pt x="5069" y="39083"/>
                  </a:lnTo>
                  <a:lnTo>
                    <a:pt x="0" y="58121"/>
                  </a:lnTo>
                  <a:lnTo>
                    <a:pt x="1869" y="77168"/>
                  </a:lnTo>
                  <a:lnTo>
                    <a:pt x="6936" y="87985"/>
                  </a:lnTo>
                  <a:lnTo>
                    <a:pt x="10262" y="92845"/>
                  </a:lnTo>
                  <a:lnTo>
                    <a:pt x="19603" y="100127"/>
                  </a:lnTo>
                  <a:lnTo>
                    <a:pt x="25057" y="103057"/>
                  </a:lnTo>
                  <a:lnTo>
                    <a:pt x="30810" y="103598"/>
                  </a:lnTo>
                  <a:lnTo>
                    <a:pt x="42846" y="100438"/>
                  </a:lnTo>
                  <a:lnTo>
                    <a:pt x="51489" y="92448"/>
                  </a:lnTo>
                  <a:lnTo>
                    <a:pt x="54780" y="87354"/>
                  </a:lnTo>
                  <a:lnTo>
                    <a:pt x="56043" y="56588"/>
                  </a:lnTo>
                  <a:lnTo>
                    <a:pt x="51710" y="39562"/>
                  </a:lnTo>
                  <a:lnTo>
                    <a:pt x="48578" y="33047"/>
                  </a:lnTo>
                  <a:lnTo>
                    <a:pt x="44374" y="28703"/>
                  </a:lnTo>
                  <a:lnTo>
                    <a:pt x="34058" y="23877"/>
                  </a:lnTo>
                  <a:lnTo>
                    <a:pt x="24300" y="23613"/>
                  </a:lnTo>
                  <a:lnTo>
                    <a:pt x="19721" y="24531"/>
                  </a:lnTo>
                  <a:lnTo>
                    <a:pt x="16670" y="27259"/>
                  </a:lnTo>
                  <a:lnTo>
                    <a:pt x="13278" y="35935"/>
                  </a:lnTo>
                  <a:lnTo>
                    <a:pt x="14741" y="52720"/>
                  </a:lnTo>
                  <a:lnTo>
                    <a:pt x="19713" y="63008"/>
                  </a:lnTo>
                  <a:lnTo>
                    <a:pt x="23014" y="67727"/>
                  </a:lnTo>
                  <a:lnTo>
                    <a:pt x="32326" y="74853"/>
                  </a:lnTo>
                  <a:lnTo>
                    <a:pt x="42815" y="79666"/>
                  </a:lnTo>
                  <a:lnTo>
                    <a:pt x="52180" y="81805"/>
                  </a:lnTo>
                  <a:lnTo>
                    <a:pt x="55948" y="80963"/>
                  </a:lnTo>
                  <a:lnTo>
                    <a:pt x="62015" y="76267"/>
                  </a:lnTo>
                  <a:lnTo>
                    <a:pt x="65181" y="67594"/>
                  </a:lnTo>
                  <a:lnTo>
                    <a:pt x="67214" y="48150"/>
                  </a:lnTo>
                  <a:lnTo>
                    <a:pt x="65970" y="44416"/>
                  </a:lnTo>
                  <a:lnTo>
                    <a:pt x="60824" y="38387"/>
                  </a:lnTo>
                  <a:lnTo>
                    <a:pt x="56772" y="37202"/>
                  </a:lnTo>
                  <a:lnTo>
                    <a:pt x="46624" y="37767"/>
                  </a:lnTo>
                  <a:lnTo>
                    <a:pt x="29011" y="45423"/>
                  </a:lnTo>
                  <a:lnTo>
                    <a:pt x="24979" y="48948"/>
                  </a:lnTo>
                  <a:lnTo>
                    <a:pt x="20499" y="56628"/>
                  </a:lnTo>
                  <a:lnTo>
                    <a:pt x="20715" y="60652"/>
                  </a:lnTo>
                  <a:lnTo>
                    <a:pt x="24719" y="68885"/>
                  </a:lnTo>
                  <a:lnTo>
                    <a:pt x="33084" y="75367"/>
                  </a:lnTo>
                  <a:lnTo>
                    <a:pt x="38278" y="78083"/>
                  </a:lnTo>
                  <a:lnTo>
                    <a:pt x="47813" y="79220"/>
                  </a:lnTo>
                  <a:lnTo>
                    <a:pt x="52329" y="78535"/>
                  </a:lnTo>
                  <a:lnTo>
                    <a:pt x="56048" y="75963"/>
                  </a:lnTo>
                  <a:lnTo>
                    <a:pt x="62059" y="67458"/>
                  </a:lnTo>
                  <a:lnTo>
                    <a:pt x="63321" y="56624"/>
                  </a:lnTo>
                  <a:lnTo>
                    <a:pt x="60823" y="44752"/>
                  </a:lnTo>
                  <a:lnTo>
                    <a:pt x="55011" y="32421"/>
                  </a:lnTo>
                  <a:lnTo>
                    <a:pt x="45841" y="23648"/>
                  </a:lnTo>
                  <a:lnTo>
                    <a:pt x="40432" y="20321"/>
                  </a:lnTo>
                  <a:lnTo>
                    <a:pt x="28780" y="18505"/>
                  </a:lnTo>
                  <a:lnTo>
                    <a:pt x="22708" y="19009"/>
                  </a:lnTo>
                  <a:lnTo>
                    <a:pt x="17956" y="20755"/>
                  </a:lnTo>
                  <a:lnTo>
                    <a:pt x="10792" y="26460"/>
                  </a:lnTo>
                  <a:lnTo>
                    <a:pt x="7138" y="33698"/>
                  </a:lnTo>
                  <a:lnTo>
                    <a:pt x="6165" y="37604"/>
                  </a:lnTo>
                  <a:lnTo>
                    <a:pt x="7631" y="42324"/>
                  </a:lnTo>
                  <a:lnTo>
                    <a:pt x="14906" y="53214"/>
                  </a:lnTo>
                  <a:lnTo>
                    <a:pt x="34272" y="71245"/>
                  </a:lnTo>
                  <a:lnTo>
                    <a:pt x="49796" y="78062"/>
                  </a:lnTo>
                  <a:lnTo>
                    <a:pt x="64689" y="80387"/>
                  </a:lnTo>
                  <a:lnTo>
                    <a:pt x="76014" y="79068"/>
                  </a:lnTo>
                  <a:lnTo>
                    <a:pt x="79597" y="75611"/>
                  </a:lnTo>
                  <a:lnTo>
                    <a:pt x="83580" y="64245"/>
                  </a:lnTo>
                  <a:lnTo>
                    <a:pt x="79706" y="49786"/>
                  </a:lnTo>
                  <a:lnTo>
                    <a:pt x="59971" y="17508"/>
                  </a:lnTo>
                  <a:lnTo>
                    <a:pt x="48046" y="6437"/>
                  </a:lnTo>
                  <a:lnTo>
                    <a:pt x="37102" y="575"/>
                  </a:lnTo>
                  <a:lnTo>
                    <a:pt x="33195" y="0"/>
                  </a:lnTo>
                  <a:lnTo>
                    <a:pt x="29886" y="322"/>
                  </a:lnTo>
                  <a:lnTo>
                    <a:pt x="27679" y="3359"/>
                  </a:lnTo>
                  <a:lnTo>
                    <a:pt x="25228" y="14259"/>
                  </a:lnTo>
                  <a:lnTo>
                    <a:pt x="30589" y="36263"/>
                  </a:lnTo>
                  <a:lnTo>
                    <a:pt x="54098" y="73591"/>
                  </a:lnTo>
                  <a:lnTo>
                    <a:pt x="62368" y="82633"/>
                  </a:lnTo>
                  <a:lnTo>
                    <a:pt x="68396" y="86651"/>
                  </a:lnTo>
                  <a:lnTo>
                    <a:pt x="70993" y="86312"/>
                  </a:lnTo>
                  <a:lnTo>
                    <a:pt x="73428" y="84674"/>
                  </a:lnTo>
                  <a:lnTo>
                    <a:pt x="75757" y="82172"/>
                  </a:lnTo>
                  <a:lnTo>
                    <a:pt x="76605" y="79091"/>
                  </a:lnTo>
                  <a:lnTo>
                    <a:pt x="75665" y="71907"/>
                  </a:lnTo>
                  <a:lnTo>
                    <a:pt x="57187" y="25847"/>
                  </a:lnTo>
                  <a:lnTo>
                    <a:pt x="56463" y="23903"/>
                  </a:lnTo>
                  <a:lnTo>
                    <a:pt x="55980" y="24018"/>
                  </a:lnTo>
                  <a:lnTo>
                    <a:pt x="55445" y="27910"/>
                  </a:lnTo>
                  <a:lnTo>
                    <a:pt x="58514" y="38034"/>
                  </a:lnTo>
                  <a:lnTo>
                    <a:pt x="63860" y="44016"/>
                  </a:lnTo>
                  <a:lnTo>
                    <a:pt x="67263" y="46600"/>
                  </a:lnTo>
                  <a:lnTo>
                    <a:pt x="70235" y="47616"/>
                  </a:lnTo>
                  <a:lnTo>
                    <a:pt x="72923" y="47588"/>
                  </a:lnTo>
                  <a:lnTo>
                    <a:pt x="75421" y="46864"/>
                  </a:lnTo>
                  <a:lnTo>
                    <a:pt x="77086" y="45676"/>
                  </a:lnTo>
                  <a:lnTo>
                    <a:pt x="78195" y="44178"/>
                  </a:lnTo>
                  <a:lnTo>
                    <a:pt x="78936" y="42474"/>
                  </a:lnTo>
                  <a:lnTo>
                    <a:pt x="78723" y="40632"/>
                  </a:lnTo>
                  <a:lnTo>
                    <a:pt x="76606" y="36705"/>
                  </a:lnTo>
                  <a:lnTo>
                    <a:pt x="74349" y="36081"/>
                  </a:lnTo>
                  <a:lnTo>
                    <a:pt x="68077" y="37268"/>
                  </a:lnTo>
                  <a:lnTo>
                    <a:pt x="48666" y="517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363"/>
            <p:cNvSpPr/>
            <p:nvPr>
              <p:custDataLst>
                <p:tags r:id="rId96"/>
              </p:custDataLst>
            </p:nvPr>
          </p:nvSpPr>
          <p:spPr>
            <a:xfrm>
              <a:off x="9890876" y="4697171"/>
              <a:ext cx="173875" cy="209207"/>
            </a:xfrm>
            <a:custGeom>
              <a:avLst/>
              <a:gdLst/>
              <a:ahLst/>
              <a:cxnLst/>
              <a:rect l="0" t="0" r="0" b="0"/>
              <a:pathLst>
                <a:path w="173875" h="209207">
                  <a:moveTo>
                    <a:pt x="46874" y="78029"/>
                  </a:moveTo>
                  <a:lnTo>
                    <a:pt x="46874" y="78029"/>
                  </a:lnTo>
                  <a:lnTo>
                    <a:pt x="50245" y="81400"/>
                  </a:lnTo>
                  <a:lnTo>
                    <a:pt x="53781" y="83055"/>
                  </a:lnTo>
                  <a:lnTo>
                    <a:pt x="55712" y="83496"/>
                  </a:lnTo>
                  <a:lnTo>
                    <a:pt x="56999" y="83085"/>
                  </a:lnTo>
                  <a:lnTo>
                    <a:pt x="57859" y="82105"/>
                  </a:lnTo>
                  <a:lnTo>
                    <a:pt x="59235" y="78834"/>
                  </a:lnTo>
                  <a:lnTo>
                    <a:pt x="62844" y="74896"/>
                  </a:lnTo>
                  <a:lnTo>
                    <a:pt x="64556" y="69346"/>
                  </a:lnTo>
                  <a:lnTo>
                    <a:pt x="65844" y="47377"/>
                  </a:lnTo>
                  <a:lnTo>
                    <a:pt x="64007" y="41357"/>
                  </a:lnTo>
                  <a:lnTo>
                    <a:pt x="61543" y="36330"/>
                  </a:lnTo>
                  <a:lnTo>
                    <a:pt x="60450" y="31744"/>
                  </a:lnTo>
                  <a:lnTo>
                    <a:pt x="58747" y="30239"/>
                  </a:lnTo>
                  <a:lnTo>
                    <a:pt x="53091" y="28567"/>
                  </a:lnTo>
                  <a:lnTo>
                    <a:pt x="41974" y="27625"/>
                  </a:lnTo>
                  <a:lnTo>
                    <a:pt x="29742" y="30717"/>
                  </a:lnTo>
                  <a:lnTo>
                    <a:pt x="21386" y="37952"/>
                  </a:lnTo>
                  <a:lnTo>
                    <a:pt x="13674" y="48928"/>
                  </a:lnTo>
                  <a:lnTo>
                    <a:pt x="2974" y="84615"/>
                  </a:lnTo>
                  <a:lnTo>
                    <a:pt x="0" y="122549"/>
                  </a:lnTo>
                  <a:lnTo>
                    <a:pt x="5469" y="156837"/>
                  </a:lnTo>
                  <a:lnTo>
                    <a:pt x="12950" y="175144"/>
                  </a:lnTo>
                  <a:lnTo>
                    <a:pt x="23329" y="190336"/>
                  </a:lnTo>
                  <a:lnTo>
                    <a:pt x="34998" y="200380"/>
                  </a:lnTo>
                  <a:lnTo>
                    <a:pt x="47241" y="206491"/>
                  </a:lnTo>
                  <a:lnTo>
                    <a:pt x="59736" y="209206"/>
                  </a:lnTo>
                  <a:lnTo>
                    <a:pt x="65326" y="208519"/>
                  </a:lnTo>
                  <a:lnTo>
                    <a:pt x="75300" y="203993"/>
                  </a:lnTo>
                  <a:lnTo>
                    <a:pt x="95592" y="186770"/>
                  </a:lnTo>
                  <a:lnTo>
                    <a:pt x="112735" y="153679"/>
                  </a:lnTo>
                  <a:lnTo>
                    <a:pt x="120011" y="112595"/>
                  </a:lnTo>
                  <a:lnTo>
                    <a:pt x="118795" y="75884"/>
                  </a:lnTo>
                  <a:lnTo>
                    <a:pt x="110596" y="49407"/>
                  </a:lnTo>
                  <a:lnTo>
                    <a:pt x="95859" y="28156"/>
                  </a:lnTo>
                  <a:lnTo>
                    <a:pt x="62540" y="4390"/>
                  </a:lnTo>
                  <a:lnTo>
                    <a:pt x="57319" y="1420"/>
                  </a:lnTo>
                  <a:lnTo>
                    <a:pt x="45872" y="0"/>
                  </a:lnTo>
                  <a:lnTo>
                    <a:pt x="39856" y="610"/>
                  </a:lnTo>
                  <a:lnTo>
                    <a:pt x="34434" y="3839"/>
                  </a:lnTo>
                  <a:lnTo>
                    <a:pt x="24647" y="14952"/>
                  </a:lnTo>
                  <a:lnTo>
                    <a:pt x="19356" y="27417"/>
                  </a:lnTo>
                  <a:lnTo>
                    <a:pt x="17946" y="33704"/>
                  </a:lnTo>
                  <a:lnTo>
                    <a:pt x="20142" y="46335"/>
                  </a:lnTo>
                  <a:lnTo>
                    <a:pt x="26526" y="58298"/>
                  </a:lnTo>
                  <a:lnTo>
                    <a:pt x="36419" y="68319"/>
                  </a:lnTo>
                  <a:lnTo>
                    <a:pt x="55398" y="73713"/>
                  </a:lnTo>
                  <a:lnTo>
                    <a:pt x="81001" y="74699"/>
                  </a:lnTo>
                  <a:lnTo>
                    <a:pt x="125032" y="68027"/>
                  </a:lnTo>
                  <a:lnTo>
                    <a:pt x="173874" y="589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364"/>
            <p:cNvSpPr/>
            <p:nvPr>
              <p:custDataLst>
                <p:tags r:id="rId97"/>
              </p:custDataLst>
            </p:nvPr>
          </p:nvSpPr>
          <p:spPr>
            <a:xfrm>
              <a:off x="9900550" y="4472670"/>
              <a:ext cx="100701" cy="122824"/>
            </a:xfrm>
            <a:custGeom>
              <a:avLst/>
              <a:gdLst/>
              <a:ahLst/>
              <a:cxnLst/>
              <a:rect l="0" t="0" r="0" b="0"/>
              <a:pathLst>
                <a:path w="100701" h="122824">
                  <a:moveTo>
                    <a:pt x="37200" y="73930"/>
                  </a:moveTo>
                  <a:lnTo>
                    <a:pt x="37200" y="73930"/>
                  </a:lnTo>
                  <a:lnTo>
                    <a:pt x="37200" y="65091"/>
                  </a:lnTo>
                  <a:lnTo>
                    <a:pt x="35319" y="61065"/>
                  </a:lnTo>
                  <a:lnTo>
                    <a:pt x="33830" y="59003"/>
                  </a:lnTo>
                  <a:lnTo>
                    <a:pt x="31425" y="59039"/>
                  </a:lnTo>
                  <a:lnTo>
                    <a:pt x="24991" y="62843"/>
                  </a:lnTo>
                  <a:lnTo>
                    <a:pt x="13436" y="86402"/>
                  </a:lnTo>
                  <a:lnTo>
                    <a:pt x="5657" y="122823"/>
                  </a:lnTo>
                  <a:lnTo>
                    <a:pt x="4883" y="122753"/>
                  </a:lnTo>
                  <a:lnTo>
                    <a:pt x="2139" y="120794"/>
                  </a:lnTo>
                  <a:lnTo>
                    <a:pt x="450" y="117572"/>
                  </a:lnTo>
                  <a:lnTo>
                    <a:pt x="0" y="115724"/>
                  </a:lnTo>
                  <a:lnTo>
                    <a:pt x="11395" y="68908"/>
                  </a:lnTo>
                  <a:lnTo>
                    <a:pt x="30142" y="27782"/>
                  </a:lnTo>
                  <a:lnTo>
                    <a:pt x="44273" y="5391"/>
                  </a:lnTo>
                  <a:lnTo>
                    <a:pt x="51162" y="1135"/>
                  </a:lnTo>
                  <a:lnTo>
                    <a:pt x="54975" y="0"/>
                  </a:lnTo>
                  <a:lnTo>
                    <a:pt x="58221" y="1360"/>
                  </a:lnTo>
                  <a:lnTo>
                    <a:pt x="63712" y="8515"/>
                  </a:lnTo>
                  <a:lnTo>
                    <a:pt x="82074" y="55255"/>
                  </a:lnTo>
                  <a:lnTo>
                    <a:pt x="97098" y="99954"/>
                  </a:lnTo>
                  <a:lnTo>
                    <a:pt x="100700" y="1120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365"/>
            <p:cNvSpPr/>
            <p:nvPr>
              <p:custDataLst>
                <p:tags r:id="rId98"/>
              </p:custDataLst>
            </p:nvPr>
          </p:nvSpPr>
          <p:spPr>
            <a:xfrm>
              <a:off x="10140950" y="4806950"/>
              <a:ext cx="120651" cy="3659"/>
            </a:xfrm>
            <a:custGeom>
              <a:avLst/>
              <a:gdLst/>
              <a:ahLst/>
              <a:cxnLst/>
              <a:rect l="0" t="0" r="0" b="0"/>
              <a:pathLst>
                <a:path w="120651" h="3659">
                  <a:moveTo>
                    <a:pt x="0" y="0"/>
                  </a:moveTo>
                  <a:lnTo>
                    <a:pt x="0" y="0"/>
                  </a:lnTo>
                  <a:lnTo>
                    <a:pt x="42645" y="705"/>
                  </a:lnTo>
                  <a:lnTo>
                    <a:pt x="80290" y="365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366"/>
            <p:cNvSpPr/>
            <p:nvPr>
              <p:custDataLst>
                <p:tags r:id="rId99"/>
              </p:custDataLst>
            </p:nvPr>
          </p:nvSpPr>
          <p:spPr>
            <a:xfrm>
              <a:off x="10192632" y="4724400"/>
              <a:ext cx="37219" cy="177801"/>
            </a:xfrm>
            <a:custGeom>
              <a:avLst/>
              <a:gdLst/>
              <a:ahLst/>
              <a:cxnLst/>
              <a:rect l="0" t="0" r="0" b="0"/>
              <a:pathLst>
                <a:path w="37219" h="1778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2" y="6908"/>
                  </a:lnTo>
                  <a:lnTo>
                    <a:pt x="0" y="8838"/>
                  </a:lnTo>
                  <a:lnTo>
                    <a:pt x="8034" y="54456"/>
                  </a:lnTo>
                  <a:lnTo>
                    <a:pt x="17439" y="93354"/>
                  </a:lnTo>
                  <a:lnTo>
                    <a:pt x="28189" y="139900"/>
                  </a:lnTo>
                  <a:lnTo>
                    <a:pt x="37218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367"/>
            <p:cNvSpPr/>
            <p:nvPr>
              <p:custDataLst>
                <p:tags r:id="rId100"/>
              </p:custDataLst>
            </p:nvPr>
          </p:nvSpPr>
          <p:spPr>
            <a:xfrm>
              <a:off x="10344644" y="4705459"/>
              <a:ext cx="113807" cy="182188"/>
            </a:xfrm>
            <a:custGeom>
              <a:avLst/>
              <a:gdLst/>
              <a:ahLst/>
              <a:cxnLst/>
              <a:rect l="0" t="0" r="0" b="0"/>
              <a:pathLst>
                <a:path w="113807" h="182188">
                  <a:moveTo>
                    <a:pt x="24906" y="31641"/>
                  </a:moveTo>
                  <a:lnTo>
                    <a:pt x="24906" y="31641"/>
                  </a:lnTo>
                  <a:lnTo>
                    <a:pt x="3258" y="25174"/>
                  </a:lnTo>
                  <a:lnTo>
                    <a:pt x="2007" y="23802"/>
                  </a:lnTo>
                  <a:lnTo>
                    <a:pt x="618" y="20396"/>
                  </a:lnTo>
                  <a:lnTo>
                    <a:pt x="0" y="16530"/>
                  </a:lnTo>
                  <a:lnTo>
                    <a:pt x="1245" y="14511"/>
                  </a:lnTo>
                  <a:lnTo>
                    <a:pt x="6394" y="10387"/>
                  </a:lnTo>
                  <a:lnTo>
                    <a:pt x="36406" y="2695"/>
                  </a:lnTo>
                  <a:lnTo>
                    <a:pt x="83317" y="260"/>
                  </a:lnTo>
                  <a:lnTo>
                    <a:pt x="99207" y="0"/>
                  </a:lnTo>
                  <a:lnTo>
                    <a:pt x="101956" y="1375"/>
                  </a:lnTo>
                  <a:lnTo>
                    <a:pt x="103790" y="3702"/>
                  </a:lnTo>
                  <a:lnTo>
                    <a:pt x="105012" y="6665"/>
                  </a:lnTo>
                  <a:lnTo>
                    <a:pt x="102607" y="15602"/>
                  </a:lnTo>
                  <a:lnTo>
                    <a:pt x="77867" y="54718"/>
                  </a:lnTo>
                  <a:lnTo>
                    <a:pt x="50733" y="93820"/>
                  </a:lnTo>
                  <a:lnTo>
                    <a:pt x="25519" y="139138"/>
                  </a:lnTo>
                  <a:lnTo>
                    <a:pt x="16150" y="161094"/>
                  </a:lnTo>
                  <a:lnTo>
                    <a:pt x="14664" y="171020"/>
                  </a:lnTo>
                  <a:lnTo>
                    <a:pt x="16356" y="177784"/>
                  </a:lnTo>
                  <a:lnTo>
                    <a:pt x="17796" y="179869"/>
                  </a:lnTo>
                  <a:lnTo>
                    <a:pt x="21275" y="182187"/>
                  </a:lnTo>
                  <a:lnTo>
                    <a:pt x="27055" y="181335"/>
                  </a:lnTo>
                  <a:lnTo>
                    <a:pt x="69337" y="171103"/>
                  </a:lnTo>
                  <a:lnTo>
                    <a:pt x="113806" y="1586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368"/>
            <p:cNvSpPr/>
            <p:nvPr>
              <p:custDataLst>
                <p:tags r:id="rId101"/>
              </p:custDataLst>
            </p:nvPr>
          </p:nvSpPr>
          <p:spPr>
            <a:xfrm>
              <a:off x="10503303" y="4845050"/>
              <a:ext cx="69448" cy="115616"/>
            </a:xfrm>
            <a:custGeom>
              <a:avLst/>
              <a:gdLst/>
              <a:ahLst/>
              <a:cxnLst/>
              <a:rect l="0" t="0" r="0" b="0"/>
              <a:pathLst>
                <a:path w="69448" h="115616">
                  <a:moveTo>
                    <a:pt x="50397" y="0"/>
                  </a:moveTo>
                  <a:lnTo>
                    <a:pt x="50397" y="0"/>
                  </a:lnTo>
                  <a:lnTo>
                    <a:pt x="61953" y="0"/>
                  </a:lnTo>
                  <a:lnTo>
                    <a:pt x="62757" y="10113"/>
                  </a:lnTo>
                  <a:lnTo>
                    <a:pt x="45390" y="53619"/>
                  </a:lnTo>
                  <a:lnTo>
                    <a:pt x="20696" y="100407"/>
                  </a:lnTo>
                  <a:lnTo>
                    <a:pt x="11414" y="113554"/>
                  </a:lnTo>
                  <a:lnTo>
                    <a:pt x="8886" y="115214"/>
                  </a:lnTo>
                  <a:lnTo>
                    <a:pt x="6496" y="115615"/>
                  </a:lnTo>
                  <a:lnTo>
                    <a:pt x="4196" y="115177"/>
                  </a:lnTo>
                  <a:lnTo>
                    <a:pt x="2663" y="113473"/>
                  </a:lnTo>
                  <a:lnTo>
                    <a:pt x="959" y="107817"/>
                  </a:lnTo>
                  <a:lnTo>
                    <a:pt x="0" y="96700"/>
                  </a:lnTo>
                  <a:lnTo>
                    <a:pt x="3087" y="81098"/>
                  </a:lnTo>
                  <a:lnTo>
                    <a:pt x="8470" y="69812"/>
                  </a:lnTo>
                  <a:lnTo>
                    <a:pt x="11156" y="68413"/>
                  </a:lnTo>
                  <a:lnTo>
                    <a:pt x="14360" y="68187"/>
                  </a:lnTo>
                  <a:lnTo>
                    <a:pt x="33008" y="72892"/>
                  </a:lnTo>
                  <a:lnTo>
                    <a:pt x="47518" y="81962"/>
                  </a:lnTo>
                  <a:lnTo>
                    <a:pt x="69447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369"/>
            <p:cNvSpPr/>
            <p:nvPr>
              <p:custDataLst>
                <p:tags r:id="rId102"/>
              </p:custDataLst>
            </p:nvPr>
          </p:nvSpPr>
          <p:spPr>
            <a:xfrm>
              <a:off x="10617200" y="4845050"/>
              <a:ext cx="57151" cy="190501"/>
            </a:xfrm>
            <a:custGeom>
              <a:avLst/>
              <a:gdLst/>
              <a:ahLst/>
              <a:cxnLst/>
              <a:rect l="0" t="0" r="0" b="0"/>
              <a:pathLst>
                <a:path w="57151" h="190501">
                  <a:moveTo>
                    <a:pt x="57150" y="0"/>
                  </a:moveTo>
                  <a:lnTo>
                    <a:pt x="57150" y="0"/>
                  </a:lnTo>
                  <a:lnTo>
                    <a:pt x="44941" y="12209"/>
                  </a:lnTo>
                  <a:lnTo>
                    <a:pt x="25186" y="59594"/>
                  </a:lnTo>
                  <a:lnTo>
                    <a:pt x="14518" y="95974"/>
                  </a:lnTo>
                  <a:lnTo>
                    <a:pt x="4592" y="14282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370"/>
            <p:cNvSpPr/>
            <p:nvPr>
              <p:custDataLst>
                <p:tags r:id="rId103"/>
              </p:custDataLst>
            </p:nvPr>
          </p:nvSpPr>
          <p:spPr>
            <a:xfrm>
              <a:off x="11036300" y="4815743"/>
              <a:ext cx="107951" cy="118208"/>
            </a:xfrm>
            <a:custGeom>
              <a:avLst/>
              <a:gdLst/>
              <a:ahLst/>
              <a:cxnLst/>
              <a:rect l="0" t="0" r="0" b="0"/>
              <a:pathLst>
                <a:path w="107951" h="118208">
                  <a:moveTo>
                    <a:pt x="0" y="35657"/>
                  </a:moveTo>
                  <a:lnTo>
                    <a:pt x="0" y="35657"/>
                  </a:lnTo>
                  <a:lnTo>
                    <a:pt x="33224" y="35657"/>
                  </a:lnTo>
                  <a:lnTo>
                    <a:pt x="43224" y="31894"/>
                  </a:lnTo>
                  <a:lnTo>
                    <a:pt x="47866" y="28915"/>
                  </a:lnTo>
                  <a:lnTo>
                    <a:pt x="50960" y="25518"/>
                  </a:lnTo>
                  <a:lnTo>
                    <a:pt x="54400" y="17980"/>
                  </a:lnTo>
                  <a:lnTo>
                    <a:pt x="54046" y="9926"/>
                  </a:lnTo>
                  <a:lnTo>
                    <a:pt x="52963" y="5803"/>
                  </a:lnTo>
                  <a:lnTo>
                    <a:pt x="50126" y="3054"/>
                  </a:lnTo>
                  <a:lnTo>
                    <a:pt x="41328" y="0"/>
                  </a:lnTo>
                  <a:lnTo>
                    <a:pt x="30362" y="2406"/>
                  </a:lnTo>
                  <a:lnTo>
                    <a:pt x="24474" y="5023"/>
                  </a:lnTo>
                  <a:lnTo>
                    <a:pt x="14170" y="15456"/>
                  </a:lnTo>
                  <a:lnTo>
                    <a:pt x="9447" y="22190"/>
                  </a:lnTo>
                  <a:lnTo>
                    <a:pt x="4199" y="39079"/>
                  </a:lnTo>
                  <a:lnTo>
                    <a:pt x="3277" y="57639"/>
                  </a:lnTo>
                  <a:lnTo>
                    <a:pt x="7571" y="75295"/>
                  </a:lnTo>
                  <a:lnTo>
                    <a:pt x="21293" y="97731"/>
                  </a:lnTo>
                  <a:lnTo>
                    <a:pt x="38391" y="107460"/>
                  </a:lnTo>
                  <a:lnTo>
                    <a:pt x="71817" y="115023"/>
                  </a:lnTo>
                  <a:lnTo>
                    <a:pt x="107950" y="1182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371"/>
            <p:cNvSpPr/>
            <p:nvPr>
              <p:custDataLst>
                <p:tags r:id="rId104"/>
              </p:custDataLst>
            </p:nvPr>
          </p:nvSpPr>
          <p:spPr>
            <a:xfrm>
              <a:off x="10933105" y="4789520"/>
              <a:ext cx="76913" cy="139644"/>
            </a:xfrm>
            <a:custGeom>
              <a:avLst/>
              <a:gdLst/>
              <a:ahLst/>
              <a:cxnLst/>
              <a:rect l="0" t="0" r="0" b="0"/>
              <a:pathLst>
                <a:path w="76913" h="139644">
                  <a:moveTo>
                    <a:pt x="71445" y="55530"/>
                  </a:moveTo>
                  <a:lnTo>
                    <a:pt x="71445" y="55530"/>
                  </a:lnTo>
                  <a:lnTo>
                    <a:pt x="75809" y="45391"/>
                  </a:lnTo>
                  <a:lnTo>
                    <a:pt x="76912" y="37853"/>
                  </a:lnTo>
                  <a:lnTo>
                    <a:pt x="73640" y="29800"/>
                  </a:lnTo>
                  <a:lnTo>
                    <a:pt x="60041" y="13131"/>
                  </a:lnTo>
                  <a:lnTo>
                    <a:pt x="41176" y="3848"/>
                  </a:lnTo>
                  <a:lnTo>
                    <a:pt x="21085" y="0"/>
                  </a:lnTo>
                  <a:lnTo>
                    <a:pt x="11904" y="982"/>
                  </a:lnTo>
                  <a:lnTo>
                    <a:pt x="8467" y="2231"/>
                  </a:lnTo>
                  <a:lnTo>
                    <a:pt x="2768" y="9264"/>
                  </a:lnTo>
                  <a:lnTo>
                    <a:pt x="260" y="14103"/>
                  </a:lnTo>
                  <a:lnTo>
                    <a:pt x="0" y="19445"/>
                  </a:lnTo>
                  <a:lnTo>
                    <a:pt x="3472" y="31025"/>
                  </a:lnTo>
                  <a:lnTo>
                    <a:pt x="31842" y="65761"/>
                  </a:lnTo>
                  <a:lnTo>
                    <a:pt x="54536" y="94780"/>
                  </a:lnTo>
                  <a:lnTo>
                    <a:pt x="66435" y="120076"/>
                  </a:lnTo>
                  <a:lnTo>
                    <a:pt x="68105" y="126077"/>
                  </a:lnTo>
                  <a:lnTo>
                    <a:pt x="67101" y="130784"/>
                  </a:lnTo>
                  <a:lnTo>
                    <a:pt x="64315" y="134627"/>
                  </a:lnTo>
                  <a:lnTo>
                    <a:pt x="60343" y="137895"/>
                  </a:lnTo>
                  <a:lnTo>
                    <a:pt x="48401" y="139643"/>
                  </a:lnTo>
                  <a:lnTo>
                    <a:pt x="26995" y="138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372"/>
            <p:cNvSpPr/>
            <p:nvPr>
              <p:custDataLst>
                <p:tags r:id="rId105"/>
              </p:custDataLst>
            </p:nvPr>
          </p:nvSpPr>
          <p:spPr>
            <a:xfrm>
              <a:off x="10661650" y="4962329"/>
              <a:ext cx="146051" cy="78470"/>
            </a:xfrm>
            <a:custGeom>
              <a:avLst/>
              <a:gdLst/>
              <a:ahLst/>
              <a:cxnLst/>
              <a:rect l="0" t="0" r="0" b="0"/>
              <a:pathLst>
                <a:path w="146051" h="78470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6907" y="1489"/>
                  </a:lnTo>
                  <a:lnTo>
                    <a:pt x="8838" y="0"/>
                  </a:lnTo>
                  <a:lnTo>
                    <a:pt x="16628" y="226"/>
                  </a:lnTo>
                  <a:lnTo>
                    <a:pt x="38876" y="6120"/>
                  </a:lnTo>
                  <a:lnTo>
                    <a:pt x="54010" y="15396"/>
                  </a:lnTo>
                  <a:lnTo>
                    <a:pt x="57172" y="19854"/>
                  </a:lnTo>
                  <a:lnTo>
                    <a:pt x="60687" y="30452"/>
                  </a:lnTo>
                  <a:lnTo>
                    <a:pt x="58487" y="42218"/>
                  </a:lnTo>
                  <a:lnTo>
                    <a:pt x="55924" y="48319"/>
                  </a:lnTo>
                  <a:lnTo>
                    <a:pt x="29381" y="75852"/>
                  </a:lnTo>
                  <a:lnTo>
                    <a:pt x="30170" y="77091"/>
                  </a:lnTo>
                  <a:lnTo>
                    <a:pt x="36692" y="78469"/>
                  </a:lnTo>
                  <a:lnTo>
                    <a:pt x="74820" y="72519"/>
                  </a:lnTo>
                  <a:lnTo>
                    <a:pt x="121631" y="64615"/>
                  </a:lnTo>
                  <a:lnTo>
                    <a:pt x="146050" y="60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041"/>
          <p:cNvGrpSpPr/>
          <p:nvPr/>
        </p:nvGrpSpPr>
        <p:grpSpPr>
          <a:xfrm>
            <a:off x="6837140" y="4239202"/>
            <a:ext cx="1208311" cy="775805"/>
            <a:chOff x="6837140" y="4239202"/>
            <a:chExt cx="1208311" cy="775805"/>
          </a:xfrm>
        </p:grpSpPr>
        <p:sp>
          <p:nvSpPr>
            <p:cNvPr id="120" name="SMARTInkShape-5373"/>
            <p:cNvSpPr/>
            <p:nvPr>
              <p:custDataLst>
                <p:tags r:id="rId85"/>
              </p:custDataLst>
            </p:nvPr>
          </p:nvSpPr>
          <p:spPr>
            <a:xfrm>
              <a:off x="7066200" y="4239202"/>
              <a:ext cx="104565" cy="107938"/>
            </a:xfrm>
            <a:custGeom>
              <a:avLst/>
              <a:gdLst/>
              <a:ahLst/>
              <a:cxnLst/>
              <a:rect l="0" t="0" r="0" b="0"/>
              <a:pathLst>
                <a:path w="104565" h="107938">
                  <a:moveTo>
                    <a:pt x="90250" y="27998"/>
                  </a:moveTo>
                  <a:lnTo>
                    <a:pt x="90250" y="27998"/>
                  </a:lnTo>
                  <a:lnTo>
                    <a:pt x="81411" y="27998"/>
                  </a:lnTo>
                  <a:lnTo>
                    <a:pt x="80124" y="27292"/>
                  </a:lnTo>
                  <a:lnTo>
                    <a:pt x="79266" y="26116"/>
                  </a:lnTo>
                  <a:lnTo>
                    <a:pt x="77889" y="22531"/>
                  </a:lnTo>
                  <a:lnTo>
                    <a:pt x="77650" y="18538"/>
                  </a:lnTo>
                  <a:lnTo>
                    <a:pt x="73832" y="14857"/>
                  </a:lnTo>
                  <a:lnTo>
                    <a:pt x="44328" y="455"/>
                  </a:lnTo>
                  <a:lnTo>
                    <a:pt x="34327" y="0"/>
                  </a:lnTo>
                  <a:lnTo>
                    <a:pt x="29685" y="866"/>
                  </a:lnTo>
                  <a:lnTo>
                    <a:pt x="18881" y="11235"/>
                  </a:lnTo>
                  <a:lnTo>
                    <a:pt x="8436" y="27603"/>
                  </a:lnTo>
                  <a:lnTo>
                    <a:pt x="0" y="55241"/>
                  </a:lnTo>
                  <a:lnTo>
                    <a:pt x="280" y="70445"/>
                  </a:lnTo>
                  <a:lnTo>
                    <a:pt x="3458" y="76757"/>
                  </a:lnTo>
                  <a:lnTo>
                    <a:pt x="14517" y="87533"/>
                  </a:lnTo>
                  <a:lnTo>
                    <a:pt x="21416" y="89561"/>
                  </a:lnTo>
                  <a:lnTo>
                    <a:pt x="36610" y="88050"/>
                  </a:lnTo>
                  <a:lnTo>
                    <a:pt x="61029" y="75895"/>
                  </a:lnTo>
                  <a:lnTo>
                    <a:pt x="70208" y="66689"/>
                  </a:lnTo>
                  <a:lnTo>
                    <a:pt x="72655" y="62259"/>
                  </a:lnTo>
                  <a:lnTo>
                    <a:pt x="73580" y="57894"/>
                  </a:lnTo>
                  <a:lnTo>
                    <a:pt x="72728" y="49282"/>
                  </a:lnTo>
                  <a:lnTo>
                    <a:pt x="64910" y="36499"/>
                  </a:lnTo>
                  <a:lnTo>
                    <a:pt x="59951" y="34371"/>
                  </a:lnTo>
                  <a:lnTo>
                    <a:pt x="46915" y="33888"/>
                  </a:lnTo>
                  <a:lnTo>
                    <a:pt x="27081" y="37582"/>
                  </a:lnTo>
                  <a:lnTo>
                    <a:pt x="16078" y="44957"/>
                  </a:lnTo>
                  <a:lnTo>
                    <a:pt x="11168" y="49887"/>
                  </a:lnTo>
                  <a:lnTo>
                    <a:pt x="8601" y="55291"/>
                  </a:lnTo>
                  <a:lnTo>
                    <a:pt x="7629" y="66939"/>
                  </a:lnTo>
                  <a:lnTo>
                    <a:pt x="13313" y="79172"/>
                  </a:lnTo>
                  <a:lnTo>
                    <a:pt x="28413" y="96078"/>
                  </a:lnTo>
                  <a:lnTo>
                    <a:pt x="34208" y="100901"/>
                  </a:lnTo>
                  <a:lnTo>
                    <a:pt x="48174" y="106260"/>
                  </a:lnTo>
                  <a:lnTo>
                    <a:pt x="62377" y="107937"/>
                  </a:lnTo>
                  <a:lnTo>
                    <a:pt x="73394" y="106330"/>
                  </a:lnTo>
                  <a:lnTo>
                    <a:pt x="76896" y="104208"/>
                  </a:lnTo>
                  <a:lnTo>
                    <a:pt x="79231" y="101383"/>
                  </a:lnTo>
                  <a:lnTo>
                    <a:pt x="80787" y="98088"/>
                  </a:lnTo>
                  <a:lnTo>
                    <a:pt x="80635" y="88782"/>
                  </a:lnTo>
                  <a:lnTo>
                    <a:pt x="77510" y="77591"/>
                  </a:lnTo>
                  <a:lnTo>
                    <a:pt x="71418" y="65561"/>
                  </a:lnTo>
                  <a:lnTo>
                    <a:pt x="67817" y="61506"/>
                  </a:lnTo>
                  <a:lnTo>
                    <a:pt x="60054" y="57002"/>
                  </a:lnTo>
                  <a:lnTo>
                    <a:pt x="56008" y="57211"/>
                  </a:lnTo>
                  <a:lnTo>
                    <a:pt x="47749" y="61208"/>
                  </a:lnTo>
                  <a:lnTo>
                    <a:pt x="44983" y="64954"/>
                  </a:lnTo>
                  <a:lnTo>
                    <a:pt x="41909" y="74761"/>
                  </a:lnTo>
                  <a:lnTo>
                    <a:pt x="42500" y="79635"/>
                  </a:lnTo>
                  <a:lnTo>
                    <a:pt x="46920" y="88813"/>
                  </a:lnTo>
                  <a:lnTo>
                    <a:pt x="55470" y="95714"/>
                  </a:lnTo>
                  <a:lnTo>
                    <a:pt x="60713" y="98542"/>
                  </a:lnTo>
                  <a:lnTo>
                    <a:pt x="70302" y="99803"/>
                  </a:lnTo>
                  <a:lnTo>
                    <a:pt x="79973" y="97306"/>
                  </a:lnTo>
                  <a:lnTo>
                    <a:pt x="91327" y="91492"/>
                  </a:lnTo>
                  <a:lnTo>
                    <a:pt x="99666" y="82323"/>
                  </a:lnTo>
                  <a:lnTo>
                    <a:pt x="102876" y="76915"/>
                  </a:lnTo>
                  <a:lnTo>
                    <a:pt x="104564" y="65261"/>
                  </a:lnTo>
                  <a:lnTo>
                    <a:pt x="104026" y="59190"/>
                  </a:lnTo>
                  <a:lnTo>
                    <a:pt x="97784" y="48682"/>
                  </a:lnTo>
                  <a:lnTo>
                    <a:pt x="93156" y="43904"/>
                  </a:lnTo>
                  <a:lnTo>
                    <a:pt x="87249" y="42129"/>
                  </a:lnTo>
                  <a:lnTo>
                    <a:pt x="73158" y="43921"/>
                  </a:lnTo>
                  <a:lnTo>
                    <a:pt x="56100" y="52863"/>
                  </a:lnTo>
                  <a:lnTo>
                    <a:pt x="39450" y="724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374"/>
            <p:cNvSpPr/>
            <p:nvPr>
              <p:custDataLst>
                <p:tags r:id="rId86"/>
              </p:custDataLst>
            </p:nvPr>
          </p:nvSpPr>
          <p:spPr>
            <a:xfrm>
              <a:off x="6837140" y="4681314"/>
              <a:ext cx="166911" cy="229685"/>
            </a:xfrm>
            <a:custGeom>
              <a:avLst/>
              <a:gdLst/>
              <a:ahLst/>
              <a:cxnLst/>
              <a:rect l="0" t="0" r="0" b="0"/>
              <a:pathLst>
                <a:path w="166911" h="229685">
                  <a:moveTo>
                    <a:pt x="103410" y="43086"/>
                  </a:moveTo>
                  <a:lnTo>
                    <a:pt x="103410" y="43086"/>
                  </a:lnTo>
                  <a:lnTo>
                    <a:pt x="100039" y="39715"/>
                  </a:lnTo>
                  <a:lnTo>
                    <a:pt x="74178" y="28159"/>
                  </a:lnTo>
                  <a:lnTo>
                    <a:pt x="61725" y="29631"/>
                  </a:lnTo>
                  <a:lnTo>
                    <a:pt x="47489" y="35695"/>
                  </a:lnTo>
                  <a:lnTo>
                    <a:pt x="26869" y="53125"/>
                  </a:lnTo>
                  <a:lnTo>
                    <a:pt x="11300" y="72948"/>
                  </a:lnTo>
                  <a:lnTo>
                    <a:pt x="2501" y="97751"/>
                  </a:lnTo>
                  <a:lnTo>
                    <a:pt x="0" y="125943"/>
                  </a:lnTo>
                  <a:lnTo>
                    <a:pt x="6526" y="171431"/>
                  </a:lnTo>
                  <a:lnTo>
                    <a:pt x="13549" y="196554"/>
                  </a:lnTo>
                  <a:lnTo>
                    <a:pt x="25136" y="213835"/>
                  </a:lnTo>
                  <a:lnTo>
                    <a:pt x="39694" y="224808"/>
                  </a:lnTo>
                  <a:lnTo>
                    <a:pt x="55571" y="229684"/>
                  </a:lnTo>
                  <a:lnTo>
                    <a:pt x="73916" y="228089"/>
                  </a:lnTo>
                  <a:lnTo>
                    <a:pt x="83748" y="225688"/>
                  </a:lnTo>
                  <a:lnTo>
                    <a:pt x="100316" y="215494"/>
                  </a:lnTo>
                  <a:lnTo>
                    <a:pt x="114029" y="200145"/>
                  </a:lnTo>
                  <a:lnTo>
                    <a:pt x="124827" y="179212"/>
                  </a:lnTo>
                  <a:lnTo>
                    <a:pt x="128727" y="136885"/>
                  </a:lnTo>
                  <a:lnTo>
                    <a:pt x="123128" y="101237"/>
                  </a:lnTo>
                  <a:lnTo>
                    <a:pt x="114290" y="64697"/>
                  </a:lnTo>
                  <a:lnTo>
                    <a:pt x="99970" y="23148"/>
                  </a:lnTo>
                  <a:lnTo>
                    <a:pt x="86123" y="6943"/>
                  </a:lnTo>
                  <a:lnTo>
                    <a:pt x="78480" y="2763"/>
                  </a:lnTo>
                  <a:lnTo>
                    <a:pt x="62461" y="0"/>
                  </a:lnTo>
                  <a:lnTo>
                    <a:pt x="45935" y="4887"/>
                  </a:lnTo>
                  <a:lnTo>
                    <a:pt x="37577" y="9153"/>
                  </a:lnTo>
                  <a:lnTo>
                    <a:pt x="32710" y="14820"/>
                  </a:lnTo>
                  <a:lnTo>
                    <a:pt x="30171" y="21419"/>
                  </a:lnTo>
                  <a:lnTo>
                    <a:pt x="29184" y="28642"/>
                  </a:lnTo>
                  <a:lnTo>
                    <a:pt x="34537" y="52290"/>
                  </a:lnTo>
                  <a:lnTo>
                    <a:pt x="45048" y="65051"/>
                  </a:lnTo>
                  <a:lnTo>
                    <a:pt x="59832" y="74720"/>
                  </a:lnTo>
                  <a:lnTo>
                    <a:pt x="87989" y="83425"/>
                  </a:lnTo>
                  <a:lnTo>
                    <a:pt x="119380" y="84907"/>
                  </a:lnTo>
                  <a:lnTo>
                    <a:pt x="166910" y="748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375"/>
            <p:cNvSpPr/>
            <p:nvPr>
              <p:custDataLst>
                <p:tags r:id="rId87"/>
              </p:custDataLst>
            </p:nvPr>
          </p:nvSpPr>
          <p:spPr>
            <a:xfrm>
              <a:off x="6887424" y="4531525"/>
              <a:ext cx="103927" cy="73735"/>
            </a:xfrm>
            <a:custGeom>
              <a:avLst/>
              <a:gdLst/>
              <a:ahLst/>
              <a:cxnLst/>
              <a:rect l="0" t="0" r="0" b="0"/>
              <a:pathLst>
                <a:path w="103927" h="73735">
                  <a:moveTo>
                    <a:pt x="21376" y="21425"/>
                  </a:moveTo>
                  <a:lnTo>
                    <a:pt x="21376" y="21425"/>
                  </a:lnTo>
                  <a:lnTo>
                    <a:pt x="21375" y="18054"/>
                  </a:lnTo>
                  <a:lnTo>
                    <a:pt x="19494" y="14517"/>
                  </a:lnTo>
                  <a:lnTo>
                    <a:pt x="18005" y="12586"/>
                  </a:lnTo>
                  <a:lnTo>
                    <a:pt x="17012" y="12005"/>
                  </a:lnTo>
                  <a:lnTo>
                    <a:pt x="16350" y="12322"/>
                  </a:lnTo>
                  <a:lnTo>
                    <a:pt x="797" y="41429"/>
                  </a:lnTo>
                  <a:lnTo>
                    <a:pt x="0" y="53599"/>
                  </a:lnTo>
                  <a:lnTo>
                    <a:pt x="1997" y="64652"/>
                  </a:lnTo>
                  <a:lnTo>
                    <a:pt x="5237" y="71916"/>
                  </a:lnTo>
                  <a:lnTo>
                    <a:pt x="7089" y="73430"/>
                  </a:lnTo>
                  <a:lnTo>
                    <a:pt x="9029" y="73734"/>
                  </a:lnTo>
                  <a:lnTo>
                    <a:pt x="11028" y="73231"/>
                  </a:lnTo>
                  <a:lnTo>
                    <a:pt x="15131" y="68909"/>
                  </a:lnTo>
                  <a:lnTo>
                    <a:pt x="47850" y="23033"/>
                  </a:lnTo>
                  <a:lnTo>
                    <a:pt x="56423" y="4968"/>
                  </a:lnTo>
                  <a:lnTo>
                    <a:pt x="61176" y="0"/>
                  </a:lnTo>
                  <a:lnTo>
                    <a:pt x="63432" y="791"/>
                  </a:lnTo>
                  <a:lnTo>
                    <a:pt x="74002" y="19152"/>
                  </a:lnTo>
                  <a:lnTo>
                    <a:pt x="103926" y="72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376"/>
            <p:cNvSpPr/>
            <p:nvPr>
              <p:custDataLst>
                <p:tags r:id="rId88"/>
              </p:custDataLst>
            </p:nvPr>
          </p:nvSpPr>
          <p:spPr>
            <a:xfrm>
              <a:off x="7106532" y="4819650"/>
              <a:ext cx="126119" cy="12701"/>
            </a:xfrm>
            <a:custGeom>
              <a:avLst/>
              <a:gdLst/>
              <a:ahLst/>
              <a:cxnLst/>
              <a:rect l="0" t="0" r="0" b="0"/>
              <a:pathLst>
                <a:path w="1261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6121" y="9329"/>
                  </a:lnTo>
                  <a:lnTo>
                    <a:pt x="50631" y="4861"/>
                  </a:lnTo>
                  <a:lnTo>
                    <a:pt x="92391" y="960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377"/>
            <p:cNvSpPr/>
            <p:nvPr>
              <p:custDataLst>
                <p:tags r:id="rId89"/>
              </p:custDataLst>
            </p:nvPr>
          </p:nvSpPr>
          <p:spPr>
            <a:xfrm>
              <a:off x="7515911" y="4787900"/>
              <a:ext cx="104090" cy="101601"/>
            </a:xfrm>
            <a:custGeom>
              <a:avLst/>
              <a:gdLst/>
              <a:ahLst/>
              <a:cxnLst/>
              <a:rect l="0" t="0" r="0" b="0"/>
              <a:pathLst>
                <a:path w="104090" h="101601">
                  <a:moveTo>
                    <a:pt x="104089" y="0"/>
                  </a:moveTo>
                  <a:lnTo>
                    <a:pt x="104089" y="0"/>
                  </a:lnTo>
                  <a:lnTo>
                    <a:pt x="103383" y="10844"/>
                  </a:lnTo>
                  <a:lnTo>
                    <a:pt x="91880" y="42063"/>
                  </a:lnTo>
                  <a:lnTo>
                    <a:pt x="76953" y="66164"/>
                  </a:lnTo>
                  <a:lnTo>
                    <a:pt x="55753" y="84437"/>
                  </a:lnTo>
                  <a:lnTo>
                    <a:pt x="34969" y="95417"/>
                  </a:lnTo>
                  <a:lnTo>
                    <a:pt x="29081" y="96067"/>
                  </a:lnTo>
                  <a:lnTo>
                    <a:pt x="18776" y="93026"/>
                  </a:lnTo>
                  <a:lnTo>
                    <a:pt x="8411" y="86751"/>
                  </a:lnTo>
                  <a:lnTo>
                    <a:pt x="872" y="73682"/>
                  </a:lnTo>
                  <a:lnTo>
                    <a:pt x="0" y="69583"/>
                  </a:lnTo>
                  <a:lnTo>
                    <a:pt x="912" y="63146"/>
                  </a:lnTo>
                  <a:lnTo>
                    <a:pt x="2143" y="61147"/>
                  </a:lnTo>
                  <a:lnTo>
                    <a:pt x="3670" y="59815"/>
                  </a:lnTo>
                  <a:lnTo>
                    <a:pt x="5393" y="58926"/>
                  </a:lnTo>
                  <a:lnTo>
                    <a:pt x="17931" y="61047"/>
                  </a:lnTo>
                  <a:lnTo>
                    <a:pt x="40425" y="73154"/>
                  </a:lnTo>
                  <a:lnTo>
                    <a:pt x="72339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378"/>
            <p:cNvSpPr/>
            <p:nvPr>
              <p:custDataLst>
                <p:tags r:id="rId90"/>
              </p:custDataLst>
            </p:nvPr>
          </p:nvSpPr>
          <p:spPr>
            <a:xfrm>
              <a:off x="7306625" y="4655485"/>
              <a:ext cx="198785" cy="201966"/>
            </a:xfrm>
            <a:custGeom>
              <a:avLst/>
              <a:gdLst/>
              <a:ahLst/>
              <a:cxnLst/>
              <a:rect l="0" t="0" r="0" b="0"/>
              <a:pathLst>
                <a:path w="198785" h="201966">
                  <a:moveTo>
                    <a:pt x="40325" y="30815"/>
                  </a:moveTo>
                  <a:lnTo>
                    <a:pt x="40325" y="30815"/>
                  </a:lnTo>
                  <a:lnTo>
                    <a:pt x="33583" y="30815"/>
                  </a:lnTo>
                  <a:lnTo>
                    <a:pt x="28392" y="28933"/>
                  </a:lnTo>
                  <a:lnTo>
                    <a:pt x="23732" y="26451"/>
                  </a:lnTo>
                  <a:lnTo>
                    <a:pt x="16437" y="25053"/>
                  </a:lnTo>
                  <a:lnTo>
                    <a:pt x="0" y="24517"/>
                  </a:lnTo>
                  <a:lnTo>
                    <a:pt x="36" y="24499"/>
                  </a:lnTo>
                  <a:lnTo>
                    <a:pt x="765" y="24487"/>
                  </a:lnTo>
                  <a:lnTo>
                    <a:pt x="38724" y="15629"/>
                  </a:lnTo>
                  <a:lnTo>
                    <a:pt x="80224" y="6168"/>
                  </a:lnTo>
                  <a:lnTo>
                    <a:pt x="111915" y="2221"/>
                  </a:lnTo>
                  <a:lnTo>
                    <a:pt x="153964" y="0"/>
                  </a:lnTo>
                  <a:lnTo>
                    <a:pt x="180534" y="1223"/>
                  </a:lnTo>
                  <a:lnTo>
                    <a:pt x="186715" y="2621"/>
                  </a:lnTo>
                  <a:lnTo>
                    <a:pt x="195463" y="7936"/>
                  </a:lnTo>
                  <a:lnTo>
                    <a:pt x="198784" y="11329"/>
                  </a:lnTo>
                  <a:lnTo>
                    <a:pt x="198175" y="17119"/>
                  </a:lnTo>
                  <a:lnTo>
                    <a:pt x="176921" y="53640"/>
                  </a:lnTo>
                  <a:lnTo>
                    <a:pt x="149942" y="90965"/>
                  </a:lnTo>
                  <a:lnTo>
                    <a:pt x="115137" y="129540"/>
                  </a:lnTo>
                  <a:lnTo>
                    <a:pt x="72192" y="170810"/>
                  </a:lnTo>
                  <a:lnTo>
                    <a:pt x="38306" y="198853"/>
                  </a:lnTo>
                  <a:lnTo>
                    <a:pt x="37567" y="199990"/>
                  </a:lnTo>
                  <a:lnTo>
                    <a:pt x="37780" y="200748"/>
                  </a:lnTo>
                  <a:lnTo>
                    <a:pt x="38628" y="201253"/>
                  </a:lnTo>
                  <a:lnTo>
                    <a:pt x="49935" y="201965"/>
                  </a:lnTo>
                  <a:lnTo>
                    <a:pt x="97270" y="193400"/>
                  </a:lnTo>
                  <a:lnTo>
                    <a:pt x="141620" y="190070"/>
                  </a:lnTo>
                  <a:lnTo>
                    <a:pt x="167325" y="1895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379"/>
            <p:cNvSpPr/>
            <p:nvPr>
              <p:custDataLst>
                <p:tags r:id="rId91"/>
              </p:custDataLst>
            </p:nvPr>
          </p:nvSpPr>
          <p:spPr>
            <a:xfrm>
              <a:off x="7607300" y="4806950"/>
              <a:ext cx="63501" cy="171451"/>
            </a:xfrm>
            <a:custGeom>
              <a:avLst/>
              <a:gdLst/>
              <a:ahLst/>
              <a:cxnLst/>
              <a:rect l="0" t="0" r="0" b="0"/>
              <a:pathLst>
                <a:path w="63501" h="17145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6593" y="1881"/>
                  </a:lnTo>
                  <a:lnTo>
                    <a:pt x="54661" y="3371"/>
                  </a:lnTo>
                  <a:lnTo>
                    <a:pt x="33462" y="44812"/>
                  </a:lnTo>
                  <a:lnTo>
                    <a:pt x="17559" y="90226"/>
                  </a:lnTo>
                  <a:lnTo>
                    <a:pt x="9279" y="12668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380"/>
            <p:cNvSpPr/>
            <p:nvPr>
              <p:custDataLst>
                <p:tags r:id="rId92"/>
              </p:custDataLst>
            </p:nvPr>
          </p:nvSpPr>
          <p:spPr>
            <a:xfrm>
              <a:off x="7664450" y="4914900"/>
              <a:ext cx="95251" cy="100107"/>
            </a:xfrm>
            <a:custGeom>
              <a:avLst/>
              <a:gdLst/>
              <a:ahLst/>
              <a:cxnLst/>
              <a:rect l="0" t="0" r="0" b="0"/>
              <a:pathLst>
                <a:path w="95251" h="100107">
                  <a:moveTo>
                    <a:pt x="0" y="0"/>
                  </a:moveTo>
                  <a:lnTo>
                    <a:pt x="0" y="0"/>
                  </a:lnTo>
                  <a:lnTo>
                    <a:pt x="25334" y="1411"/>
                  </a:lnTo>
                  <a:lnTo>
                    <a:pt x="43725" y="10139"/>
                  </a:lnTo>
                  <a:lnTo>
                    <a:pt x="53770" y="17677"/>
                  </a:lnTo>
                  <a:lnTo>
                    <a:pt x="59176" y="27611"/>
                  </a:lnTo>
                  <a:lnTo>
                    <a:pt x="60617" y="33225"/>
                  </a:lnTo>
                  <a:lnTo>
                    <a:pt x="58455" y="46987"/>
                  </a:lnTo>
                  <a:lnTo>
                    <a:pt x="45570" y="75447"/>
                  </a:lnTo>
                  <a:lnTo>
                    <a:pt x="26117" y="100106"/>
                  </a:lnTo>
                  <a:lnTo>
                    <a:pt x="29481" y="99054"/>
                  </a:lnTo>
                  <a:lnTo>
                    <a:pt x="76319" y="83264"/>
                  </a:lnTo>
                  <a:lnTo>
                    <a:pt x="9525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381"/>
            <p:cNvSpPr/>
            <p:nvPr>
              <p:custDataLst>
                <p:tags r:id="rId93"/>
              </p:custDataLst>
            </p:nvPr>
          </p:nvSpPr>
          <p:spPr>
            <a:xfrm>
              <a:off x="7835900" y="4738506"/>
              <a:ext cx="76201" cy="154697"/>
            </a:xfrm>
            <a:custGeom>
              <a:avLst/>
              <a:gdLst/>
              <a:ahLst/>
              <a:cxnLst/>
              <a:rect l="0" t="0" r="0" b="0"/>
              <a:pathLst>
                <a:path w="76201" h="154697">
                  <a:moveTo>
                    <a:pt x="76200" y="17644"/>
                  </a:moveTo>
                  <a:lnTo>
                    <a:pt x="76200" y="17644"/>
                  </a:lnTo>
                  <a:lnTo>
                    <a:pt x="72829" y="10902"/>
                  </a:lnTo>
                  <a:lnTo>
                    <a:pt x="67411" y="5710"/>
                  </a:lnTo>
                  <a:lnTo>
                    <a:pt x="63990" y="3338"/>
                  </a:lnTo>
                  <a:lnTo>
                    <a:pt x="49063" y="0"/>
                  </a:lnTo>
                  <a:lnTo>
                    <a:pt x="39210" y="1100"/>
                  </a:lnTo>
                  <a:lnTo>
                    <a:pt x="30831" y="3941"/>
                  </a:lnTo>
                  <a:lnTo>
                    <a:pt x="17369" y="13557"/>
                  </a:lnTo>
                  <a:lnTo>
                    <a:pt x="10713" y="19804"/>
                  </a:lnTo>
                  <a:lnTo>
                    <a:pt x="10670" y="23317"/>
                  </a:lnTo>
                  <a:lnTo>
                    <a:pt x="17350" y="38375"/>
                  </a:lnTo>
                  <a:lnTo>
                    <a:pt x="44803" y="80011"/>
                  </a:lnTo>
                  <a:lnTo>
                    <a:pt x="57332" y="104013"/>
                  </a:lnTo>
                  <a:lnTo>
                    <a:pt x="60759" y="118119"/>
                  </a:lnTo>
                  <a:lnTo>
                    <a:pt x="60400" y="129563"/>
                  </a:lnTo>
                  <a:lnTo>
                    <a:pt x="59317" y="134590"/>
                  </a:lnTo>
                  <a:lnTo>
                    <a:pt x="50587" y="143938"/>
                  </a:lnTo>
                  <a:lnTo>
                    <a:pt x="38005" y="151386"/>
                  </a:lnTo>
                  <a:lnTo>
                    <a:pt x="25357" y="154696"/>
                  </a:lnTo>
                  <a:lnTo>
                    <a:pt x="19727" y="153462"/>
                  </a:lnTo>
                  <a:lnTo>
                    <a:pt x="0" y="138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382"/>
            <p:cNvSpPr/>
            <p:nvPr>
              <p:custDataLst>
                <p:tags r:id="rId94"/>
              </p:custDataLst>
            </p:nvPr>
          </p:nvSpPr>
          <p:spPr>
            <a:xfrm>
              <a:off x="7921389" y="4739834"/>
              <a:ext cx="124062" cy="158292"/>
            </a:xfrm>
            <a:custGeom>
              <a:avLst/>
              <a:gdLst/>
              <a:ahLst/>
              <a:cxnLst/>
              <a:rect l="0" t="0" r="0" b="0"/>
              <a:pathLst>
                <a:path w="124062" h="158292">
                  <a:moveTo>
                    <a:pt x="28811" y="48066"/>
                  </a:moveTo>
                  <a:lnTo>
                    <a:pt x="28811" y="48066"/>
                  </a:lnTo>
                  <a:lnTo>
                    <a:pt x="32181" y="51437"/>
                  </a:lnTo>
                  <a:lnTo>
                    <a:pt x="37600" y="53092"/>
                  </a:lnTo>
                  <a:lnTo>
                    <a:pt x="41020" y="53533"/>
                  </a:lnTo>
                  <a:lnTo>
                    <a:pt x="52576" y="50783"/>
                  </a:lnTo>
                  <a:lnTo>
                    <a:pt x="61566" y="45500"/>
                  </a:lnTo>
                  <a:lnTo>
                    <a:pt x="72070" y="36095"/>
                  </a:lnTo>
                  <a:lnTo>
                    <a:pt x="73173" y="31619"/>
                  </a:lnTo>
                  <a:lnTo>
                    <a:pt x="70634" y="21001"/>
                  </a:lnTo>
                  <a:lnTo>
                    <a:pt x="61272" y="6494"/>
                  </a:lnTo>
                  <a:lnTo>
                    <a:pt x="49823" y="1367"/>
                  </a:lnTo>
                  <a:lnTo>
                    <a:pt x="42818" y="0"/>
                  </a:lnTo>
                  <a:lnTo>
                    <a:pt x="27510" y="4125"/>
                  </a:lnTo>
                  <a:lnTo>
                    <a:pt x="19477" y="8189"/>
                  </a:lnTo>
                  <a:lnTo>
                    <a:pt x="8670" y="22111"/>
                  </a:lnTo>
                  <a:lnTo>
                    <a:pt x="2220" y="40764"/>
                  </a:lnTo>
                  <a:lnTo>
                    <a:pt x="0" y="75065"/>
                  </a:lnTo>
                  <a:lnTo>
                    <a:pt x="8359" y="109923"/>
                  </a:lnTo>
                  <a:lnTo>
                    <a:pt x="18310" y="127064"/>
                  </a:lnTo>
                  <a:lnTo>
                    <a:pt x="45925" y="148613"/>
                  </a:lnTo>
                  <a:lnTo>
                    <a:pt x="77548" y="158291"/>
                  </a:lnTo>
                  <a:lnTo>
                    <a:pt x="96803" y="156792"/>
                  </a:lnTo>
                  <a:lnTo>
                    <a:pt x="124061" y="1496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042"/>
          <p:cNvGrpSpPr/>
          <p:nvPr/>
        </p:nvGrpSpPr>
        <p:grpSpPr>
          <a:xfrm>
            <a:off x="1212850" y="2857500"/>
            <a:ext cx="323851" cy="514351"/>
            <a:chOff x="1212850" y="2857500"/>
            <a:chExt cx="323851" cy="514351"/>
          </a:xfrm>
        </p:grpSpPr>
        <p:sp>
          <p:nvSpPr>
            <p:cNvPr id="131" name="SMARTInkShape-5383"/>
            <p:cNvSpPr/>
            <p:nvPr>
              <p:custDataLst>
                <p:tags r:id="rId82"/>
              </p:custDataLst>
            </p:nvPr>
          </p:nvSpPr>
          <p:spPr>
            <a:xfrm>
              <a:off x="1327228" y="3041989"/>
              <a:ext cx="196773" cy="279062"/>
            </a:xfrm>
            <a:custGeom>
              <a:avLst/>
              <a:gdLst/>
              <a:ahLst/>
              <a:cxnLst/>
              <a:rect l="0" t="0" r="0" b="0"/>
              <a:pathLst>
                <a:path w="196773" h="279062">
                  <a:moveTo>
                    <a:pt x="6272" y="12361"/>
                  </a:moveTo>
                  <a:lnTo>
                    <a:pt x="6272" y="12361"/>
                  </a:lnTo>
                  <a:lnTo>
                    <a:pt x="2901" y="8990"/>
                  </a:lnTo>
                  <a:lnTo>
                    <a:pt x="1246" y="5454"/>
                  </a:lnTo>
                  <a:lnTo>
                    <a:pt x="0" y="0"/>
                  </a:lnTo>
                  <a:lnTo>
                    <a:pt x="7123" y="21417"/>
                  </a:lnTo>
                  <a:lnTo>
                    <a:pt x="37275" y="68713"/>
                  </a:lnTo>
                  <a:lnTo>
                    <a:pt x="69551" y="113724"/>
                  </a:lnTo>
                  <a:lnTo>
                    <a:pt x="101456" y="160222"/>
                  </a:lnTo>
                  <a:lnTo>
                    <a:pt x="131371" y="205984"/>
                  </a:lnTo>
                  <a:lnTo>
                    <a:pt x="163392" y="252632"/>
                  </a:lnTo>
                  <a:lnTo>
                    <a:pt x="176998" y="265668"/>
                  </a:lnTo>
                  <a:lnTo>
                    <a:pt x="196772" y="27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384"/>
            <p:cNvSpPr/>
            <p:nvPr>
              <p:custDataLst>
                <p:tags r:id="rId83"/>
              </p:custDataLst>
            </p:nvPr>
          </p:nvSpPr>
          <p:spPr>
            <a:xfrm>
              <a:off x="1295400" y="3005315"/>
              <a:ext cx="228601" cy="366536"/>
            </a:xfrm>
            <a:custGeom>
              <a:avLst/>
              <a:gdLst/>
              <a:ahLst/>
              <a:cxnLst/>
              <a:rect l="0" t="0" r="0" b="0"/>
              <a:pathLst>
                <a:path w="228601" h="366536">
                  <a:moveTo>
                    <a:pt x="228600" y="10935"/>
                  </a:moveTo>
                  <a:lnTo>
                    <a:pt x="228600" y="10935"/>
                  </a:lnTo>
                  <a:lnTo>
                    <a:pt x="228600" y="0"/>
                  </a:lnTo>
                  <a:lnTo>
                    <a:pt x="204181" y="38389"/>
                  </a:lnTo>
                  <a:lnTo>
                    <a:pt x="189055" y="72055"/>
                  </a:lnTo>
                  <a:lnTo>
                    <a:pt x="170808" y="114300"/>
                  </a:lnTo>
                  <a:lnTo>
                    <a:pt x="159027" y="138406"/>
                  </a:lnTo>
                  <a:lnTo>
                    <a:pt x="146235" y="163649"/>
                  </a:lnTo>
                  <a:lnTo>
                    <a:pt x="132062" y="188944"/>
                  </a:lnTo>
                  <a:lnTo>
                    <a:pt x="116969" y="214275"/>
                  </a:lnTo>
                  <a:lnTo>
                    <a:pt x="101263" y="239628"/>
                  </a:lnTo>
                  <a:lnTo>
                    <a:pt x="70641" y="282851"/>
                  </a:lnTo>
                  <a:lnTo>
                    <a:pt x="42685" y="318053"/>
                  </a:lnTo>
                  <a:lnTo>
                    <a:pt x="0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385"/>
            <p:cNvSpPr/>
            <p:nvPr>
              <p:custDataLst>
                <p:tags r:id="rId84"/>
              </p:custDataLst>
            </p:nvPr>
          </p:nvSpPr>
          <p:spPr>
            <a:xfrm>
              <a:off x="1212850" y="2857500"/>
              <a:ext cx="323851" cy="41759"/>
            </a:xfrm>
            <a:custGeom>
              <a:avLst/>
              <a:gdLst/>
              <a:ahLst/>
              <a:cxnLst/>
              <a:rect l="0" t="0" r="0" b="0"/>
              <a:pathLst>
                <a:path w="323851" h="41759">
                  <a:moveTo>
                    <a:pt x="0" y="38100"/>
                  </a:moveTo>
                  <a:lnTo>
                    <a:pt x="0" y="38100"/>
                  </a:lnTo>
                  <a:lnTo>
                    <a:pt x="37603" y="41758"/>
                  </a:lnTo>
                  <a:lnTo>
                    <a:pt x="71981" y="40196"/>
                  </a:lnTo>
                  <a:lnTo>
                    <a:pt x="114542" y="33387"/>
                  </a:lnTo>
                  <a:lnTo>
                    <a:pt x="161680" y="24011"/>
                  </a:lnTo>
                  <a:lnTo>
                    <a:pt x="186103" y="19535"/>
                  </a:lnTo>
                  <a:lnTo>
                    <a:pt x="210852" y="15140"/>
                  </a:lnTo>
                  <a:lnTo>
                    <a:pt x="257166" y="8375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043"/>
          <p:cNvGrpSpPr/>
          <p:nvPr/>
        </p:nvGrpSpPr>
        <p:grpSpPr>
          <a:xfrm>
            <a:off x="1892300" y="3022600"/>
            <a:ext cx="304801" cy="317501"/>
            <a:chOff x="1892300" y="3022600"/>
            <a:chExt cx="304801" cy="317501"/>
          </a:xfrm>
        </p:grpSpPr>
        <p:sp>
          <p:nvSpPr>
            <p:cNvPr id="135" name="SMARTInkShape-5386"/>
            <p:cNvSpPr/>
            <p:nvPr>
              <p:custDataLst>
                <p:tags r:id="rId79"/>
              </p:custDataLst>
            </p:nvPr>
          </p:nvSpPr>
          <p:spPr>
            <a:xfrm>
              <a:off x="1911350" y="313690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35469" y="7790"/>
                  </a:lnTo>
                  <a:lnTo>
                    <a:pt x="81560" y="3264"/>
                  </a:lnTo>
                  <a:lnTo>
                    <a:pt x="123728" y="967"/>
                  </a:lnTo>
                  <a:lnTo>
                    <a:pt x="168556" y="19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387"/>
            <p:cNvSpPr/>
            <p:nvPr>
              <p:custDataLst>
                <p:tags r:id="rId80"/>
              </p:custDataLst>
            </p:nvPr>
          </p:nvSpPr>
          <p:spPr>
            <a:xfrm>
              <a:off x="2009292" y="3022600"/>
              <a:ext cx="48109" cy="203201"/>
            </a:xfrm>
            <a:custGeom>
              <a:avLst/>
              <a:gdLst/>
              <a:ahLst/>
              <a:cxnLst/>
              <a:rect l="0" t="0" r="0" b="0"/>
              <a:pathLst>
                <a:path w="48109" h="2032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775"/>
                  </a:lnTo>
                  <a:lnTo>
                    <a:pt x="9019" y="49527"/>
                  </a:lnTo>
                  <a:lnTo>
                    <a:pt x="19436" y="93775"/>
                  </a:lnTo>
                  <a:lnTo>
                    <a:pt x="27369" y="126109"/>
                  </a:lnTo>
                  <a:lnTo>
                    <a:pt x="39768" y="172676"/>
                  </a:lnTo>
                  <a:lnTo>
                    <a:pt x="4810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388"/>
            <p:cNvSpPr/>
            <p:nvPr>
              <p:custDataLst>
                <p:tags r:id="rId81"/>
              </p:custDataLst>
            </p:nvPr>
          </p:nvSpPr>
          <p:spPr>
            <a:xfrm>
              <a:off x="1892300" y="3289300"/>
              <a:ext cx="304801" cy="50801"/>
            </a:xfrm>
            <a:custGeom>
              <a:avLst/>
              <a:gdLst/>
              <a:ahLst/>
              <a:cxnLst/>
              <a:rect l="0" t="0" r="0" b="0"/>
              <a:pathLst>
                <a:path w="304801" h="50801">
                  <a:moveTo>
                    <a:pt x="0" y="50800"/>
                  </a:moveTo>
                  <a:lnTo>
                    <a:pt x="0" y="50800"/>
                  </a:lnTo>
                  <a:lnTo>
                    <a:pt x="46741" y="38590"/>
                  </a:lnTo>
                  <a:lnTo>
                    <a:pt x="85685" y="31027"/>
                  </a:lnTo>
                  <a:lnTo>
                    <a:pt x="131215" y="22962"/>
                  </a:lnTo>
                  <a:lnTo>
                    <a:pt x="155210" y="18836"/>
                  </a:lnTo>
                  <a:lnTo>
                    <a:pt x="179673" y="14674"/>
                  </a:lnTo>
                  <a:lnTo>
                    <a:pt x="204449" y="11194"/>
                  </a:lnTo>
                  <a:lnTo>
                    <a:pt x="229433" y="8168"/>
                  </a:lnTo>
                  <a:lnTo>
                    <a:pt x="271303" y="3630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044"/>
          <p:cNvGrpSpPr/>
          <p:nvPr/>
        </p:nvGrpSpPr>
        <p:grpSpPr>
          <a:xfrm>
            <a:off x="2513108" y="3041650"/>
            <a:ext cx="877793" cy="241301"/>
            <a:chOff x="2513108" y="3041650"/>
            <a:chExt cx="877793" cy="241301"/>
          </a:xfrm>
        </p:grpSpPr>
        <p:sp>
          <p:nvSpPr>
            <p:cNvPr id="139" name="SMARTInkShape-5389"/>
            <p:cNvSpPr/>
            <p:nvPr>
              <p:custDataLst>
                <p:tags r:id="rId74"/>
              </p:custDataLst>
            </p:nvPr>
          </p:nvSpPr>
          <p:spPr>
            <a:xfrm>
              <a:off x="2513108" y="3056532"/>
              <a:ext cx="136846" cy="219176"/>
            </a:xfrm>
            <a:custGeom>
              <a:avLst/>
              <a:gdLst/>
              <a:ahLst/>
              <a:cxnLst/>
              <a:rect l="0" t="0" r="0" b="0"/>
              <a:pathLst>
                <a:path w="136846" h="219176">
                  <a:moveTo>
                    <a:pt x="103092" y="29568"/>
                  </a:moveTo>
                  <a:lnTo>
                    <a:pt x="103092" y="29568"/>
                  </a:lnTo>
                  <a:lnTo>
                    <a:pt x="99721" y="22826"/>
                  </a:lnTo>
                  <a:lnTo>
                    <a:pt x="94303" y="17635"/>
                  </a:lnTo>
                  <a:lnTo>
                    <a:pt x="87897" y="12270"/>
                  </a:lnTo>
                  <a:lnTo>
                    <a:pt x="82698" y="5182"/>
                  </a:lnTo>
                  <a:lnTo>
                    <a:pt x="79618" y="2727"/>
                  </a:lnTo>
                  <a:lnTo>
                    <a:pt x="72433" y="0"/>
                  </a:lnTo>
                  <a:lnTo>
                    <a:pt x="64536" y="669"/>
                  </a:lnTo>
                  <a:lnTo>
                    <a:pt x="54912" y="4730"/>
                  </a:lnTo>
                  <a:lnTo>
                    <a:pt x="34332" y="20327"/>
                  </a:lnTo>
                  <a:lnTo>
                    <a:pt x="21026" y="37220"/>
                  </a:lnTo>
                  <a:lnTo>
                    <a:pt x="8378" y="73306"/>
                  </a:lnTo>
                  <a:lnTo>
                    <a:pt x="161" y="115278"/>
                  </a:lnTo>
                  <a:lnTo>
                    <a:pt x="0" y="158994"/>
                  </a:lnTo>
                  <a:lnTo>
                    <a:pt x="7792" y="193113"/>
                  </a:lnTo>
                  <a:lnTo>
                    <a:pt x="18873" y="208323"/>
                  </a:lnTo>
                  <a:lnTo>
                    <a:pt x="25780" y="214355"/>
                  </a:lnTo>
                  <a:lnTo>
                    <a:pt x="42861" y="219175"/>
                  </a:lnTo>
                  <a:lnTo>
                    <a:pt x="62212" y="217554"/>
                  </a:lnTo>
                  <a:lnTo>
                    <a:pt x="82571" y="209779"/>
                  </a:lnTo>
                  <a:lnTo>
                    <a:pt x="110496" y="183388"/>
                  </a:lnTo>
                  <a:lnTo>
                    <a:pt x="129902" y="138644"/>
                  </a:lnTo>
                  <a:lnTo>
                    <a:pt x="136174" y="105328"/>
                  </a:lnTo>
                  <a:lnTo>
                    <a:pt x="136845" y="73822"/>
                  </a:lnTo>
                  <a:lnTo>
                    <a:pt x="130088" y="48061"/>
                  </a:lnTo>
                  <a:lnTo>
                    <a:pt x="116266" y="30496"/>
                  </a:lnTo>
                  <a:lnTo>
                    <a:pt x="97658" y="18692"/>
                  </a:lnTo>
                  <a:lnTo>
                    <a:pt x="64088" y="9490"/>
                  </a:lnTo>
                  <a:lnTo>
                    <a:pt x="20542" y="10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390"/>
            <p:cNvSpPr/>
            <p:nvPr>
              <p:custDataLst>
                <p:tags r:id="rId75"/>
              </p:custDataLst>
            </p:nvPr>
          </p:nvSpPr>
          <p:spPr>
            <a:xfrm>
              <a:off x="2724150" y="3175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5679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391"/>
            <p:cNvSpPr/>
            <p:nvPr>
              <p:custDataLst>
                <p:tags r:id="rId76"/>
              </p:custDataLst>
            </p:nvPr>
          </p:nvSpPr>
          <p:spPr>
            <a:xfrm>
              <a:off x="2869395" y="3059125"/>
              <a:ext cx="127806" cy="181353"/>
            </a:xfrm>
            <a:custGeom>
              <a:avLst/>
              <a:gdLst/>
              <a:ahLst/>
              <a:cxnLst/>
              <a:rect l="0" t="0" r="0" b="0"/>
              <a:pathLst>
                <a:path w="127806" h="181353">
                  <a:moveTo>
                    <a:pt x="127805" y="26975"/>
                  </a:moveTo>
                  <a:lnTo>
                    <a:pt x="127805" y="26975"/>
                  </a:lnTo>
                  <a:lnTo>
                    <a:pt x="121063" y="13491"/>
                  </a:lnTo>
                  <a:lnTo>
                    <a:pt x="112108" y="4990"/>
                  </a:lnTo>
                  <a:lnTo>
                    <a:pt x="106757" y="1735"/>
                  </a:lnTo>
                  <a:lnTo>
                    <a:pt x="95167" y="0"/>
                  </a:lnTo>
                  <a:lnTo>
                    <a:pt x="82255" y="2286"/>
                  </a:lnTo>
                  <a:lnTo>
                    <a:pt x="67109" y="8005"/>
                  </a:lnTo>
                  <a:lnTo>
                    <a:pt x="39344" y="32644"/>
                  </a:lnTo>
                  <a:lnTo>
                    <a:pt x="15517" y="70125"/>
                  </a:lnTo>
                  <a:lnTo>
                    <a:pt x="1793" y="112511"/>
                  </a:lnTo>
                  <a:lnTo>
                    <a:pt x="0" y="146236"/>
                  </a:lnTo>
                  <a:lnTo>
                    <a:pt x="3796" y="155166"/>
                  </a:lnTo>
                  <a:lnTo>
                    <a:pt x="17421" y="170732"/>
                  </a:lnTo>
                  <a:lnTo>
                    <a:pt x="35236" y="179061"/>
                  </a:lnTo>
                  <a:lnTo>
                    <a:pt x="54207" y="181352"/>
                  </a:lnTo>
                  <a:lnTo>
                    <a:pt x="72046" y="177667"/>
                  </a:lnTo>
                  <a:lnTo>
                    <a:pt x="97957" y="160916"/>
                  </a:lnTo>
                  <a:lnTo>
                    <a:pt x="116766" y="134708"/>
                  </a:lnTo>
                  <a:lnTo>
                    <a:pt x="121017" y="109193"/>
                  </a:lnTo>
                  <a:lnTo>
                    <a:pt x="117562" y="70621"/>
                  </a:lnTo>
                  <a:lnTo>
                    <a:pt x="110553" y="52723"/>
                  </a:lnTo>
                  <a:lnTo>
                    <a:pt x="100382" y="42417"/>
                  </a:lnTo>
                  <a:lnTo>
                    <a:pt x="90687" y="37366"/>
                  </a:lnTo>
                  <a:lnTo>
                    <a:pt x="77005" y="3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392"/>
            <p:cNvSpPr/>
            <p:nvPr>
              <p:custDataLst>
                <p:tags r:id="rId77"/>
              </p:custDataLst>
            </p:nvPr>
          </p:nvSpPr>
          <p:spPr>
            <a:xfrm>
              <a:off x="3088785" y="3076379"/>
              <a:ext cx="143191" cy="136090"/>
            </a:xfrm>
            <a:custGeom>
              <a:avLst/>
              <a:gdLst/>
              <a:ahLst/>
              <a:cxnLst/>
              <a:rect l="0" t="0" r="0" b="0"/>
              <a:pathLst>
                <a:path w="143191" h="136090">
                  <a:moveTo>
                    <a:pt x="111615" y="3371"/>
                  </a:moveTo>
                  <a:lnTo>
                    <a:pt x="111615" y="3371"/>
                  </a:lnTo>
                  <a:lnTo>
                    <a:pt x="101502" y="0"/>
                  </a:lnTo>
                  <a:lnTo>
                    <a:pt x="81729" y="1275"/>
                  </a:lnTo>
                  <a:lnTo>
                    <a:pt x="51254" y="9492"/>
                  </a:lnTo>
                  <a:lnTo>
                    <a:pt x="22156" y="27606"/>
                  </a:lnTo>
                  <a:lnTo>
                    <a:pt x="2401" y="50846"/>
                  </a:lnTo>
                  <a:lnTo>
                    <a:pt x="0" y="60421"/>
                  </a:lnTo>
                  <a:lnTo>
                    <a:pt x="1096" y="82349"/>
                  </a:lnTo>
                  <a:lnTo>
                    <a:pt x="13017" y="111752"/>
                  </a:lnTo>
                  <a:lnTo>
                    <a:pt x="29693" y="125859"/>
                  </a:lnTo>
                  <a:lnTo>
                    <a:pt x="40067" y="131596"/>
                  </a:lnTo>
                  <a:lnTo>
                    <a:pt x="64764" y="136089"/>
                  </a:lnTo>
                  <a:lnTo>
                    <a:pt x="104554" y="132770"/>
                  </a:lnTo>
                  <a:lnTo>
                    <a:pt x="126821" y="125793"/>
                  </a:lnTo>
                  <a:lnTo>
                    <a:pt x="139070" y="115636"/>
                  </a:lnTo>
                  <a:lnTo>
                    <a:pt x="141913" y="107848"/>
                  </a:lnTo>
                  <a:lnTo>
                    <a:pt x="143190" y="87905"/>
                  </a:lnTo>
                  <a:lnTo>
                    <a:pt x="126458" y="49506"/>
                  </a:lnTo>
                  <a:lnTo>
                    <a:pt x="102529" y="23704"/>
                  </a:lnTo>
                  <a:lnTo>
                    <a:pt x="85940" y="15936"/>
                  </a:lnTo>
                  <a:lnTo>
                    <a:pt x="60815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393"/>
            <p:cNvSpPr/>
            <p:nvPr>
              <p:custDataLst>
                <p:tags r:id="rId78"/>
              </p:custDataLst>
            </p:nvPr>
          </p:nvSpPr>
          <p:spPr>
            <a:xfrm>
              <a:off x="3384572" y="3041650"/>
              <a:ext cx="6329" cy="241301"/>
            </a:xfrm>
            <a:custGeom>
              <a:avLst/>
              <a:gdLst/>
              <a:ahLst/>
              <a:cxnLst/>
              <a:rect l="0" t="0" r="0" b="0"/>
              <a:pathLst>
                <a:path w="6329" h="241301">
                  <a:moveTo>
                    <a:pt x="6328" y="0"/>
                  </a:moveTo>
                  <a:lnTo>
                    <a:pt x="6328" y="0"/>
                  </a:lnTo>
                  <a:lnTo>
                    <a:pt x="2957" y="0"/>
                  </a:lnTo>
                  <a:lnTo>
                    <a:pt x="1302" y="7526"/>
                  </a:lnTo>
                  <a:lnTo>
                    <a:pt x="239" y="45466"/>
                  </a:lnTo>
                  <a:lnTo>
                    <a:pt x="94" y="77827"/>
                  </a:lnTo>
                  <a:lnTo>
                    <a:pt x="30" y="115023"/>
                  </a:lnTo>
                  <a:lnTo>
                    <a:pt x="0" y="152722"/>
                  </a:lnTo>
                  <a:lnTo>
                    <a:pt x="1869" y="188762"/>
                  </a:lnTo>
                  <a:lnTo>
                    <a:pt x="632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045"/>
          <p:cNvGrpSpPr/>
          <p:nvPr/>
        </p:nvGrpSpPr>
        <p:grpSpPr>
          <a:xfrm>
            <a:off x="1174750" y="3911600"/>
            <a:ext cx="425451" cy="508001"/>
            <a:chOff x="1174750" y="3911600"/>
            <a:chExt cx="425451" cy="508001"/>
          </a:xfrm>
        </p:grpSpPr>
        <p:sp>
          <p:nvSpPr>
            <p:cNvPr id="145" name="SMARTInkShape-5394"/>
            <p:cNvSpPr/>
            <p:nvPr>
              <p:custDataLst>
                <p:tags r:id="rId71"/>
              </p:custDataLst>
            </p:nvPr>
          </p:nvSpPr>
          <p:spPr>
            <a:xfrm>
              <a:off x="1270000" y="4064000"/>
              <a:ext cx="292101" cy="355601"/>
            </a:xfrm>
            <a:custGeom>
              <a:avLst/>
              <a:gdLst/>
              <a:ahLst/>
              <a:cxnLst/>
              <a:rect l="0" t="0" r="0" b="0"/>
              <a:pathLst>
                <a:path w="292101" h="355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4458" y="33918"/>
                  </a:lnTo>
                  <a:lnTo>
                    <a:pt x="84355" y="75118"/>
                  </a:lnTo>
                  <a:lnTo>
                    <a:pt x="117925" y="118993"/>
                  </a:lnTo>
                  <a:lnTo>
                    <a:pt x="137177" y="144240"/>
                  </a:lnTo>
                  <a:lnTo>
                    <a:pt x="157774" y="170948"/>
                  </a:lnTo>
                  <a:lnTo>
                    <a:pt x="179266" y="198632"/>
                  </a:lnTo>
                  <a:lnTo>
                    <a:pt x="199238" y="224849"/>
                  </a:lnTo>
                  <a:lnTo>
                    <a:pt x="218198" y="250089"/>
                  </a:lnTo>
                  <a:lnTo>
                    <a:pt x="250788" y="294595"/>
                  </a:lnTo>
                  <a:lnTo>
                    <a:pt x="278919" y="335956"/>
                  </a:lnTo>
                  <a:lnTo>
                    <a:pt x="29210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395"/>
            <p:cNvSpPr/>
            <p:nvPr>
              <p:custDataLst>
                <p:tags r:id="rId72"/>
              </p:custDataLst>
            </p:nvPr>
          </p:nvSpPr>
          <p:spPr>
            <a:xfrm>
              <a:off x="1466850" y="4083050"/>
              <a:ext cx="63501" cy="311151"/>
            </a:xfrm>
            <a:custGeom>
              <a:avLst/>
              <a:gdLst/>
              <a:ahLst/>
              <a:cxnLst/>
              <a:rect l="0" t="0" r="0" b="0"/>
              <a:pathLst>
                <a:path w="63501" h="311151">
                  <a:moveTo>
                    <a:pt x="63500" y="0"/>
                  </a:moveTo>
                  <a:lnTo>
                    <a:pt x="63500" y="0"/>
                  </a:lnTo>
                  <a:lnTo>
                    <a:pt x="58033" y="0"/>
                  </a:lnTo>
                  <a:lnTo>
                    <a:pt x="41570" y="42063"/>
                  </a:lnTo>
                  <a:lnTo>
                    <a:pt x="31175" y="75845"/>
                  </a:lnTo>
                  <a:lnTo>
                    <a:pt x="21852" y="116729"/>
                  </a:lnTo>
                  <a:lnTo>
                    <a:pt x="14886" y="160770"/>
                  </a:lnTo>
                  <a:lnTo>
                    <a:pt x="9438" y="204098"/>
                  </a:lnTo>
                  <a:lnTo>
                    <a:pt x="4665" y="242169"/>
                  </a:lnTo>
                  <a:lnTo>
                    <a:pt x="1382" y="28522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396"/>
            <p:cNvSpPr/>
            <p:nvPr>
              <p:custDataLst>
                <p:tags r:id="rId73"/>
              </p:custDataLst>
            </p:nvPr>
          </p:nvSpPr>
          <p:spPr>
            <a:xfrm>
              <a:off x="1174750" y="3911600"/>
              <a:ext cx="425451" cy="69851"/>
            </a:xfrm>
            <a:custGeom>
              <a:avLst/>
              <a:gdLst/>
              <a:ahLst/>
              <a:cxnLst/>
              <a:rect l="0" t="0" r="0" b="0"/>
              <a:pathLst>
                <a:path w="425451" h="6985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7526" y="62942"/>
                  </a:lnTo>
                  <a:lnTo>
                    <a:pt x="38919" y="55103"/>
                  </a:lnTo>
                  <a:lnTo>
                    <a:pt x="77975" y="47068"/>
                  </a:lnTo>
                  <a:lnTo>
                    <a:pt x="104194" y="41962"/>
                  </a:lnTo>
                  <a:lnTo>
                    <a:pt x="132963" y="36442"/>
                  </a:lnTo>
                  <a:lnTo>
                    <a:pt x="165548" y="30644"/>
                  </a:lnTo>
                  <a:lnTo>
                    <a:pt x="200676" y="24663"/>
                  </a:lnTo>
                  <a:lnTo>
                    <a:pt x="237501" y="18559"/>
                  </a:lnTo>
                  <a:lnTo>
                    <a:pt x="274750" y="13784"/>
                  </a:lnTo>
                  <a:lnTo>
                    <a:pt x="312284" y="9894"/>
                  </a:lnTo>
                  <a:lnTo>
                    <a:pt x="350006" y="6596"/>
                  </a:lnTo>
                  <a:lnTo>
                    <a:pt x="425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046"/>
          <p:cNvGrpSpPr/>
          <p:nvPr/>
        </p:nvGrpSpPr>
        <p:grpSpPr>
          <a:xfrm>
            <a:off x="1939729" y="4083050"/>
            <a:ext cx="301822" cy="316155"/>
            <a:chOff x="1939729" y="4083050"/>
            <a:chExt cx="301822" cy="316155"/>
          </a:xfrm>
        </p:grpSpPr>
        <p:sp>
          <p:nvSpPr>
            <p:cNvPr id="149" name="SMARTInkShape-5397"/>
            <p:cNvSpPr/>
            <p:nvPr>
              <p:custDataLst>
                <p:tags r:id="rId68"/>
              </p:custDataLst>
            </p:nvPr>
          </p:nvSpPr>
          <p:spPr>
            <a:xfrm>
              <a:off x="1968500" y="4203700"/>
              <a:ext cx="196851" cy="25401"/>
            </a:xfrm>
            <a:custGeom>
              <a:avLst/>
              <a:gdLst/>
              <a:ahLst/>
              <a:cxnLst/>
              <a:rect l="0" t="0" r="0" b="0"/>
              <a:pathLst>
                <a:path w="196851" h="25401">
                  <a:moveTo>
                    <a:pt x="0" y="25400"/>
                  </a:moveTo>
                  <a:lnTo>
                    <a:pt x="0" y="25400"/>
                  </a:lnTo>
                  <a:lnTo>
                    <a:pt x="6481" y="24694"/>
                  </a:lnTo>
                  <a:lnTo>
                    <a:pt x="42716" y="16562"/>
                  </a:lnTo>
                  <a:lnTo>
                    <a:pt x="84310" y="10473"/>
                  </a:lnTo>
                  <a:lnTo>
                    <a:pt x="116023" y="8182"/>
                  </a:lnTo>
                  <a:lnTo>
                    <a:pt x="159966" y="501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398"/>
            <p:cNvSpPr/>
            <p:nvPr>
              <p:custDataLst>
                <p:tags r:id="rId69"/>
              </p:custDataLst>
            </p:nvPr>
          </p:nvSpPr>
          <p:spPr>
            <a:xfrm>
              <a:off x="2057400" y="4083050"/>
              <a:ext cx="44451" cy="215901"/>
            </a:xfrm>
            <a:custGeom>
              <a:avLst/>
              <a:gdLst/>
              <a:ahLst/>
              <a:cxnLst/>
              <a:rect l="0" t="0" r="0" b="0"/>
              <a:pathLst>
                <a:path w="44451" h="215901">
                  <a:moveTo>
                    <a:pt x="0" y="0"/>
                  </a:moveTo>
                  <a:lnTo>
                    <a:pt x="0" y="0"/>
                  </a:lnTo>
                  <a:lnTo>
                    <a:pt x="3763" y="33274"/>
                  </a:lnTo>
                  <a:lnTo>
                    <a:pt x="13815" y="74065"/>
                  </a:lnTo>
                  <a:lnTo>
                    <a:pt x="20957" y="105590"/>
                  </a:lnTo>
                  <a:lnTo>
                    <a:pt x="26483" y="138416"/>
                  </a:lnTo>
                  <a:lnTo>
                    <a:pt x="36931" y="185259"/>
                  </a:lnTo>
                  <a:lnTo>
                    <a:pt x="444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399"/>
            <p:cNvSpPr/>
            <p:nvPr>
              <p:custDataLst>
                <p:tags r:id="rId70"/>
              </p:custDataLst>
            </p:nvPr>
          </p:nvSpPr>
          <p:spPr>
            <a:xfrm>
              <a:off x="1939729" y="4381500"/>
              <a:ext cx="301822" cy="17705"/>
            </a:xfrm>
            <a:custGeom>
              <a:avLst/>
              <a:gdLst/>
              <a:ahLst/>
              <a:cxnLst/>
              <a:rect l="0" t="0" r="0" b="0"/>
              <a:pathLst>
                <a:path w="301822" h="17705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1123" y="10714"/>
                  </a:lnTo>
                  <a:lnTo>
                    <a:pt x="37281" y="15810"/>
                  </a:lnTo>
                  <a:lnTo>
                    <a:pt x="70888" y="17609"/>
                  </a:lnTo>
                  <a:lnTo>
                    <a:pt x="112401" y="17704"/>
                  </a:lnTo>
                  <a:lnTo>
                    <a:pt x="159073" y="15394"/>
                  </a:lnTo>
                  <a:lnTo>
                    <a:pt x="202394" y="12016"/>
                  </a:lnTo>
                  <a:lnTo>
                    <a:pt x="240698" y="8162"/>
                  </a:lnTo>
                  <a:lnTo>
                    <a:pt x="281829" y="2732"/>
                  </a:lnTo>
                  <a:lnTo>
                    <a:pt x="30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047"/>
          <p:cNvGrpSpPr/>
          <p:nvPr/>
        </p:nvGrpSpPr>
        <p:grpSpPr>
          <a:xfrm>
            <a:off x="2667000" y="4114800"/>
            <a:ext cx="526250" cy="241301"/>
            <a:chOff x="2667000" y="4114800"/>
            <a:chExt cx="526250" cy="241301"/>
          </a:xfrm>
        </p:grpSpPr>
        <p:sp>
          <p:nvSpPr>
            <p:cNvPr id="153" name="SMARTInkShape-5400"/>
            <p:cNvSpPr/>
            <p:nvPr>
              <p:custDataLst>
                <p:tags r:id="rId65"/>
              </p:custDataLst>
            </p:nvPr>
          </p:nvSpPr>
          <p:spPr>
            <a:xfrm>
              <a:off x="2667000" y="4134112"/>
              <a:ext cx="50801" cy="221989"/>
            </a:xfrm>
            <a:custGeom>
              <a:avLst/>
              <a:gdLst/>
              <a:ahLst/>
              <a:cxnLst/>
              <a:rect l="0" t="0" r="0" b="0"/>
              <a:pathLst>
                <a:path w="50801" h="2219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371" y="25454"/>
                  </a:lnTo>
                  <a:lnTo>
                    <a:pt x="15580" y="68976"/>
                  </a:lnTo>
                  <a:lnTo>
                    <a:pt x="22917" y="102007"/>
                  </a:lnTo>
                  <a:lnTo>
                    <a:pt x="31014" y="148573"/>
                  </a:lnTo>
                  <a:lnTo>
                    <a:pt x="40071" y="195492"/>
                  </a:lnTo>
                  <a:lnTo>
                    <a:pt x="50800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401"/>
            <p:cNvSpPr/>
            <p:nvPr>
              <p:custDataLst>
                <p:tags r:id="rId66"/>
              </p:custDataLst>
            </p:nvPr>
          </p:nvSpPr>
          <p:spPr>
            <a:xfrm>
              <a:off x="2801739" y="4133850"/>
              <a:ext cx="140358" cy="166933"/>
            </a:xfrm>
            <a:custGeom>
              <a:avLst/>
              <a:gdLst/>
              <a:ahLst/>
              <a:cxnLst/>
              <a:rect l="0" t="0" r="0" b="0"/>
              <a:pathLst>
                <a:path w="140358" h="166933">
                  <a:moveTo>
                    <a:pt x="62111" y="12700"/>
                  </a:moveTo>
                  <a:lnTo>
                    <a:pt x="62111" y="12700"/>
                  </a:lnTo>
                  <a:lnTo>
                    <a:pt x="58740" y="9329"/>
                  </a:lnTo>
                  <a:lnTo>
                    <a:pt x="53322" y="7674"/>
                  </a:lnTo>
                  <a:lnTo>
                    <a:pt x="49902" y="7233"/>
                  </a:lnTo>
                  <a:lnTo>
                    <a:pt x="31604" y="13353"/>
                  </a:lnTo>
                  <a:lnTo>
                    <a:pt x="20095" y="22163"/>
                  </a:lnTo>
                  <a:lnTo>
                    <a:pt x="10276" y="35250"/>
                  </a:lnTo>
                  <a:lnTo>
                    <a:pt x="1209" y="55178"/>
                  </a:lnTo>
                  <a:lnTo>
                    <a:pt x="0" y="80027"/>
                  </a:lnTo>
                  <a:lnTo>
                    <a:pt x="5579" y="106123"/>
                  </a:lnTo>
                  <a:lnTo>
                    <a:pt x="17465" y="129480"/>
                  </a:lnTo>
                  <a:lnTo>
                    <a:pt x="43395" y="155722"/>
                  </a:lnTo>
                  <a:lnTo>
                    <a:pt x="65082" y="164460"/>
                  </a:lnTo>
                  <a:lnTo>
                    <a:pt x="87420" y="166932"/>
                  </a:lnTo>
                  <a:lnTo>
                    <a:pt x="106756" y="163327"/>
                  </a:lnTo>
                  <a:lnTo>
                    <a:pt x="122876" y="153258"/>
                  </a:lnTo>
                  <a:lnTo>
                    <a:pt x="130137" y="146622"/>
                  </a:lnTo>
                  <a:lnTo>
                    <a:pt x="138206" y="127960"/>
                  </a:lnTo>
                  <a:lnTo>
                    <a:pt x="140357" y="117056"/>
                  </a:lnTo>
                  <a:lnTo>
                    <a:pt x="129902" y="71372"/>
                  </a:lnTo>
                  <a:lnTo>
                    <a:pt x="108930" y="27732"/>
                  </a:lnTo>
                  <a:lnTo>
                    <a:pt x="100379" y="18488"/>
                  </a:lnTo>
                  <a:lnTo>
                    <a:pt x="81471" y="8217"/>
                  </a:lnTo>
                  <a:lnTo>
                    <a:pt x="430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402"/>
            <p:cNvSpPr/>
            <p:nvPr>
              <p:custDataLst>
                <p:tags r:id="rId67"/>
              </p:custDataLst>
            </p:nvPr>
          </p:nvSpPr>
          <p:spPr>
            <a:xfrm>
              <a:off x="3003377" y="4114800"/>
              <a:ext cx="189873" cy="151573"/>
            </a:xfrm>
            <a:custGeom>
              <a:avLst/>
              <a:gdLst/>
              <a:ahLst/>
              <a:cxnLst/>
              <a:rect l="0" t="0" r="0" b="0"/>
              <a:pathLst>
                <a:path w="189873" h="151573">
                  <a:moveTo>
                    <a:pt x="108123" y="19050"/>
                  </a:moveTo>
                  <a:lnTo>
                    <a:pt x="108123" y="19050"/>
                  </a:lnTo>
                  <a:lnTo>
                    <a:pt x="98010" y="12308"/>
                  </a:lnTo>
                  <a:lnTo>
                    <a:pt x="83638" y="10880"/>
                  </a:lnTo>
                  <a:lnTo>
                    <a:pt x="55712" y="15923"/>
                  </a:lnTo>
                  <a:lnTo>
                    <a:pt x="35440" y="24010"/>
                  </a:lnTo>
                  <a:lnTo>
                    <a:pt x="14671" y="37012"/>
                  </a:lnTo>
                  <a:lnTo>
                    <a:pt x="7722" y="45841"/>
                  </a:lnTo>
                  <a:lnTo>
                    <a:pt x="0" y="66940"/>
                  </a:lnTo>
                  <a:lnTo>
                    <a:pt x="2213" y="90429"/>
                  </a:lnTo>
                  <a:lnTo>
                    <a:pt x="11663" y="113569"/>
                  </a:lnTo>
                  <a:lnTo>
                    <a:pt x="27622" y="133260"/>
                  </a:lnTo>
                  <a:lnTo>
                    <a:pt x="52119" y="145775"/>
                  </a:lnTo>
                  <a:lnTo>
                    <a:pt x="81822" y="151572"/>
                  </a:lnTo>
                  <a:lnTo>
                    <a:pt x="113837" y="149445"/>
                  </a:lnTo>
                  <a:lnTo>
                    <a:pt x="156853" y="133572"/>
                  </a:lnTo>
                  <a:lnTo>
                    <a:pt x="177758" y="113223"/>
                  </a:lnTo>
                  <a:lnTo>
                    <a:pt x="186296" y="100882"/>
                  </a:lnTo>
                  <a:lnTo>
                    <a:pt x="189872" y="87010"/>
                  </a:lnTo>
                  <a:lnTo>
                    <a:pt x="188200" y="56545"/>
                  </a:lnTo>
                  <a:lnTo>
                    <a:pt x="176639" y="31716"/>
                  </a:lnTo>
                  <a:lnTo>
                    <a:pt x="168617" y="21144"/>
                  </a:lnTo>
                  <a:lnTo>
                    <a:pt x="146533" y="9397"/>
                  </a:lnTo>
                  <a:lnTo>
                    <a:pt x="104452" y="2785"/>
                  </a:lnTo>
                  <a:lnTo>
                    <a:pt x="57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048"/>
          <p:cNvGrpSpPr/>
          <p:nvPr/>
        </p:nvGrpSpPr>
        <p:grpSpPr>
          <a:xfrm>
            <a:off x="299475" y="3041650"/>
            <a:ext cx="434498" cy="336551"/>
            <a:chOff x="299475" y="3041650"/>
            <a:chExt cx="434498" cy="336551"/>
          </a:xfrm>
        </p:grpSpPr>
        <p:sp>
          <p:nvSpPr>
            <p:cNvPr id="157" name="SMARTInkShape-5403"/>
            <p:cNvSpPr/>
            <p:nvPr>
              <p:custDataLst>
                <p:tags r:id="rId62"/>
              </p:custDataLst>
            </p:nvPr>
          </p:nvSpPr>
          <p:spPr>
            <a:xfrm>
              <a:off x="470547" y="3104748"/>
              <a:ext cx="202554" cy="197253"/>
            </a:xfrm>
            <a:custGeom>
              <a:avLst/>
              <a:gdLst/>
              <a:ahLst/>
              <a:cxnLst/>
              <a:rect l="0" t="0" r="0" b="0"/>
              <a:pathLst>
                <a:path w="202554" h="197253">
                  <a:moveTo>
                    <a:pt x="107303" y="70252"/>
                  </a:moveTo>
                  <a:lnTo>
                    <a:pt x="107303" y="70252"/>
                  </a:lnTo>
                  <a:lnTo>
                    <a:pt x="105421" y="36131"/>
                  </a:lnTo>
                  <a:lnTo>
                    <a:pt x="103932" y="30571"/>
                  </a:lnTo>
                  <a:lnTo>
                    <a:pt x="96632" y="20631"/>
                  </a:lnTo>
                  <a:lnTo>
                    <a:pt x="74700" y="2751"/>
                  </a:lnTo>
                  <a:lnTo>
                    <a:pt x="68634" y="557"/>
                  </a:lnTo>
                  <a:lnTo>
                    <a:pt x="56250" y="0"/>
                  </a:lnTo>
                  <a:lnTo>
                    <a:pt x="34007" y="10396"/>
                  </a:lnTo>
                  <a:lnTo>
                    <a:pt x="12913" y="36995"/>
                  </a:lnTo>
                  <a:lnTo>
                    <a:pt x="0" y="75058"/>
                  </a:lnTo>
                  <a:lnTo>
                    <a:pt x="1818" y="120987"/>
                  </a:lnTo>
                  <a:lnTo>
                    <a:pt x="11294" y="156859"/>
                  </a:lnTo>
                  <a:lnTo>
                    <a:pt x="22769" y="174360"/>
                  </a:lnTo>
                  <a:lnTo>
                    <a:pt x="29781" y="181991"/>
                  </a:lnTo>
                  <a:lnTo>
                    <a:pt x="37277" y="186372"/>
                  </a:lnTo>
                  <a:lnTo>
                    <a:pt x="53132" y="189359"/>
                  </a:lnTo>
                  <a:lnTo>
                    <a:pt x="69586" y="184572"/>
                  </a:lnTo>
                  <a:lnTo>
                    <a:pt x="77925" y="180332"/>
                  </a:lnTo>
                  <a:lnTo>
                    <a:pt x="90954" y="166213"/>
                  </a:lnTo>
                  <a:lnTo>
                    <a:pt x="100742" y="146768"/>
                  </a:lnTo>
                  <a:lnTo>
                    <a:pt x="109514" y="107348"/>
                  </a:lnTo>
                  <a:lnTo>
                    <a:pt x="112427" y="64467"/>
                  </a:lnTo>
                  <a:lnTo>
                    <a:pt x="113411" y="42716"/>
                  </a:lnTo>
                  <a:lnTo>
                    <a:pt x="119276" y="77939"/>
                  </a:lnTo>
                  <a:lnTo>
                    <a:pt x="134369" y="115098"/>
                  </a:lnTo>
                  <a:lnTo>
                    <a:pt x="154128" y="149157"/>
                  </a:lnTo>
                  <a:lnTo>
                    <a:pt x="202553" y="19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404"/>
            <p:cNvSpPr/>
            <p:nvPr>
              <p:custDataLst>
                <p:tags r:id="rId63"/>
              </p:custDataLst>
            </p:nvPr>
          </p:nvSpPr>
          <p:spPr>
            <a:xfrm>
              <a:off x="698500" y="3079750"/>
              <a:ext cx="35473" cy="215901"/>
            </a:xfrm>
            <a:custGeom>
              <a:avLst/>
              <a:gdLst/>
              <a:ahLst/>
              <a:cxnLst/>
              <a:rect l="0" t="0" r="0" b="0"/>
              <a:pathLst>
                <a:path w="35473" h="215901">
                  <a:moveTo>
                    <a:pt x="0" y="0"/>
                  </a:moveTo>
                  <a:lnTo>
                    <a:pt x="0" y="0"/>
                  </a:lnTo>
                  <a:lnTo>
                    <a:pt x="15580" y="15580"/>
                  </a:lnTo>
                  <a:lnTo>
                    <a:pt x="29232" y="46087"/>
                  </a:lnTo>
                  <a:lnTo>
                    <a:pt x="35472" y="93148"/>
                  </a:lnTo>
                  <a:lnTo>
                    <a:pt x="27209" y="140567"/>
                  </a:lnTo>
                  <a:lnTo>
                    <a:pt x="11354" y="18589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405"/>
            <p:cNvSpPr/>
            <p:nvPr>
              <p:custDataLst>
                <p:tags r:id="rId64"/>
              </p:custDataLst>
            </p:nvPr>
          </p:nvSpPr>
          <p:spPr>
            <a:xfrm>
              <a:off x="299475" y="3041650"/>
              <a:ext cx="145026" cy="336551"/>
            </a:xfrm>
            <a:custGeom>
              <a:avLst/>
              <a:gdLst/>
              <a:ahLst/>
              <a:cxnLst/>
              <a:rect l="0" t="0" r="0" b="0"/>
              <a:pathLst>
                <a:path w="145026" h="336551">
                  <a:moveTo>
                    <a:pt x="62475" y="0"/>
                  </a:moveTo>
                  <a:lnTo>
                    <a:pt x="62475" y="0"/>
                  </a:lnTo>
                  <a:lnTo>
                    <a:pt x="48991" y="3371"/>
                  </a:lnTo>
                  <a:lnTo>
                    <a:pt x="27122" y="22322"/>
                  </a:lnTo>
                  <a:lnTo>
                    <a:pt x="6139" y="67135"/>
                  </a:lnTo>
                  <a:lnTo>
                    <a:pt x="513" y="110741"/>
                  </a:lnTo>
                  <a:lnTo>
                    <a:pt x="0" y="135211"/>
                  </a:lnTo>
                  <a:lnTo>
                    <a:pt x="10719" y="181215"/>
                  </a:lnTo>
                  <a:lnTo>
                    <a:pt x="32417" y="223767"/>
                  </a:lnTo>
                  <a:lnTo>
                    <a:pt x="65579" y="261495"/>
                  </a:lnTo>
                  <a:lnTo>
                    <a:pt x="98192" y="293314"/>
                  </a:lnTo>
                  <a:lnTo>
                    <a:pt x="145025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049"/>
          <p:cNvGrpSpPr/>
          <p:nvPr/>
        </p:nvGrpSpPr>
        <p:grpSpPr>
          <a:xfrm>
            <a:off x="371665" y="4050333"/>
            <a:ext cx="467394" cy="337518"/>
            <a:chOff x="371665" y="4050333"/>
            <a:chExt cx="467394" cy="337518"/>
          </a:xfrm>
        </p:grpSpPr>
        <p:sp>
          <p:nvSpPr>
            <p:cNvPr id="161" name="SMARTInkShape-5406"/>
            <p:cNvSpPr/>
            <p:nvPr>
              <p:custDataLst>
                <p:tags r:id="rId59"/>
              </p:custDataLst>
            </p:nvPr>
          </p:nvSpPr>
          <p:spPr>
            <a:xfrm>
              <a:off x="552450" y="4089400"/>
              <a:ext cx="137664" cy="282635"/>
            </a:xfrm>
            <a:custGeom>
              <a:avLst/>
              <a:gdLst/>
              <a:ahLst/>
              <a:cxnLst/>
              <a:rect l="0" t="0" r="0" b="0"/>
              <a:pathLst>
                <a:path w="137664" h="282635">
                  <a:moveTo>
                    <a:pt x="0" y="0"/>
                  </a:moveTo>
                  <a:lnTo>
                    <a:pt x="0" y="0"/>
                  </a:lnTo>
                  <a:lnTo>
                    <a:pt x="6481" y="37603"/>
                  </a:lnTo>
                  <a:lnTo>
                    <a:pt x="15580" y="71981"/>
                  </a:lnTo>
                  <a:lnTo>
                    <a:pt x="26680" y="110779"/>
                  </a:lnTo>
                  <a:lnTo>
                    <a:pt x="37963" y="152246"/>
                  </a:lnTo>
                  <a:lnTo>
                    <a:pt x="47682" y="196547"/>
                  </a:lnTo>
                  <a:lnTo>
                    <a:pt x="56705" y="232699"/>
                  </a:lnTo>
                  <a:lnTo>
                    <a:pt x="72483" y="277614"/>
                  </a:lnTo>
                  <a:lnTo>
                    <a:pt x="74548" y="282134"/>
                  </a:lnTo>
                  <a:lnTo>
                    <a:pt x="74393" y="282634"/>
                  </a:lnTo>
                  <a:lnTo>
                    <a:pt x="72339" y="281308"/>
                  </a:lnTo>
                  <a:lnTo>
                    <a:pt x="67217" y="269852"/>
                  </a:lnTo>
                  <a:lnTo>
                    <a:pt x="64940" y="222376"/>
                  </a:lnTo>
                  <a:lnTo>
                    <a:pt x="67197" y="193849"/>
                  </a:lnTo>
                  <a:lnTo>
                    <a:pt x="76197" y="174114"/>
                  </a:lnTo>
                  <a:lnTo>
                    <a:pt x="88899" y="162051"/>
                  </a:lnTo>
                  <a:lnTo>
                    <a:pt x="101599" y="156689"/>
                  </a:lnTo>
                  <a:lnTo>
                    <a:pt x="107950" y="157376"/>
                  </a:lnTo>
                  <a:lnTo>
                    <a:pt x="120650" y="163784"/>
                  </a:lnTo>
                  <a:lnTo>
                    <a:pt x="129587" y="175569"/>
                  </a:lnTo>
                  <a:lnTo>
                    <a:pt x="135205" y="190919"/>
                  </a:lnTo>
                  <a:lnTo>
                    <a:pt x="137663" y="218689"/>
                  </a:lnTo>
                  <a:lnTo>
                    <a:pt x="133530" y="243694"/>
                  </a:lnTo>
                  <a:lnTo>
                    <a:pt x="127315" y="255535"/>
                  </a:lnTo>
                  <a:lnTo>
                    <a:pt x="115883" y="266763"/>
                  </a:lnTo>
                  <a:lnTo>
                    <a:pt x="105831" y="270256"/>
                  </a:lnTo>
                  <a:lnTo>
                    <a:pt x="100187" y="271187"/>
                  </a:lnTo>
                  <a:lnTo>
                    <a:pt x="95014" y="270397"/>
                  </a:lnTo>
                  <a:lnTo>
                    <a:pt x="762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407"/>
            <p:cNvSpPr/>
            <p:nvPr>
              <p:custDataLst>
                <p:tags r:id="rId60"/>
              </p:custDataLst>
            </p:nvPr>
          </p:nvSpPr>
          <p:spPr>
            <a:xfrm>
              <a:off x="774700" y="4050333"/>
              <a:ext cx="64359" cy="286718"/>
            </a:xfrm>
            <a:custGeom>
              <a:avLst/>
              <a:gdLst/>
              <a:ahLst/>
              <a:cxnLst/>
              <a:rect l="0" t="0" r="0" b="0"/>
              <a:pathLst>
                <a:path w="64359" h="286718">
                  <a:moveTo>
                    <a:pt x="0" y="7317"/>
                  </a:moveTo>
                  <a:lnTo>
                    <a:pt x="0" y="7317"/>
                  </a:lnTo>
                  <a:lnTo>
                    <a:pt x="0" y="575"/>
                  </a:lnTo>
                  <a:lnTo>
                    <a:pt x="2822" y="0"/>
                  </a:lnTo>
                  <a:lnTo>
                    <a:pt x="13484" y="3124"/>
                  </a:lnTo>
                  <a:lnTo>
                    <a:pt x="35353" y="26301"/>
                  </a:lnTo>
                  <a:lnTo>
                    <a:pt x="56336" y="70092"/>
                  </a:lnTo>
                  <a:lnTo>
                    <a:pt x="63844" y="110711"/>
                  </a:lnTo>
                  <a:lnTo>
                    <a:pt x="64358" y="155575"/>
                  </a:lnTo>
                  <a:lnTo>
                    <a:pt x="55180" y="199034"/>
                  </a:lnTo>
                  <a:lnTo>
                    <a:pt x="36048" y="236223"/>
                  </a:lnTo>
                  <a:lnTo>
                    <a:pt x="0" y="286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408"/>
            <p:cNvSpPr/>
            <p:nvPr>
              <p:custDataLst>
                <p:tags r:id="rId61"/>
              </p:custDataLst>
            </p:nvPr>
          </p:nvSpPr>
          <p:spPr>
            <a:xfrm>
              <a:off x="371665" y="4071233"/>
              <a:ext cx="149036" cy="316618"/>
            </a:xfrm>
            <a:custGeom>
              <a:avLst/>
              <a:gdLst/>
              <a:ahLst/>
              <a:cxnLst/>
              <a:rect l="0" t="0" r="0" b="0"/>
              <a:pathLst>
                <a:path w="149036" h="316618">
                  <a:moveTo>
                    <a:pt x="85535" y="5467"/>
                  </a:moveTo>
                  <a:lnTo>
                    <a:pt x="85535" y="5467"/>
                  </a:lnTo>
                  <a:lnTo>
                    <a:pt x="75396" y="1103"/>
                  </a:lnTo>
                  <a:lnTo>
                    <a:pt x="67858" y="0"/>
                  </a:lnTo>
                  <a:lnTo>
                    <a:pt x="52310" y="2749"/>
                  </a:lnTo>
                  <a:lnTo>
                    <a:pt x="27556" y="21517"/>
                  </a:lnTo>
                  <a:lnTo>
                    <a:pt x="7992" y="56162"/>
                  </a:lnTo>
                  <a:lnTo>
                    <a:pt x="1682" y="94791"/>
                  </a:lnTo>
                  <a:lnTo>
                    <a:pt x="0" y="117933"/>
                  </a:lnTo>
                  <a:lnTo>
                    <a:pt x="995" y="142533"/>
                  </a:lnTo>
                  <a:lnTo>
                    <a:pt x="3775" y="168105"/>
                  </a:lnTo>
                  <a:lnTo>
                    <a:pt x="7745" y="194326"/>
                  </a:lnTo>
                  <a:lnTo>
                    <a:pt x="29089" y="238512"/>
                  </a:lnTo>
                  <a:lnTo>
                    <a:pt x="43671" y="258197"/>
                  </a:lnTo>
                  <a:lnTo>
                    <a:pt x="82451" y="285713"/>
                  </a:lnTo>
                  <a:lnTo>
                    <a:pt x="149035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5409"/>
          <p:cNvSpPr/>
          <p:nvPr>
            <p:custDataLst>
              <p:tags r:id="rId2"/>
            </p:custDataLst>
          </p:nvPr>
        </p:nvSpPr>
        <p:spPr>
          <a:xfrm>
            <a:off x="7055655" y="3944933"/>
            <a:ext cx="30946" cy="332585"/>
          </a:xfrm>
          <a:custGeom>
            <a:avLst/>
            <a:gdLst/>
            <a:ahLst/>
            <a:cxnLst/>
            <a:rect l="0" t="0" r="0" b="0"/>
            <a:pathLst>
              <a:path w="30946" h="332585">
                <a:moveTo>
                  <a:pt x="18245" y="36517"/>
                </a:moveTo>
                <a:lnTo>
                  <a:pt x="18245" y="36517"/>
                </a:lnTo>
                <a:lnTo>
                  <a:pt x="18245" y="33146"/>
                </a:lnTo>
                <a:lnTo>
                  <a:pt x="24203" y="6434"/>
                </a:lnTo>
                <a:lnTo>
                  <a:pt x="24517" y="0"/>
                </a:lnTo>
                <a:lnTo>
                  <a:pt x="15749" y="31813"/>
                </a:lnTo>
                <a:lnTo>
                  <a:pt x="16408" y="67657"/>
                </a:lnTo>
                <a:lnTo>
                  <a:pt x="15547" y="99040"/>
                </a:lnTo>
                <a:lnTo>
                  <a:pt x="12813" y="134861"/>
                </a:lnTo>
                <a:lnTo>
                  <a:pt x="9245" y="174299"/>
                </a:lnTo>
                <a:lnTo>
                  <a:pt x="5307" y="213465"/>
                </a:lnTo>
                <a:lnTo>
                  <a:pt x="1911" y="249921"/>
                </a:lnTo>
                <a:lnTo>
                  <a:pt x="0" y="292129"/>
                </a:lnTo>
                <a:lnTo>
                  <a:pt x="1235" y="324545"/>
                </a:lnTo>
                <a:lnTo>
                  <a:pt x="2672" y="330136"/>
                </a:lnTo>
                <a:lnTo>
                  <a:pt x="6451" y="332451"/>
                </a:lnTo>
                <a:lnTo>
                  <a:pt x="11793" y="332584"/>
                </a:lnTo>
                <a:lnTo>
                  <a:pt x="30945" y="3286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Shape-5410"/>
          <p:cNvSpPr/>
          <p:nvPr>
            <p:custDataLst>
              <p:tags r:id="rId3"/>
            </p:custDataLst>
          </p:nvPr>
        </p:nvSpPr>
        <p:spPr>
          <a:xfrm>
            <a:off x="9982200" y="3619500"/>
            <a:ext cx="107951" cy="584201"/>
          </a:xfrm>
          <a:custGeom>
            <a:avLst/>
            <a:gdLst/>
            <a:ahLst/>
            <a:cxnLst/>
            <a:rect l="0" t="0" r="0" b="0"/>
            <a:pathLst>
              <a:path w="107951" h="584201">
                <a:moveTo>
                  <a:pt x="107950" y="0"/>
                </a:moveTo>
                <a:lnTo>
                  <a:pt x="107950" y="0"/>
                </a:lnTo>
                <a:lnTo>
                  <a:pt x="107950" y="6742"/>
                </a:lnTo>
                <a:lnTo>
                  <a:pt x="94135" y="53978"/>
                </a:lnTo>
                <a:lnTo>
                  <a:pt x="86288" y="88902"/>
                </a:lnTo>
                <a:lnTo>
                  <a:pt x="78096" y="132645"/>
                </a:lnTo>
                <a:lnTo>
                  <a:pt x="73230" y="158280"/>
                </a:lnTo>
                <a:lnTo>
                  <a:pt x="67870" y="185953"/>
                </a:lnTo>
                <a:lnTo>
                  <a:pt x="62181" y="214986"/>
                </a:lnTo>
                <a:lnTo>
                  <a:pt x="56269" y="245629"/>
                </a:lnTo>
                <a:lnTo>
                  <a:pt x="50213" y="277347"/>
                </a:lnTo>
                <a:lnTo>
                  <a:pt x="44059" y="309781"/>
                </a:lnTo>
                <a:lnTo>
                  <a:pt x="39956" y="340576"/>
                </a:lnTo>
                <a:lnTo>
                  <a:pt x="37221" y="370279"/>
                </a:lnTo>
                <a:lnTo>
                  <a:pt x="35396" y="399252"/>
                </a:lnTo>
                <a:lnTo>
                  <a:pt x="33475" y="425624"/>
                </a:lnTo>
                <a:lnTo>
                  <a:pt x="31490" y="450261"/>
                </a:lnTo>
                <a:lnTo>
                  <a:pt x="27401" y="494333"/>
                </a:lnTo>
                <a:lnTo>
                  <a:pt x="23231" y="530383"/>
                </a:lnTo>
                <a:lnTo>
                  <a:pt x="13546" y="564961"/>
                </a:lnTo>
                <a:lnTo>
                  <a:pt x="7667" y="575649"/>
                </a:lnTo>
                <a:lnTo>
                  <a:pt x="0" y="584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SMARTInkShape-Group1052"/>
          <p:cNvGrpSpPr/>
          <p:nvPr/>
        </p:nvGrpSpPr>
        <p:grpSpPr>
          <a:xfrm>
            <a:off x="7461250" y="2559050"/>
            <a:ext cx="3875120" cy="1778001"/>
            <a:chOff x="7461250" y="2559050"/>
            <a:chExt cx="3875120" cy="1778001"/>
          </a:xfrm>
        </p:grpSpPr>
        <p:sp>
          <p:nvSpPr>
            <p:cNvPr id="167" name="SMARTInkShape-5411"/>
            <p:cNvSpPr/>
            <p:nvPr>
              <p:custDataLst>
                <p:tags r:id="rId48"/>
              </p:custDataLst>
            </p:nvPr>
          </p:nvSpPr>
          <p:spPr>
            <a:xfrm>
              <a:off x="7646282" y="2559050"/>
              <a:ext cx="1218319" cy="749301"/>
            </a:xfrm>
            <a:custGeom>
              <a:avLst/>
              <a:gdLst/>
              <a:ahLst/>
              <a:cxnLst/>
              <a:rect l="0" t="0" r="0" b="0"/>
              <a:pathLst>
                <a:path w="1218319" h="749301">
                  <a:moveTo>
                    <a:pt x="5468" y="749300"/>
                  </a:moveTo>
                  <a:lnTo>
                    <a:pt x="5468" y="749300"/>
                  </a:lnTo>
                  <a:lnTo>
                    <a:pt x="0" y="749300"/>
                  </a:lnTo>
                  <a:lnTo>
                    <a:pt x="2750" y="745929"/>
                  </a:lnTo>
                  <a:lnTo>
                    <a:pt x="50058" y="720037"/>
                  </a:lnTo>
                  <a:lnTo>
                    <a:pt x="96134" y="687713"/>
                  </a:lnTo>
                  <a:lnTo>
                    <a:pt x="138897" y="658663"/>
                  </a:lnTo>
                  <a:lnTo>
                    <a:pt x="164271" y="640192"/>
                  </a:lnTo>
                  <a:lnTo>
                    <a:pt x="191770" y="619411"/>
                  </a:lnTo>
                  <a:lnTo>
                    <a:pt x="220686" y="597091"/>
                  </a:lnTo>
                  <a:lnTo>
                    <a:pt x="253368" y="572333"/>
                  </a:lnTo>
                  <a:lnTo>
                    <a:pt x="288562" y="545950"/>
                  </a:lnTo>
                  <a:lnTo>
                    <a:pt x="325431" y="518483"/>
                  </a:lnTo>
                  <a:lnTo>
                    <a:pt x="366238" y="489588"/>
                  </a:lnTo>
                  <a:lnTo>
                    <a:pt x="409670" y="459742"/>
                  </a:lnTo>
                  <a:lnTo>
                    <a:pt x="454853" y="429262"/>
                  </a:lnTo>
                  <a:lnTo>
                    <a:pt x="501202" y="397652"/>
                  </a:lnTo>
                  <a:lnTo>
                    <a:pt x="548329" y="365290"/>
                  </a:lnTo>
                  <a:lnTo>
                    <a:pt x="595975" y="332427"/>
                  </a:lnTo>
                  <a:lnTo>
                    <a:pt x="643968" y="300640"/>
                  </a:lnTo>
                  <a:lnTo>
                    <a:pt x="692190" y="269571"/>
                  </a:lnTo>
                  <a:lnTo>
                    <a:pt x="740566" y="238981"/>
                  </a:lnTo>
                  <a:lnTo>
                    <a:pt x="786927" y="210121"/>
                  </a:lnTo>
                  <a:lnTo>
                    <a:pt x="831947" y="182414"/>
                  </a:lnTo>
                  <a:lnTo>
                    <a:pt x="876070" y="155476"/>
                  </a:lnTo>
                  <a:lnTo>
                    <a:pt x="917481" y="131873"/>
                  </a:lnTo>
                  <a:lnTo>
                    <a:pt x="957082" y="110493"/>
                  </a:lnTo>
                  <a:lnTo>
                    <a:pt x="995477" y="90595"/>
                  </a:lnTo>
                  <a:lnTo>
                    <a:pt x="1030952" y="73802"/>
                  </a:lnTo>
                  <a:lnTo>
                    <a:pt x="1064480" y="59079"/>
                  </a:lnTo>
                  <a:lnTo>
                    <a:pt x="1096709" y="45736"/>
                  </a:lnTo>
                  <a:lnTo>
                    <a:pt x="1124545" y="34724"/>
                  </a:lnTo>
                  <a:lnTo>
                    <a:pt x="1149453" y="25266"/>
                  </a:lnTo>
                  <a:lnTo>
                    <a:pt x="1187711" y="11229"/>
                  </a:lnTo>
                  <a:lnTo>
                    <a:pt x="1218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412"/>
            <p:cNvSpPr/>
            <p:nvPr>
              <p:custDataLst>
                <p:tags r:id="rId49"/>
              </p:custDataLst>
            </p:nvPr>
          </p:nvSpPr>
          <p:spPr>
            <a:xfrm>
              <a:off x="7461250" y="2895600"/>
              <a:ext cx="1701801" cy="1028701"/>
            </a:xfrm>
            <a:custGeom>
              <a:avLst/>
              <a:gdLst/>
              <a:ahLst/>
              <a:cxnLst/>
              <a:rect l="0" t="0" r="0" b="0"/>
              <a:pathLst>
                <a:path w="1701801" h="1028701">
                  <a:moveTo>
                    <a:pt x="0" y="1028700"/>
                  </a:moveTo>
                  <a:lnTo>
                    <a:pt x="0" y="1028700"/>
                  </a:lnTo>
                  <a:lnTo>
                    <a:pt x="6741" y="1021958"/>
                  </a:lnTo>
                  <a:lnTo>
                    <a:pt x="44644" y="1000910"/>
                  </a:lnTo>
                  <a:lnTo>
                    <a:pt x="66451" y="989712"/>
                  </a:lnTo>
                  <a:lnTo>
                    <a:pt x="92279" y="976603"/>
                  </a:lnTo>
                  <a:lnTo>
                    <a:pt x="120786" y="962218"/>
                  </a:lnTo>
                  <a:lnTo>
                    <a:pt x="156725" y="943457"/>
                  </a:lnTo>
                  <a:lnTo>
                    <a:pt x="197616" y="921777"/>
                  </a:lnTo>
                  <a:lnTo>
                    <a:pt x="241811" y="898151"/>
                  </a:lnTo>
                  <a:lnTo>
                    <a:pt x="291030" y="871112"/>
                  </a:lnTo>
                  <a:lnTo>
                    <a:pt x="343597" y="841797"/>
                  </a:lnTo>
                  <a:lnTo>
                    <a:pt x="398398" y="810964"/>
                  </a:lnTo>
                  <a:lnTo>
                    <a:pt x="456099" y="777710"/>
                  </a:lnTo>
                  <a:lnTo>
                    <a:pt x="515733" y="742840"/>
                  </a:lnTo>
                  <a:lnTo>
                    <a:pt x="576655" y="706893"/>
                  </a:lnTo>
                  <a:lnTo>
                    <a:pt x="641259" y="668817"/>
                  </a:lnTo>
                  <a:lnTo>
                    <a:pt x="708316" y="629323"/>
                  </a:lnTo>
                  <a:lnTo>
                    <a:pt x="777011" y="588881"/>
                  </a:lnTo>
                  <a:lnTo>
                    <a:pt x="842563" y="548515"/>
                  </a:lnTo>
                  <a:lnTo>
                    <a:pt x="906019" y="508199"/>
                  </a:lnTo>
                  <a:lnTo>
                    <a:pt x="968080" y="467916"/>
                  </a:lnTo>
                  <a:lnTo>
                    <a:pt x="1027092" y="429066"/>
                  </a:lnTo>
                  <a:lnTo>
                    <a:pt x="1084073" y="391172"/>
                  </a:lnTo>
                  <a:lnTo>
                    <a:pt x="1139698" y="353915"/>
                  </a:lnTo>
                  <a:lnTo>
                    <a:pt x="1192304" y="317788"/>
                  </a:lnTo>
                  <a:lnTo>
                    <a:pt x="1242898" y="282414"/>
                  </a:lnTo>
                  <a:lnTo>
                    <a:pt x="1292148" y="247542"/>
                  </a:lnTo>
                  <a:lnTo>
                    <a:pt x="1336270" y="215828"/>
                  </a:lnTo>
                  <a:lnTo>
                    <a:pt x="1376976" y="186219"/>
                  </a:lnTo>
                  <a:lnTo>
                    <a:pt x="1415400" y="158013"/>
                  </a:lnTo>
                  <a:lnTo>
                    <a:pt x="1451599" y="132858"/>
                  </a:lnTo>
                  <a:lnTo>
                    <a:pt x="1486316" y="109739"/>
                  </a:lnTo>
                  <a:lnTo>
                    <a:pt x="1520044" y="87976"/>
                  </a:lnTo>
                  <a:lnTo>
                    <a:pt x="1549585" y="69234"/>
                  </a:lnTo>
                  <a:lnTo>
                    <a:pt x="1576335" y="52506"/>
                  </a:lnTo>
                  <a:lnTo>
                    <a:pt x="1623459" y="26158"/>
                  </a:lnTo>
                  <a:lnTo>
                    <a:pt x="1663219" y="12096"/>
                  </a:lnTo>
                  <a:lnTo>
                    <a:pt x="170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413"/>
            <p:cNvSpPr/>
            <p:nvPr>
              <p:custDataLst>
                <p:tags r:id="rId50"/>
              </p:custDataLst>
            </p:nvPr>
          </p:nvSpPr>
          <p:spPr>
            <a:xfrm>
              <a:off x="7937500" y="3181350"/>
              <a:ext cx="1606551" cy="914401"/>
            </a:xfrm>
            <a:custGeom>
              <a:avLst/>
              <a:gdLst/>
              <a:ahLst/>
              <a:cxnLst/>
              <a:rect l="0" t="0" r="0" b="0"/>
              <a:pathLst>
                <a:path w="1606551" h="914401">
                  <a:moveTo>
                    <a:pt x="0" y="914400"/>
                  </a:moveTo>
                  <a:lnTo>
                    <a:pt x="0" y="914400"/>
                  </a:lnTo>
                  <a:lnTo>
                    <a:pt x="3370" y="914400"/>
                  </a:lnTo>
                  <a:lnTo>
                    <a:pt x="49845" y="896369"/>
                  </a:lnTo>
                  <a:lnTo>
                    <a:pt x="93649" y="874401"/>
                  </a:lnTo>
                  <a:lnTo>
                    <a:pt x="121700" y="859511"/>
                  </a:lnTo>
                  <a:lnTo>
                    <a:pt x="153100" y="842530"/>
                  </a:lnTo>
                  <a:lnTo>
                    <a:pt x="186734" y="824154"/>
                  </a:lnTo>
                  <a:lnTo>
                    <a:pt x="225383" y="802024"/>
                  </a:lnTo>
                  <a:lnTo>
                    <a:pt x="267378" y="777394"/>
                  </a:lnTo>
                  <a:lnTo>
                    <a:pt x="311601" y="751096"/>
                  </a:lnTo>
                  <a:lnTo>
                    <a:pt x="361545" y="720864"/>
                  </a:lnTo>
                  <a:lnTo>
                    <a:pt x="415303" y="688009"/>
                  </a:lnTo>
                  <a:lnTo>
                    <a:pt x="471601" y="653406"/>
                  </a:lnTo>
                  <a:lnTo>
                    <a:pt x="531712" y="614815"/>
                  </a:lnTo>
                  <a:lnTo>
                    <a:pt x="594363" y="573566"/>
                  </a:lnTo>
                  <a:lnTo>
                    <a:pt x="658709" y="530544"/>
                  </a:lnTo>
                  <a:lnTo>
                    <a:pt x="724184" y="487752"/>
                  </a:lnTo>
                  <a:lnTo>
                    <a:pt x="790411" y="445112"/>
                  </a:lnTo>
                  <a:lnTo>
                    <a:pt x="857141" y="402574"/>
                  </a:lnTo>
                  <a:lnTo>
                    <a:pt x="923499" y="361516"/>
                  </a:lnTo>
                  <a:lnTo>
                    <a:pt x="989611" y="321444"/>
                  </a:lnTo>
                  <a:lnTo>
                    <a:pt x="1055557" y="282029"/>
                  </a:lnTo>
                  <a:lnTo>
                    <a:pt x="1117160" y="245875"/>
                  </a:lnTo>
                  <a:lnTo>
                    <a:pt x="1175868" y="211894"/>
                  </a:lnTo>
                  <a:lnTo>
                    <a:pt x="1232645" y="179363"/>
                  </a:lnTo>
                  <a:lnTo>
                    <a:pt x="1283197" y="149914"/>
                  </a:lnTo>
                  <a:lnTo>
                    <a:pt x="1329598" y="122520"/>
                  </a:lnTo>
                  <a:lnTo>
                    <a:pt x="1373232" y="96497"/>
                  </a:lnTo>
                  <a:lnTo>
                    <a:pt x="1412199" y="75620"/>
                  </a:lnTo>
                  <a:lnTo>
                    <a:pt x="1448055" y="58175"/>
                  </a:lnTo>
                  <a:lnTo>
                    <a:pt x="1481837" y="43017"/>
                  </a:lnTo>
                  <a:lnTo>
                    <a:pt x="1510708" y="31500"/>
                  </a:lnTo>
                  <a:lnTo>
                    <a:pt x="1536305" y="22411"/>
                  </a:lnTo>
                  <a:lnTo>
                    <a:pt x="1575329" y="9960"/>
                  </a:lnTo>
                  <a:lnTo>
                    <a:pt x="160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414"/>
            <p:cNvSpPr/>
            <p:nvPr>
              <p:custDataLst>
                <p:tags r:id="rId51"/>
              </p:custDataLst>
            </p:nvPr>
          </p:nvSpPr>
          <p:spPr>
            <a:xfrm>
              <a:off x="8794750" y="3524250"/>
              <a:ext cx="1320801" cy="812801"/>
            </a:xfrm>
            <a:custGeom>
              <a:avLst/>
              <a:gdLst/>
              <a:ahLst/>
              <a:cxnLst/>
              <a:rect l="0" t="0" r="0" b="0"/>
              <a:pathLst>
                <a:path w="1320801" h="812801">
                  <a:moveTo>
                    <a:pt x="0" y="812800"/>
                  </a:moveTo>
                  <a:lnTo>
                    <a:pt x="0" y="812800"/>
                  </a:lnTo>
                  <a:lnTo>
                    <a:pt x="37081" y="789203"/>
                  </a:lnTo>
                  <a:lnTo>
                    <a:pt x="59998" y="775902"/>
                  </a:lnTo>
                  <a:lnTo>
                    <a:pt x="87271" y="760685"/>
                  </a:lnTo>
                  <a:lnTo>
                    <a:pt x="117447" y="744189"/>
                  </a:lnTo>
                  <a:lnTo>
                    <a:pt x="152381" y="723316"/>
                  </a:lnTo>
                  <a:lnTo>
                    <a:pt x="190488" y="699521"/>
                  </a:lnTo>
                  <a:lnTo>
                    <a:pt x="230708" y="673781"/>
                  </a:lnTo>
                  <a:lnTo>
                    <a:pt x="278689" y="643920"/>
                  </a:lnTo>
                  <a:lnTo>
                    <a:pt x="331842" y="611313"/>
                  </a:lnTo>
                  <a:lnTo>
                    <a:pt x="388445" y="576876"/>
                  </a:lnTo>
                  <a:lnTo>
                    <a:pt x="450168" y="539806"/>
                  </a:lnTo>
                  <a:lnTo>
                    <a:pt x="515307" y="500982"/>
                  </a:lnTo>
                  <a:lnTo>
                    <a:pt x="582721" y="460988"/>
                  </a:lnTo>
                  <a:lnTo>
                    <a:pt x="651652" y="420214"/>
                  </a:lnTo>
                  <a:lnTo>
                    <a:pt x="721596" y="378921"/>
                  </a:lnTo>
                  <a:lnTo>
                    <a:pt x="792214" y="337280"/>
                  </a:lnTo>
                  <a:lnTo>
                    <a:pt x="858343" y="297526"/>
                  </a:lnTo>
                  <a:lnTo>
                    <a:pt x="921478" y="259028"/>
                  </a:lnTo>
                  <a:lnTo>
                    <a:pt x="982619" y="221369"/>
                  </a:lnTo>
                  <a:lnTo>
                    <a:pt x="1036785" y="187090"/>
                  </a:lnTo>
                  <a:lnTo>
                    <a:pt x="1086300" y="155066"/>
                  </a:lnTo>
                  <a:lnTo>
                    <a:pt x="1132717" y="124544"/>
                  </a:lnTo>
                  <a:lnTo>
                    <a:pt x="1174245" y="97140"/>
                  </a:lnTo>
                  <a:lnTo>
                    <a:pt x="1212514" y="71815"/>
                  </a:lnTo>
                  <a:lnTo>
                    <a:pt x="1248609" y="47877"/>
                  </a:lnTo>
                  <a:lnTo>
                    <a:pt x="132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415"/>
            <p:cNvSpPr/>
            <p:nvPr>
              <p:custDataLst>
                <p:tags r:id="rId52"/>
              </p:custDataLst>
            </p:nvPr>
          </p:nvSpPr>
          <p:spPr>
            <a:xfrm>
              <a:off x="9769020" y="2990850"/>
              <a:ext cx="562431" cy="278077"/>
            </a:xfrm>
            <a:custGeom>
              <a:avLst/>
              <a:gdLst/>
              <a:ahLst/>
              <a:cxnLst/>
              <a:rect l="0" t="0" r="0" b="0"/>
              <a:pathLst>
                <a:path w="562431" h="278077">
                  <a:moveTo>
                    <a:pt x="73480" y="273050"/>
                  </a:moveTo>
                  <a:lnTo>
                    <a:pt x="73480" y="273050"/>
                  </a:lnTo>
                  <a:lnTo>
                    <a:pt x="33917" y="278076"/>
                  </a:lnTo>
                  <a:lnTo>
                    <a:pt x="8841" y="277126"/>
                  </a:lnTo>
                  <a:lnTo>
                    <a:pt x="2870" y="275767"/>
                  </a:lnTo>
                  <a:lnTo>
                    <a:pt x="301" y="274156"/>
                  </a:lnTo>
                  <a:lnTo>
                    <a:pt x="0" y="272376"/>
                  </a:lnTo>
                  <a:lnTo>
                    <a:pt x="13026" y="257708"/>
                  </a:lnTo>
                  <a:lnTo>
                    <a:pt x="48237" y="233017"/>
                  </a:lnTo>
                  <a:lnTo>
                    <a:pt x="94301" y="204195"/>
                  </a:lnTo>
                  <a:lnTo>
                    <a:pt x="137062" y="178713"/>
                  </a:lnTo>
                  <a:lnTo>
                    <a:pt x="163846" y="165003"/>
                  </a:lnTo>
                  <a:lnTo>
                    <a:pt x="193696" y="150924"/>
                  </a:lnTo>
                  <a:lnTo>
                    <a:pt x="225591" y="136599"/>
                  </a:lnTo>
                  <a:lnTo>
                    <a:pt x="258142" y="123522"/>
                  </a:lnTo>
                  <a:lnTo>
                    <a:pt x="291133" y="111276"/>
                  </a:lnTo>
                  <a:lnTo>
                    <a:pt x="324415" y="99584"/>
                  </a:lnTo>
                  <a:lnTo>
                    <a:pt x="355776" y="88967"/>
                  </a:lnTo>
                  <a:lnTo>
                    <a:pt x="385854" y="79067"/>
                  </a:lnTo>
                  <a:lnTo>
                    <a:pt x="415079" y="69645"/>
                  </a:lnTo>
                  <a:lnTo>
                    <a:pt x="440913" y="61247"/>
                  </a:lnTo>
                  <a:lnTo>
                    <a:pt x="486550" y="46270"/>
                  </a:lnTo>
                  <a:lnTo>
                    <a:pt x="531089" y="29310"/>
                  </a:lnTo>
                  <a:lnTo>
                    <a:pt x="546853" y="17966"/>
                  </a:lnTo>
                  <a:lnTo>
                    <a:pt x="5624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416"/>
            <p:cNvSpPr/>
            <p:nvPr>
              <p:custDataLst>
                <p:tags r:id="rId53"/>
              </p:custDataLst>
            </p:nvPr>
          </p:nvSpPr>
          <p:spPr>
            <a:xfrm>
              <a:off x="10207261" y="2907242"/>
              <a:ext cx="244840" cy="191559"/>
            </a:xfrm>
            <a:custGeom>
              <a:avLst/>
              <a:gdLst/>
              <a:ahLst/>
              <a:cxnLst/>
              <a:rect l="0" t="0" r="0" b="0"/>
              <a:pathLst>
                <a:path w="244840" h="191559">
                  <a:moveTo>
                    <a:pt x="35289" y="39158"/>
                  </a:moveTo>
                  <a:lnTo>
                    <a:pt x="35289" y="39158"/>
                  </a:lnTo>
                  <a:lnTo>
                    <a:pt x="3514" y="32691"/>
                  </a:lnTo>
                  <a:lnTo>
                    <a:pt x="1407" y="31319"/>
                  </a:lnTo>
                  <a:lnTo>
                    <a:pt x="0" y="29698"/>
                  </a:lnTo>
                  <a:lnTo>
                    <a:pt x="1886" y="28618"/>
                  </a:lnTo>
                  <a:lnTo>
                    <a:pt x="42902" y="20000"/>
                  </a:lnTo>
                  <a:lnTo>
                    <a:pt x="77007" y="12769"/>
                  </a:lnTo>
                  <a:lnTo>
                    <a:pt x="115919" y="5558"/>
                  </a:lnTo>
                  <a:lnTo>
                    <a:pt x="152028" y="0"/>
                  </a:lnTo>
                  <a:lnTo>
                    <a:pt x="193977" y="3018"/>
                  </a:lnTo>
                  <a:lnTo>
                    <a:pt x="213768" y="12983"/>
                  </a:lnTo>
                  <a:lnTo>
                    <a:pt x="222008" y="19591"/>
                  </a:lnTo>
                  <a:lnTo>
                    <a:pt x="233046" y="40104"/>
                  </a:lnTo>
                  <a:lnTo>
                    <a:pt x="238891" y="66389"/>
                  </a:lnTo>
                  <a:lnTo>
                    <a:pt x="238921" y="111511"/>
                  </a:lnTo>
                  <a:lnTo>
                    <a:pt x="239323" y="150907"/>
                  </a:lnTo>
                  <a:lnTo>
                    <a:pt x="244839" y="19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417"/>
            <p:cNvSpPr/>
            <p:nvPr>
              <p:custDataLst>
                <p:tags r:id="rId54"/>
              </p:custDataLst>
            </p:nvPr>
          </p:nvSpPr>
          <p:spPr>
            <a:xfrm>
              <a:off x="11296650" y="2609850"/>
              <a:ext cx="39720" cy="323851"/>
            </a:xfrm>
            <a:custGeom>
              <a:avLst/>
              <a:gdLst/>
              <a:ahLst/>
              <a:cxnLst/>
              <a:rect l="0" t="0" r="0" b="0"/>
              <a:pathLst>
                <a:path w="39720" h="323851">
                  <a:moveTo>
                    <a:pt x="0" y="0"/>
                  </a:moveTo>
                  <a:lnTo>
                    <a:pt x="0" y="0"/>
                  </a:lnTo>
                  <a:lnTo>
                    <a:pt x="10112" y="3371"/>
                  </a:lnTo>
                  <a:lnTo>
                    <a:pt x="26515" y="22322"/>
                  </a:lnTo>
                  <a:lnTo>
                    <a:pt x="38038" y="67135"/>
                  </a:lnTo>
                  <a:lnTo>
                    <a:pt x="39719" y="110741"/>
                  </a:lnTo>
                  <a:lnTo>
                    <a:pt x="39180" y="135211"/>
                  </a:lnTo>
                  <a:lnTo>
                    <a:pt x="37409" y="159991"/>
                  </a:lnTo>
                  <a:lnTo>
                    <a:pt x="34817" y="184977"/>
                  </a:lnTo>
                  <a:lnTo>
                    <a:pt x="31678" y="210101"/>
                  </a:lnTo>
                  <a:lnTo>
                    <a:pt x="20664" y="25683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418"/>
            <p:cNvSpPr/>
            <p:nvPr>
              <p:custDataLst>
                <p:tags r:id="rId55"/>
              </p:custDataLst>
            </p:nvPr>
          </p:nvSpPr>
          <p:spPr>
            <a:xfrm>
              <a:off x="11113903" y="2712333"/>
              <a:ext cx="125598" cy="157470"/>
            </a:xfrm>
            <a:custGeom>
              <a:avLst/>
              <a:gdLst/>
              <a:ahLst/>
              <a:cxnLst/>
              <a:rect l="0" t="0" r="0" b="0"/>
              <a:pathLst>
                <a:path w="125598" h="157470">
                  <a:moveTo>
                    <a:pt x="100197" y="5467"/>
                  </a:moveTo>
                  <a:lnTo>
                    <a:pt x="100197" y="5467"/>
                  </a:lnTo>
                  <a:lnTo>
                    <a:pt x="105664" y="0"/>
                  </a:lnTo>
                  <a:lnTo>
                    <a:pt x="106664" y="411"/>
                  </a:lnTo>
                  <a:lnTo>
                    <a:pt x="109656" y="2750"/>
                  </a:lnTo>
                  <a:lnTo>
                    <a:pt x="111456" y="9904"/>
                  </a:lnTo>
                  <a:lnTo>
                    <a:pt x="110589" y="29595"/>
                  </a:lnTo>
                  <a:lnTo>
                    <a:pt x="102101" y="59653"/>
                  </a:lnTo>
                  <a:lnTo>
                    <a:pt x="80268" y="104365"/>
                  </a:lnTo>
                  <a:lnTo>
                    <a:pt x="51209" y="140687"/>
                  </a:lnTo>
                  <a:lnTo>
                    <a:pt x="37502" y="152819"/>
                  </a:lnTo>
                  <a:lnTo>
                    <a:pt x="31589" y="155912"/>
                  </a:lnTo>
                  <a:lnTo>
                    <a:pt x="21257" y="157469"/>
                  </a:lnTo>
                  <a:lnTo>
                    <a:pt x="17232" y="155485"/>
                  </a:lnTo>
                  <a:lnTo>
                    <a:pt x="10877" y="147636"/>
                  </a:lnTo>
                  <a:lnTo>
                    <a:pt x="1754" y="126056"/>
                  </a:lnTo>
                  <a:lnTo>
                    <a:pt x="0" y="116447"/>
                  </a:lnTo>
                  <a:lnTo>
                    <a:pt x="943" y="112615"/>
                  </a:lnTo>
                  <a:lnTo>
                    <a:pt x="5754" y="106475"/>
                  </a:lnTo>
                  <a:lnTo>
                    <a:pt x="19767" y="99052"/>
                  </a:lnTo>
                  <a:lnTo>
                    <a:pt x="44067" y="99126"/>
                  </a:lnTo>
                  <a:lnTo>
                    <a:pt x="82472" y="110542"/>
                  </a:lnTo>
                  <a:lnTo>
                    <a:pt x="110024" y="126385"/>
                  </a:lnTo>
                  <a:lnTo>
                    <a:pt x="118675" y="133997"/>
                  </a:lnTo>
                  <a:lnTo>
                    <a:pt x="125597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419"/>
            <p:cNvSpPr/>
            <p:nvPr>
              <p:custDataLst>
                <p:tags r:id="rId56"/>
              </p:custDataLst>
            </p:nvPr>
          </p:nvSpPr>
          <p:spPr>
            <a:xfrm>
              <a:off x="10902949" y="2825750"/>
              <a:ext cx="133352" cy="38101"/>
            </a:xfrm>
            <a:custGeom>
              <a:avLst/>
              <a:gdLst/>
              <a:ahLst/>
              <a:cxnLst/>
              <a:rect l="0" t="0" r="0" b="0"/>
              <a:pathLst>
                <a:path w="133352" h="38101">
                  <a:moveTo>
                    <a:pt x="1" y="38100"/>
                  </a:moveTo>
                  <a:lnTo>
                    <a:pt x="1" y="38100"/>
                  </a:lnTo>
                  <a:lnTo>
                    <a:pt x="0" y="34729"/>
                  </a:lnTo>
                  <a:lnTo>
                    <a:pt x="5646" y="31193"/>
                  </a:lnTo>
                  <a:lnTo>
                    <a:pt x="48409" y="16729"/>
                  </a:lnTo>
                  <a:lnTo>
                    <a:pt x="87173" y="9033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420"/>
            <p:cNvSpPr/>
            <p:nvPr>
              <p:custDataLst>
                <p:tags r:id="rId57"/>
              </p:custDataLst>
            </p:nvPr>
          </p:nvSpPr>
          <p:spPr>
            <a:xfrm>
              <a:off x="10858500" y="276225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705" y="83514"/>
                  </a:lnTo>
                  <a:lnTo>
                    <a:pt x="6907" y="129777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421"/>
            <p:cNvSpPr/>
            <p:nvPr>
              <p:custDataLst>
                <p:tags r:id="rId58"/>
              </p:custDataLst>
            </p:nvPr>
          </p:nvSpPr>
          <p:spPr>
            <a:xfrm>
              <a:off x="10666496" y="2750874"/>
              <a:ext cx="109455" cy="238032"/>
            </a:xfrm>
            <a:custGeom>
              <a:avLst/>
              <a:gdLst/>
              <a:ahLst/>
              <a:cxnLst/>
              <a:rect l="0" t="0" r="0" b="0"/>
              <a:pathLst>
                <a:path w="109455" h="238032">
                  <a:moveTo>
                    <a:pt x="109454" y="5026"/>
                  </a:moveTo>
                  <a:lnTo>
                    <a:pt x="109454" y="5026"/>
                  </a:lnTo>
                  <a:lnTo>
                    <a:pt x="86851" y="0"/>
                  </a:lnTo>
                  <a:lnTo>
                    <a:pt x="71891" y="675"/>
                  </a:lnTo>
                  <a:lnTo>
                    <a:pt x="30929" y="16430"/>
                  </a:lnTo>
                  <a:lnTo>
                    <a:pt x="17874" y="31967"/>
                  </a:lnTo>
                  <a:lnTo>
                    <a:pt x="8074" y="54394"/>
                  </a:lnTo>
                  <a:lnTo>
                    <a:pt x="0" y="99460"/>
                  </a:lnTo>
                  <a:lnTo>
                    <a:pt x="365" y="134485"/>
                  </a:lnTo>
                  <a:lnTo>
                    <a:pt x="4760" y="167456"/>
                  </a:lnTo>
                  <a:lnTo>
                    <a:pt x="13534" y="196456"/>
                  </a:lnTo>
                  <a:lnTo>
                    <a:pt x="29194" y="218752"/>
                  </a:lnTo>
                  <a:lnTo>
                    <a:pt x="47913" y="232425"/>
                  </a:lnTo>
                  <a:lnTo>
                    <a:pt x="57843" y="237059"/>
                  </a:lnTo>
                  <a:lnTo>
                    <a:pt x="67991" y="238031"/>
                  </a:lnTo>
                  <a:lnTo>
                    <a:pt x="109454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SMARTInkShape-5422"/>
          <p:cNvSpPr/>
          <p:nvPr>
            <p:custDataLst>
              <p:tags r:id="rId4"/>
            </p:custDataLst>
          </p:nvPr>
        </p:nvSpPr>
        <p:spPr>
          <a:xfrm>
            <a:off x="2406650" y="2171199"/>
            <a:ext cx="1137328" cy="114802"/>
          </a:xfrm>
          <a:custGeom>
            <a:avLst/>
            <a:gdLst/>
            <a:ahLst/>
            <a:cxnLst/>
            <a:rect l="0" t="0" r="0" b="0"/>
            <a:pathLst>
              <a:path w="1137328" h="114802">
                <a:moveTo>
                  <a:pt x="0" y="114801"/>
                </a:moveTo>
                <a:lnTo>
                  <a:pt x="0" y="114801"/>
                </a:lnTo>
                <a:lnTo>
                  <a:pt x="0" y="111430"/>
                </a:lnTo>
                <a:lnTo>
                  <a:pt x="20226" y="105963"/>
                </a:lnTo>
                <a:lnTo>
                  <a:pt x="62141" y="100054"/>
                </a:lnTo>
                <a:lnTo>
                  <a:pt x="90111" y="96503"/>
                </a:lnTo>
                <a:lnTo>
                  <a:pt x="126396" y="91314"/>
                </a:lnTo>
                <a:lnTo>
                  <a:pt x="168225" y="85032"/>
                </a:lnTo>
                <a:lnTo>
                  <a:pt x="213750" y="78021"/>
                </a:lnTo>
                <a:lnTo>
                  <a:pt x="265267" y="70526"/>
                </a:lnTo>
                <a:lnTo>
                  <a:pt x="320778" y="62707"/>
                </a:lnTo>
                <a:lnTo>
                  <a:pt x="378952" y="54671"/>
                </a:lnTo>
                <a:lnTo>
                  <a:pt x="441018" y="47198"/>
                </a:lnTo>
                <a:lnTo>
                  <a:pt x="505679" y="40099"/>
                </a:lnTo>
                <a:lnTo>
                  <a:pt x="572069" y="33250"/>
                </a:lnTo>
                <a:lnTo>
                  <a:pt x="636790" y="27272"/>
                </a:lnTo>
                <a:lnTo>
                  <a:pt x="700399" y="21876"/>
                </a:lnTo>
                <a:lnTo>
                  <a:pt x="763266" y="16868"/>
                </a:lnTo>
                <a:lnTo>
                  <a:pt x="820700" y="12118"/>
                </a:lnTo>
                <a:lnTo>
                  <a:pt x="874511" y="7540"/>
                </a:lnTo>
                <a:lnTo>
                  <a:pt x="925907" y="3077"/>
                </a:lnTo>
                <a:lnTo>
                  <a:pt x="970049" y="807"/>
                </a:lnTo>
                <a:lnTo>
                  <a:pt x="1009355" y="0"/>
                </a:lnTo>
                <a:lnTo>
                  <a:pt x="1045437" y="167"/>
                </a:lnTo>
                <a:lnTo>
                  <a:pt x="1073725" y="984"/>
                </a:lnTo>
                <a:lnTo>
                  <a:pt x="1116444" y="3773"/>
                </a:lnTo>
                <a:lnTo>
                  <a:pt x="1128118" y="6210"/>
                </a:lnTo>
                <a:lnTo>
                  <a:pt x="1134490" y="9246"/>
                </a:lnTo>
                <a:lnTo>
                  <a:pt x="1137327" y="12681"/>
                </a:lnTo>
                <a:lnTo>
                  <a:pt x="1131457" y="15676"/>
                </a:lnTo>
                <a:lnTo>
                  <a:pt x="1104238" y="20886"/>
                </a:lnTo>
                <a:lnTo>
                  <a:pt x="1081175" y="23969"/>
                </a:lnTo>
                <a:lnTo>
                  <a:pt x="1053100" y="27435"/>
                </a:lnTo>
                <a:lnTo>
                  <a:pt x="1021684" y="31157"/>
                </a:lnTo>
                <a:lnTo>
                  <a:pt x="984511" y="34344"/>
                </a:lnTo>
                <a:lnTo>
                  <a:pt x="943502" y="37174"/>
                </a:lnTo>
                <a:lnTo>
                  <a:pt x="899935" y="39766"/>
                </a:lnTo>
                <a:lnTo>
                  <a:pt x="852545" y="42906"/>
                </a:lnTo>
                <a:lnTo>
                  <a:pt x="802608" y="46410"/>
                </a:lnTo>
                <a:lnTo>
                  <a:pt x="750972" y="50157"/>
                </a:lnTo>
                <a:lnTo>
                  <a:pt x="699615" y="54772"/>
                </a:lnTo>
                <a:lnTo>
                  <a:pt x="648443" y="59965"/>
                </a:lnTo>
                <a:lnTo>
                  <a:pt x="597395" y="65544"/>
                </a:lnTo>
                <a:lnTo>
                  <a:pt x="549958" y="70674"/>
                </a:lnTo>
                <a:lnTo>
                  <a:pt x="504928" y="75505"/>
                </a:lnTo>
                <a:lnTo>
                  <a:pt x="461502" y="80137"/>
                </a:lnTo>
                <a:lnTo>
                  <a:pt x="426907" y="83225"/>
                </a:lnTo>
                <a:lnTo>
                  <a:pt x="398199" y="85284"/>
                </a:lnTo>
                <a:lnTo>
                  <a:pt x="356894" y="86865"/>
                </a:lnTo>
                <a:lnTo>
                  <a:pt x="338536" y="85217"/>
                </a:lnTo>
                <a:lnTo>
                  <a:pt x="341402" y="81672"/>
                </a:lnTo>
                <a:lnTo>
                  <a:pt x="365283" y="70209"/>
                </a:lnTo>
                <a:lnTo>
                  <a:pt x="391688" y="62495"/>
                </a:lnTo>
                <a:lnTo>
                  <a:pt x="426225" y="53825"/>
                </a:lnTo>
                <a:lnTo>
                  <a:pt x="466184" y="44517"/>
                </a:lnTo>
                <a:lnTo>
                  <a:pt x="514695" y="35489"/>
                </a:lnTo>
                <a:lnTo>
                  <a:pt x="568907" y="26649"/>
                </a:lnTo>
                <a:lnTo>
                  <a:pt x="626921" y="17933"/>
                </a:lnTo>
                <a:lnTo>
                  <a:pt x="688176" y="12828"/>
                </a:lnTo>
                <a:lnTo>
                  <a:pt x="751589" y="10130"/>
                </a:lnTo>
                <a:lnTo>
                  <a:pt x="816443" y="9037"/>
                </a:lnTo>
                <a:lnTo>
                  <a:pt x="859679" y="8308"/>
                </a:lnTo>
                <a:lnTo>
                  <a:pt x="946150" y="68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Shape-5423"/>
          <p:cNvSpPr/>
          <p:nvPr>
            <p:custDataLst>
              <p:tags r:id="rId5"/>
            </p:custDataLst>
          </p:nvPr>
        </p:nvSpPr>
        <p:spPr>
          <a:xfrm>
            <a:off x="4310399" y="5327650"/>
            <a:ext cx="274302" cy="273051"/>
          </a:xfrm>
          <a:custGeom>
            <a:avLst/>
            <a:gdLst/>
            <a:ahLst/>
            <a:cxnLst/>
            <a:rect l="0" t="0" r="0" b="0"/>
            <a:pathLst>
              <a:path w="274302" h="273051">
                <a:moveTo>
                  <a:pt x="229851" y="0"/>
                </a:moveTo>
                <a:lnTo>
                  <a:pt x="229851" y="0"/>
                </a:lnTo>
                <a:lnTo>
                  <a:pt x="226480" y="3371"/>
                </a:lnTo>
                <a:lnTo>
                  <a:pt x="224825" y="6907"/>
                </a:lnTo>
                <a:lnTo>
                  <a:pt x="216710" y="45466"/>
                </a:lnTo>
                <a:lnTo>
                  <a:pt x="206907" y="86614"/>
                </a:lnTo>
                <a:lnTo>
                  <a:pt x="196370" y="118223"/>
                </a:lnTo>
                <a:lnTo>
                  <a:pt x="184631" y="151086"/>
                </a:lnTo>
                <a:lnTo>
                  <a:pt x="159381" y="194579"/>
                </a:lnTo>
                <a:lnTo>
                  <a:pt x="132927" y="224164"/>
                </a:lnTo>
                <a:lnTo>
                  <a:pt x="122902" y="229171"/>
                </a:lnTo>
                <a:lnTo>
                  <a:pt x="100474" y="232852"/>
                </a:lnTo>
                <a:lnTo>
                  <a:pt x="78276" y="228372"/>
                </a:lnTo>
                <a:lnTo>
                  <a:pt x="67418" y="224215"/>
                </a:lnTo>
                <a:lnTo>
                  <a:pt x="47827" y="208307"/>
                </a:lnTo>
                <a:lnTo>
                  <a:pt x="22812" y="173668"/>
                </a:lnTo>
                <a:lnTo>
                  <a:pt x="2139" y="131201"/>
                </a:lnTo>
                <a:lnTo>
                  <a:pt x="0" y="119930"/>
                </a:lnTo>
                <a:lnTo>
                  <a:pt x="417" y="115936"/>
                </a:lnTo>
                <a:lnTo>
                  <a:pt x="2811" y="112568"/>
                </a:lnTo>
                <a:lnTo>
                  <a:pt x="11116" y="106945"/>
                </a:lnTo>
                <a:lnTo>
                  <a:pt x="37805" y="103184"/>
                </a:lnTo>
                <a:lnTo>
                  <a:pt x="79266" y="108811"/>
                </a:lnTo>
                <a:lnTo>
                  <a:pt x="110949" y="117505"/>
                </a:lnTo>
                <a:lnTo>
                  <a:pt x="141728" y="129835"/>
                </a:lnTo>
                <a:lnTo>
                  <a:pt x="177478" y="156611"/>
                </a:lnTo>
                <a:lnTo>
                  <a:pt x="209236" y="197264"/>
                </a:lnTo>
                <a:lnTo>
                  <a:pt x="241639" y="243340"/>
                </a:lnTo>
                <a:lnTo>
                  <a:pt x="261003" y="263549"/>
                </a:lnTo>
                <a:lnTo>
                  <a:pt x="274301" y="273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1055"/>
          <p:cNvGrpSpPr/>
          <p:nvPr/>
        </p:nvGrpSpPr>
        <p:grpSpPr>
          <a:xfrm>
            <a:off x="5203342" y="5245100"/>
            <a:ext cx="168759" cy="412751"/>
            <a:chOff x="5203342" y="5245100"/>
            <a:chExt cx="168759" cy="412751"/>
          </a:xfrm>
        </p:grpSpPr>
        <p:sp>
          <p:nvSpPr>
            <p:cNvPr id="181" name="SMARTInkShape-5424"/>
            <p:cNvSpPr/>
            <p:nvPr>
              <p:custDataLst>
                <p:tags r:id="rId45"/>
              </p:custDataLst>
            </p:nvPr>
          </p:nvSpPr>
          <p:spPr>
            <a:xfrm>
              <a:off x="5283200" y="5245100"/>
              <a:ext cx="12671" cy="406401"/>
            </a:xfrm>
            <a:custGeom>
              <a:avLst/>
              <a:gdLst/>
              <a:ahLst/>
              <a:cxnLst/>
              <a:rect l="0" t="0" r="0" b="0"/>
              <a:pathLst>
                <a:path w="12671" h="406401">
                  <a:moveTo>
                    <a:pt x="0" y="0"/>
                  </a:moveTo>
                  <a:lnTo>
                    <a:pt x="0" y="0"/>
                  </a:lnTo>
                  <a:lnTo>
                    <a:pt x="6907" y="37037"/>
                  </a:lnTo>
                  <a:lnTo>
                    <a:pt x="10126" y="70789"/>
                  </a:lnTo>
                  <a:lnTo>
                    <a:pt x="11556" y="114012"/>
                  </a:lnTo>
                  <a:lnTo>
                    <a:pt x="11937" y="138802"/>
                  </a:lnTo>
                  <a:lnTo>
                    <a:pt x="12191" y="165207"/>
                  </a:lnTo>
                  <a:lnTo>
                    <a:pt x="12361" y="192688"/>
                  </a:lnTo>
                  <a:lnTo>
                    <a:pt x="12474" y="218770"/>
                  </a:lnTo>
                  <a:lnTo>
                    <a:pt x="12549" y="243919"/>
                  </a:lnTo>
                  <a:lnTo>
                    <a:pt x="12633" y="291147"/>
                  </a:lnTo>
                  <a:lnTo>
                    <a:pt x="12670" y="333304"/>
                  </a:lnTo>
                  <a:lnTo>
                    <a:pt x="635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425"/>
            <p:cNvSpPr/>
            <p:nvPr>
              <p:custDataLst>
                <p:tags r:id="rId46"/>
              </p:custDataLst>
            </p:nvPr>
          </p:nvSpPr>
          <p:spPr>
            <a:xfrm>
              <a:off x="5203342" y="5558941"/>
              <a:ext cx="98909" cy="98910"/>
            </a:xfrm>
            <a:custGeom>
              <a:avLst/>
              <a:gdLst/>
              <a:ahLst/>
              <a:cxnLst/>
              <a:rect l="0" t="0" r="0" b="0"/>
              <a:pathLst>
                <a:path w="98909" h="98910">
                  <a:moveTo>
                    <a:pt x="3658" y="3659"/>
                  </a:moveTo>
                  <a:lnTo>
                    <a:pt x="3658" y="3659"/>
                  </a:lnTo>
                  <a:lnTo>
                    <a:pt x="3658" y="288"/>
                  </a:lnTo>
                  <a:lnTo>
                    <a:pt x="2952" y="0"/>
                  </a:lnTo>
                  <a:lnTo>
                    <a:pt x="287" y="1563"/>
                  </a:lnTo>
                  <a:lnTo>
                    <a:pt x="0" y="3673"/>
                  </a:lnTo>
                  <a:lnTo>
                    <a:pt x="1562" y="9780"/>
                  </a:lnTo>
                  <a:lnTo>
                    <a:pt x="25986" y="43122"/>
                  </a:lnTo>
                  <a:lnTo>
                    <a:pt x="70033" y="83889"/>
                  </a:lnTo>
                  <a:lnTo>
                    <a:pt x="80430" y="92234"/>
                  </a:lnTo>
                  <a:lnTo>
                    <a:pt x="98908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426"/>
            <p:cNvSpPr/>
            <p:nvPr>
              <p:custDataLst>
                <p:tags r:id="rId47"/>
              </p:custDataLst>
            </p:nvPr>
          </p:nvSpPr>
          <p:spPr>
            <a:xfrm>
              <a:off x="5314950" y="5578279"/>
              <a:ext cx="57151" cy="73222"/>
            </a:xfrm>
            <a:custGeom>
              <a:avLst/>
              <a:gdLst/>
              <a:ahLst/>
              <a:cxnLst/>
              <a:rect l="0" t="0" r="0" b="0"/>
              <a:pathLst>
                <a:path w="57151" h="73222">
                  <a:moveTo>
                    <a:pt x="57150" y="3371"/>
                  </a:moveTo>
                  <a:lnTo>
                    <a:pt x="57150" y="3371"/>
                  </a:lnTo>
                  <a:lnTo>
                    <a:pt x="57150" y="0"/>
                  </a:lnTo>
                  <a:lnTo>
                    <a:pt x="55033" y="418"/>
                  </a:lnTo>
                  <a:lnTo>
                    <a:pt x="47037" y="4646"/>
                  </a:lnTo>
                  <a:lnTo>
                    <a:pt x="15741" y="41257"/>
                  </a:lnTo>
                  <a:lnTo>
                    <a:pt x="0" y="7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1056"/>
          <p:cNvGrpSpPr/>
          <p:nvPr/>
        </p:nvGrpSpPr>
        <p:grpSpPr>
          <a:xfrm>
            <a:off x="5873750" y="5385683"/>
            <a:ext cx="418991" cy="278518"/>
            <a:chOff x="5873750" y="5385683"/>
            <a:chExt cx="418991" cy="278518"/>
          </a:xfrm>
        </p:grpSpPr>
        <p:sp>
          <p:nvSpPr>
            <p:cNvPr id="185" name="SMARTInkShape-5427"/>
            <p:cNvSpPr/>
            <p:nvPr>
              <p:custDataLst>
                <p:tags r:id="rId42"/>
              </p:custDataLst>
            </p:nvPr>
          </p:nvSpPr>
          <p:spPr>
            <a:xfrm>
              <a:off x="5873750" y="5499100"/>
              <a:ext cx="298451" cy="6351"/>
            </a:xfrm>
            <a:custGeom>
              <a:avLst/>
              <a:gdLst/>
              <a:ahLst/>
              <a:cxnLst/>
              <a:rect l="0" t="0" r="0" b="0"/>
              <a:pathLst>
                <a:path w="298451" h="6351">
                  <a:moveTo>
                    <a:pt x="0" y="0"/>
                  </a:moveTo>
                  <a:lnTo>
                    <a:pt x="0" y="0"/>
                  </a:lnTo>
                  <a:lnTo>
                    <a:pt x="39693" y="0"/>
                  </a:lnTo>
                  <a:lnTo>
                    <a:pt x="69853" y="0"/>
                  </a:lnTo>
                  <a:lnTo>
                    <a:pt x="110068" y="0"/>
                  </a:lnTo>
                  <a:lnTo>
                    <a:pt x="154752" y="705"/>
                  </a:lnTo>
                  <a:lnTo>
                    <a:pt x="198129" y="3371"/>
                  </a:lnTo>
                  <a:lnTo>
                    <a:pt x="239047" y="5026"/>
                  </a:lnTo>
                  <a:lnTo>
                    <a:pt x="298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428"/>
            <p:cNvSpPr/>
            <p:nvPr>
              <p:custDataLst>
                <p:tags r:id="rId43"/>
              </p:custDataLst>
            </p:nvPr>
          </p:nvSpPr>
          <p:spPr>
            <a:xfrm>
              <a:off x="5892800" y="5581650"/>
              <a:ext cx="336551" cy="12623"/>
            </a:xfrm>
            <a:custGeom>
              <a:avLst/>
              <a:gdLst/>
              <a:ahLst/>
              <a:cxnLst/>
              <a:rect l="0" t="0" r="0" b="0"/>
              <a:pathLst>
                <a:path w="336551" h="12623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6742" y="11817"/>
                  </a:lnTo>
                  <a:lnTo>
                    <a:pt x="45468" y="12525"/>
                  </a:lnTo>
                  <a:lnTo>
                    <a:pt x="82062" y="12622"/>
                  </a:lnTo>
                  <a:lnTo>
                    <a:pt x="127959" y="10784"/>
                  </a:lnTo>
                  <a:lnTo>
                    <a:pt x="153039" y="9306"/>
                  </a:lnTo>
                  <a:lnTo>
                    <a:pt x="177520" y="8320"/>
                  </a:lnTo>
                  <a:lnTo>
                    <a:pt x="201602" y="7663"/>
                  </a:lnTo>
                  <a:lnTo>
                    <a:pt x="248351" y="6228"/>
                  </a:lnTo>
                  <a:lnTo>
                    <a:pt x="292647" y="3239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429"/>
            <p:cNvSpPr/>
            <p:nvPr>
              <p:custDataLst>
                <p:tags r:id="rId44"/>
              </p:custDataLst>
            </p:nvPr>
          </p:nvSpPr>
          <p:spPr>
            <a:xfrm>
              <a:off x="6193942" y="5385683"/>
              <a:ext cx="98799" cy="278518"/>
            </a:xfrm>
            <a:custGeom>
              <a:avLst/>
              <a:gdLst/>
              <a:ahLst/>
              <a:cxnLst/>
              <a:rect l="0" t="0" r="0" b="0"/>
              <a:pathLst>
                <a:path w="98799" h="2785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1" y="0"/>
                  </a:lnTo>
                  <a:lnTo>
                    <a:pt x="16521" y="2749"/>
                  </a:lnTo>
                  <a:lnTo>
                    <a:pt x="38827" y="14775"/>
                  </a:lnTo>
                  <a:lnTo>
                    <a:pt x="66681" y="38485"/>
                  </a:lnTo>
                  <a:lnTo>
                    <a:pt x="87165" y="71224"/>
                  </a:lnTo>
                  <a:lnTo>
                    <a:pt x="98798" y="111106"/>
                  </a:lnTo>
                  <a:lnTo>
                    <a:pt x="93231" y="157574"/>
                  </a:lnTo>
                  <a:lnTo>
                    <a:pt x="71434" y="200349"/>
                  </a:lnTo>
                  <a:lnTo>
                    <a:pt x="38238" y="246248"/>
                  </a:lnTo>
                  <a:lnTo>
                    <a:pt x="10008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1057"/>
          <p:cNvGrpSpPr/>
          <p:nvPr/>
        </p:nvGrpSpPr>
        <p:grpSpPr>
          <a:xfrm>
            <a:off x="10015514" y="3810266"/>
            <a:ext cx="694098" cy="575890"/>
            <a:chOff x="10015514" y="3810266"/>
            <a:chExt cx="694098" cy="575890"/>
          </a:xfrm>
        </p:grpSpPr>
        <p:sp>
          <p:nvSpPr>
            <p:cNvPr id="189" name="SMARTInkShape-5430"/>
            <p:cNvSpPr/>
            <p:nvPr>
              <p:custDataLst>
                <p:tags r:id="rId39"/>
              </p:custDataLst>
            </p:nvPr>
          </p:nvSpPr>
          <p:spPr>
            <a:xfrm>
              <a:off x="10015514" y="3810266"/>
              <a:ext cx="690587" cy="575890"/>
            </a:xfrm>
            <a:custGeom>
              <a:avLst/>
              <a:gdLst/>
              <a:ahLst/>
              <a:cxnLst/>
              <a:rect l="0" t="0" r="0" b="0"/>
              <a:pathLst>
                <a:path w="690587" h="575890">
                  <a:moveTo>
                    <a:pt x="68286" y="171184"/>
                  </a:moveTo>
                  <a:lnTo>
                    <a:pt x="68286" y="171184"/>
                  </a:lnTo>
                  <a:lnTo>
                    <a:pt x="56353" y="166158"/>
                  </a:lnTo>
                  <a:lnTo>
                    <a:pt x="50641" y="165095"/>
                  </a:lnTo>
                  <a:lnTo>
                    <a:pt x="50879" y="164303"/>
                  </a:lnTo>
                  <a:lnTo>
                    <a:pt x="71682" y="142535"/>
                  </a:lnTo>
                  <a:lnTo>
                    <a:pt x="101074" y="122467"/>
                  </a:lnTo>
                  <a:lnTo>
                    <a:pt x="140713" y="98027"/>
                  </a:lnTo>
                  <a:lnTo>
                    <a:pt x="186554" y="68349"/>
                  </a:lnTo>
                  <a:lnTo>
                    <a:pt x="225742" y="40107"/>
                  </a:lnTo>
                  <a:lnTo>
                    <a:pt x="270917" y="4338"/>
                  </a:lnTo>
                  <a:lnTo>
                    <a:pt x="272517" y="1392"/>
                  </a:lnTo>
                  <a:lnTo>
                    <a:pt x="270764" y="134"/>
                  </a:lnTo>
                  <a:lnTo>
                    <a:pt x="266771" y="0"/>
                  </a:lnTo>
                  <a:lnTo>
                    <a:pt x="224071" y="20039"/>
                  </a:lnTo>
                  <a:lnTo>
                    <a:pt x="181973" y="43095"/>
                  </a:lnTo>
                  <a:lnTo>
                    <a:pt x="135748" y="69100"/>
                  </a:lnTo>
                  <a:lnTo>
                    <a:pt x="89332" y="94769"/>
                  </a:lnTo>
                  <a:lnTo>
                    <a:pt x="52239" y="118407"/>
                  </a:lnTo>
                  <a:lnTo>
                    <a:pt x="7417" y="148843"/>
                  </a:lnTo>
                  <a:lnTo>
                    <a:pt x="3012" y="152762"/>
                  </a:lnTo>
                  <a:lnTo>
                    <a:pt x="782" y="156081"/>
                  </a:lnTo>
                  <a:lnTo>
                    <a:pt x="0" y="158999"/>
                  </a:lnTo>
                  <a:lnTo>
                    <a:pt x="3007" y="160238"/>
                  </a:lnTo>
                  <a:lnTo>
                    <a:pt x="28326" y="157200"/>
                  </a:lnTo>
                  <a:lnTo>
                    <a:pt x="62990" y="148741"/>
                  </a:lnTo>
                  <a:lnTo>
                    <a:pt x="106150" y="137926"/>
                  </a:lnTo>
                  <a:lnTo>
                    <a:pt x="150731" y="126769"/>
                  </a:lnTo>
                  <a:lnTo>
                    <a:pt x="189359" y="117107"/>
                  </a:lnTo>
                  <a:lnTo>
                    <a:pt x="214053" y="115635"/>
                  </a:lnTo>
                  <a:lnTo>
                    <a:pt x="222615" y="117218"/>
                  </a:lnTo>
                  <a:lnTo>
                    <a:pt x="226205" y="120390"/>
                  </a:lnTo>
                  <a:lnTo>
                    <a:pt x="226482" y="124621"/>
                  </a:lnTo>
                  <a:lnTo>
                    <a:pt x="224550" y="129559"/>
                  </a:lnTo>
                  <a:lnTo>
                    <a:pt x="180187" y="167195"/>
                  </a:lnTo>
                  <a:lnTo>
                    <a:pt x="146948" y="188226"/>
                  </a:lnTo>
                  <a:lnTo>
                    <a:pt x="102646" y="216528"/>
                  </a:lnTo>
                  <a:lnTo>
                    <a:pt x="79564" y="236046"/>
                  </a:lnTo>
                  <a:lnTo>
                    <a:pt x="77921" y="240531"/>
                  </a:lnTo>
                  <a:lnTo>
                    <a:pt x="78943" y="244227"/>
                  </a:lnTo>
                  <a:lnTo>
                    <a:pt x="81740" y="247396"/>
                  </a:lnTo>
                  <a:lnTo>
                    <a:pt x="126130" y="248485"/>
                  </a:lnTo>
                  <a:lnTo>
                    <a:pt x="149182" y="245296"/>
                  </a:lnTo>
                  <a:lnTo>
                    <a:pt x="175134" y="240347"/>
                  </a:lnTo>
                  <a:lnTo>
                    <a:pt x="203017" y="234226"/>
                  </a:lnTo>
                  <a:lnTo>
                    <a:pt x="230779" y="228734"/>
                  </a:lnTo>
                  <a:lnTo>
                    <a:pt x="258459" y="223662"/>
                  </a:lnTo>
                  <a:lnTo>
                    <a:pt x="286085" y="218869"/>
                  </a:lnTo>
                  <a:lnTo>
                    <a:pt x="324306" y="215425"/>
                  </a:lnTo>
                  <a:lnTo>
                    <a:pt x="338449" y="215495"/>
                  </a:lnTo>
                  <a:lnTo>
                    <a:pt x="346467" y="218363"/>
                  </a:lnTo>
                  <a:lnTo>
                    <a:pt x="350400" y="223098"/>
                  </a:lnTo>
                  <a:lnTo>
                    <a:pt x="351612" y="229077"/>
                  </a:lnTo>
                  <a:lnTo>
                    <a:pt x="345364" y="236590"/>
                  </a:lnTo>
                  <a:lnTo>
                    <a:pt x="302155" y="264725"/>
                  </a:lnTo>
                  <a:lnTo>
                    <a:pt x="262068" y="287547"/>
                  </a:lnTo>
                  <a:lnTo>
                    <a:pt x="220264" y="308038"/>
                  </a:lnTo>
                  <a:lnTo>
                    <a:pt x="181692" y="325847"/>
                  </a:lnTo>
                  <a:lnTo>
                    <a:pt x="135713" y="350764"/>
                  </a:lnTo>
                  <a:lnTo>
                    <a:pt x="130170" y="354404"/>
                  </a:lnTo>
                  <a:lnTo>
                    <a:pt x="130004" y="355419"/>
                  </a:lnTo>
                  <a:lnTo>
                    <a:pt x="173897" y="343147"/>
                  </a:lnTo>
                  <a:lnTo>
                    <a:pt x="197960" y="336626"/>
                  </a:lnTo>
                  <a:lnTo>
                    <a:pt x="224585" y="330162"/>
                  </a:lnTo>
                  <a:lnTo>
                    <a:pt x="252918" y="323736"/>
                  </a:lnTo>
                  <a:lnTo>
                    <a:pt x="282391" y="317335"/>
                  </a:lnTo>
                  <a:lnTo>
                    <a:pt x="308389" y="313068"/>
                  </a:lnTo>
                  <a:lnTo>
                    <a:pt x="354210" y="308327"/>
                  </a:lnTo>
                  <a:lnTo>
                    <a:pt x="388738" y="309029"/>
                  </a:lnTo>
                  <a:lnTo>
                    <a:pt x="391282" y="311764"/>
                  </a:lnTo>
                  <a:lnTo>
                    <a:pt x="390156" y="315704"/>
                  </a:lnTo>
                  <a:lnTo>
                    <a:pt x="379966" y="326432"/>
                  </a:lnTo>
                  <a:lnTo>
                    <a:pt x="337050" y="354433"/>
                  </a:lnTo>
                  <a:lnTo>
                    <a:pt x="299380" y="374117"/>
                  </a:lnTo>
                  <a:lnTo>
                    <a:pt x="275282" y="389592"/>
                  </a:lnTo>
                  <a:lnTo>
                    <a:pt x="271900" y="392989"/>
                  </a:lnTo>
                  <a:lnTo>
                    <a:pt x="271761" y="395960"/>
                  </a:lnTo>
                  <a:lnTo>
                    <a:pt x="273787" y="398646"/>
                  </a:lnTo>
                  <a:lnTo>
                    <a:pt x="277253" y="401142"/>
                  </a:lnTo>
                  <a:lnTo>
                    <a:pt x="312470" y="401284"/>
                  </a:lnTo>
                  <a:lnTo>
                    <a:pt x="347321" y="398569"/>
                  </a:lnTo>
                  <a:lnTo>
                    <a:pt x="384919" y="396421"/>
                  </a:lnTo>
                  <a:lnTo>
                    <a:pt x="420443" y="397819"/>
                  </a:lnTo>
                  <a:lnTo>
                    <a:pt x="445639" y="404555"/>
                  </a:lnTo>
                  <a:lnTo>
                    <a:pt x="455321" y="409314"/>
                  </a:lnTo>
                  <a:lnTo>
                    <a:pt x="461071" y="415310"/>
                  </a:lnTo>
                  <a:lnTo>
                    <a:pt x="464197" y="422129"/>
                  </a:lnTo>
                  <a:lnTo>
                    <a:pt x="465577" y="429497"/>
                  </a:lnTo>
                  <a:lnTo>
                    <a:pt x="463674" y="437232"/>
                  </a:lnTo>
                  <a:lnTo>
                    <a:pt x="454034" y="453351"/>
                  </a:lnTo>
                  <a:lnTo>
                    <a:pt x="415417" y="485990"/>
                  </a:lnTo>
                  <a:lnTo>
                    <a:pt x="372615" y="516708"/>
                  </a:lnTo>
                  <a:lnTo>
                    <a:pt x="369244" y="522183"/>
                  </a:lnTo>
                  <a:lnTo>
                    <a:pt x="367380" y="533911"/>
                  </a:lnTo>
                  <a:lnTo>
                    <a:pt x="371399" y="539296"/>
                  </a:lnTo>
                  <a:lnTo>
                    <a:pt x="387153" y="549043"/>
                  </a:lnTo>
                  <a:lnTo>
                    <a:pt x="426563" y="555722"/>
                  </a:lnTo>
                  <a:lnTo>
                    <a:pt x="473990" y="550958"/>
                  </a:lnTo>
                  <a:lnTo>
                    <a:pt x="517049" y="543981"/>
                  </a:lnTo>
                  <a:lnTo>
                    <a:pt x="534201" y="537720"/>
                  </a:lnTo>
                  <a:lnTo>
                    <a:pt x="539763" y="534075"/>
                  </a:lnTo>
                  <a:lnTo>
                    <a:pt x="542765" y="530939"/>
                  </a:lnTo>
                  <a:lnTo>
                    <a:pt x="544060" y="528143"/>
                  </a:lnTo>
                  <a:lnTo>
                    <a:pt x="544219" y="525573"/>
                  </a:lnTo>
                  <a:lnTo>
                    <a:pt x="542914" y="523154"/>
                  </a:lnTo>
                  <a:lnTo>
                    <a:pt x="537700" y="518586"/>
                  </a:lnTo>
                  <a:lnTo>
                    <a:pt x="533629" y="518497"/>
                  </a:lnTo>
                  <a:lnTo>
                    <a:pt x="517786" y="525112"/>
                  </a:lnTo>
                  <a:lnTo>
                    <a:pt x="500391" y="536715"/>
                  </a:lnTo>
                  <a:lnTo>
                    <a:pt x="480492" y="561985"/>
                  </a:lnTo>
                  <a:lnTo>
                    <a:pt x="479262" y="565773"/>
                  </a:lnTo>
                  <a:lnTo>
                    <a:pt x="479149" y="569005"/>
                  </a:lnTo>
                  <a:lnTo>
                    <a:pt x="480664" y="575889"/>
                  </a:lnTo>
                  <a:lnTo>
                    <a:pt x="491038" y="573711"/>
                  </a:lnTo>
                  <a:lnTo>
                    <a:pt x="533654" y="555104"/>
                  </a:lnTo>
                  <a:lnTo>
                    <a:pt x="575919" y="538194"/>
                  </a:lnTo>
                  <a:lnTo>
                    <a:pt x="621514" y="524564"/>
                  </a:lnTo>
                  <a:lnTo>
                    <a:pt x="659886" y="515214"/>
                  </a:lnTo>
                  <a:lnTo>
                    <a:pt x="690586" y="507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431"/>
            <p:cNvSpPr/>
            <p:nvPr>
              <p:custDataLst>
                <p:tags r:id="rId40"/>
              </p:custDataLst>
            </p:nvPr>
          </p:nvSpPr>
          <p:spPr>
            <a:xfrm>
              <a:off x="10340779" y="3930650"/>
              <a:ext cx="334445" cy="196851"/>
            </a:xfrm>
            <a:custGeom>
              <a:avLst/>
              <a:gdLst/>
              <a:ahLst/>
              <a:cxnLst/>
              <a:rect l="0" t="0" r="0" b="0"/>
              <a:pathLst>
                <a:path w="334445" h="196851">
                  <a:moveTo>
                    <a:pt x="3371" y="196850"/>
                  </a:moveTo>
                  <a:lnTo>
                    <a:pt x="3371" y="196850"/>
                  </a:lnTo>
                  <a:lnTo>
                    <a:pt x="0" y="190108"/>
                  </a:lnTo>
                  <a:lnTo>
                    <a:pt x="1123" y="186711"/>
                  </a:lnTo>
                  <a:lnTo>
                    <a:pt x="8017" y="179173"/>
                  </a:lnTo>
                  <a:lnTo>
                    <a:pt x="47015" y="151992"/>
                  </a:lnTo>
                  <a:lnTo>
                    <a:pt x="78507" y="133403"/>
                  </a:lnTo>
                  <a:lnTo>
                    <a:pt x="119315" y="115265"/>
                  </a:lnTo>
                  <a:lnTo>
                    <a:pt x="166380" y="97795"/>
                  </a:lnTo>
                  <a:lnTo>
                    <a:pt x="191772" y="89186"/>
                  </a:lnTo>
                  <a:lnTo>
                    <a:pt x="217872" y="80624"/>
                  </a:lnTo>
                  <a:lnTo>
                    <a:pt x="261923" y="67347"/>
                  </a:lnTo>
                  <a:lnTo>
                    <a:pt x="309050" y="51940"/>
                  </a:lnTo>
                  <a:lnTo>
                    <a:pt x="326200" y="42840"/>
                  </a:lnTo>
                  <a:lnTo>
                    <a:pt x="333823" y="34092"/>
                  </a:lnTo>
                  <a:lnTo>
                    <a:pt x="334444" y="28372"/>
                  </a:lnTo>
                  <a:lnTo>
                    <a:pt x="3272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432"/>
            <p:cNvSpPr/>
            <p:nvPr>
              <p:custDataLst>
                <p:tags r:id="rId41"/>
              </p:custDataLst>
            </p:nvPr>
          </p:nvSpPr>
          <p:spPr>
            <a:xfrm>
              <a:off x="10625315" y="3813280"/>
              <a:ext cx="84297" cy="250721"/>
            </a:xfrm>
            <a:custGeom>
              <a:avLst/>
              <a:gdLst/>
              <a:ahLst/>
              <a:cxnLst/>
              <a:rect l="0" t="0" r="0" b="0"/>
              <a:pathLst>
                <a:path w="84297" h="250721">
                  <a:moveTo>
                    <a:pt x="10935" y="9420"/>
                  </a:moveTo>
                  <a:lnTo>
                    <a:pt x="10935" y="9420"/>
                  </a:lnTo>
                  <a:lnTo>
                    <a:pt x="4193" y="6049"/>
                  </a:lnTo>
                  <a:lnTo>
                    <a:pt x="2207" y="4350"/>
                  </a:lnTo>
                  <a:lnTo>
                    <a:pt x="0" y="582"/>
                  </a:lnTo>
                  <a:lnTo>
                    <a:pt x="118" y="0"/>
                  </a:lnTo>
                  <a:lnTo>
                    <a:pt x="900" y="318"/>
                  </a:lnTo>
                  <a:lnTo>
                    <a:pt x="2128" y="1235"/>
                  </a:lnTo>
                  <a:lnTo>
                    <a:pt x="43093" y="9651"/>
                  </a:lnTo>
                  <a:lnTo>
                    <a:pt x="66324" y="24069"/>
                  </a:lnTo>
                  <a:lnTo>
                    <a:pt x="76240" y="39450"/>
                  </a:lnTo>
                  <a:lnTo>
                    <a:pt x="83906" y="67942"/>
                  </a:lnTo>
                  <a:lnTo>
                    <a:pt x="84296" y="102489"/>
                  </a:lnTo>
                  <a:lnTo>
                    <a:pt x="78064" y="142124"/>
                  </a:lnTo>
                  <a:lnTo>
                    <a:pt x="66686" y="186700"/>
                  </a:lnTo>
                  <a:lnTo>
                    <a:pt x="63419" y="221977"/>
                  </a:lnTo>
                  <a:lnTo>
                    <a:pt x="68085" y="2507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058"/>
          <p:cNvGrpSpPr/>
          <p:nvPr/>
        </p:nvGrpSpPr>
        <p:grpSpPr>
          <a:xfrm>
            <a:off x="10933963" y="3651250"/>
            <a:ext cx="464288" cy="254001"/>
            <a:chOff x="10933963" y="3651250"/>
            <a:chExt cx="464288" cy="254001"/>
          </a:xfrm>
        </p:grpSpPr>
        <p:sp>
          <p:nvSpPr>
            <p:cNvPr id="193" name="SMARTInkShape-5433"/>
            <p:cNvSpPr/>
            <p:nvPr>
              <p:custDataLst>
                <p:tags r:id="rId36"/>
              </p:custDataLst>
            </p:nvPr>
          </p:nvSpPr>
          <p:spPr>
            <a:xfrm>
              <a:off x="10933963" y="3663950"/>
              <a:ext cx="153138" cy="146051"/>
            </a:xfrm>
            <a:custGeom>
              <a:avLst/>
              <a:gdLst/>
              <a:ahLst/>
              <a:cxnLst/>
              <a:rect l="0" t="0" r="0" b="0"/>
              <a:pathLst>
                <a:path w="153138" h="146051">
                  <a:moveTo>
                    <a:pt x="153137" y="0"/>
                  </a:moveTo>
                  <a:lnTo>
                    <a:pt x="153137" y="0"/>
                  </a:lnTo>
                  <a:lnTo>
                    <a:pt x="153137" y="3371"/>
                  </a:lnTo>
                  <a:lnTo>
                    <a:pt x="121744" y="39232"/>
                  </a:lnTo>
                  <a:lnTo>
                    <a:pt x="75752" y="85753"/>
                  </a:lnTo>
                  <a:lnTo>
                    <a:pt x="32384" y="112999"/>
                  </a:lnTo>
                  <a:lnTo>
                    <a:pt x="16214" y="120307"/>
                  </a:lnTo>
                  <a:lnTo>
                    <a:pt x="10349" y="121127"/>
                  </a:lnTo>
                  <a:lnTo>
                    <a:pt x="5735" y="120262"/>
                  </a:lnTo>
                  <a:lnTo>
                    <a:pt x="1952" y="118275"/>
                  </a:lnTo>
                  <a:lnTo>
                    <a:pt x="135" y="114833"/>
                  </a:lnTo>
                  <a:lnTo>
                    <a:pt x="0" y="105364"/>
                  </a:lnTo>
                  <a:lnTo>
                    <a:pt x="10632" y="81392"/>
                  </a:lnTo>
                  <a:lnTo>
                    <a:pt x="23815" y="65431"/>
                  </a:lnTo>
                  <a:lnTo>
                    <a:pt x="36159" y="60830"/>
                  </a:lnTo>
                  <a:lnTo>
                    <a:pt x="43402" y="59603"/>
                  </a:lnTo>
                  <a:lnTo>
                    <a:pt x="60857" y="63885"/>
                  </a:lnTo>
                  <a:lnTo>
                    <a:pt x="79667" y="73549"/>
                  </a:lnTo>
                  <a:lnTo>
                    <a:pt x="119935" y="110832"/>
                  </a:lnTo>
                  <a:lnTo>
                    <a:pt x="146787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434"/>
            <p:cNvSpPr/>
            <p:nvPr>
              <p:custDataLst>
                <p:tags r:id="rId37"/>
              </p:custDataLst>
            </p:nvPr>
          </p:nvSpPr>
          <p:spPr>
            <a:xfrm>
              <a:off x="11125200" y="3651250"/>
              <a:ext cx="62618" cy="234951"/>
            </a:xfrm>
            <a:custGeom>
              <a:avLst/>
              <a:gdLst/>
              <a:ahLst/>
              <a:cxnLst/>
              <a:rect l="0" t="0" r="0" b="0"/>
              <a:pathLst>
                <a:path w="62618" h="23495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61513" y="2117"/>
                  </a:lnTo>
                  <a:lnTo>
                    <a:pt x="62617" y="10113"/>
                  </a:lnTo>
                  <a:lnTo>
                    <a:pt x="56845" y="49113"/>
                  </a:lnTo>
                  <a:lnTo>
                    <a:pt x="42479" y="93653"/>
                  </a:lnTo>
                  <a:lnTo>
                    <a:pt x="30873" y="126055"/>
                  </a:lnTo>
                  <a:lnTo>
                    <a:pt x="12440" y="172659"/>
                  </a:lnTo>
                  <a:lnTo>
                    <a:pt x="2458" y="21898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435"/>
            <p:cNvSpPr/>
            <p:nvPr>
              <p:custDataLst>
                <p:tags r:id="rId38"/>
              </p:custDataLst>
            </p:nvPr>
          </p:nvSpPr>
          <p:spPr>
            <a:xfrm>
              <a:off x="11182350" y="3788985"/>
              <a:ext cx="215901" cy="116266"/>
            </a:xfrm>
            <a:custGeom>
              <a:avLst/>
              <a:gdLst/>
              <a:ahLst/>
              <a:cxnLst/>
              <a:rect l="0" t="0" r="0" b="0"/>
              <a:pathLst>
                <a:path w="215901" h="116266">
                  <a:moveTo>
                    <a:pt x="0" y="21015"/>
                  </a:moveTo>
                  <a:lnTo>
                    <a:pt x="0" y="21015"/>
                  </a:lnTo>
                  <a:lnTo>
                    <a:pt x="3370" y="14273"/>
                  </a:lnTo>
                  <a:lnTo>
                    <a:pt x="12553" y="9082"/>
                  </a:lnTo>
                  <a:lnTo>
                    <a:pt x="38071" y="0"/>
                  </a:lnTo>
                  <a:lnTo>
                    <a:pt x="60511" y="285"/>
                  </a:lnTo>
                  <a:lnTo>
                    <a:pt x="72991" y="4981"/>
                  </a:lnTo>
                  <a:lnTo>
                    <a:pt x="78294" y="8209"/>
                  </a:lnTo>
                  <a:lnTo>
                    <a:pt x="86068" y="17440"/>
                  </a:lnTo>
                  <a:lnTo>
                    <a:pt x="89128" y="22865"/>
                  </a:lnTo>
                  <a:lnTo>
                    <a:pt x="89053" y="29304"/>
                  </a:lnTo>
                  <a:lnTo>
                    <a:pt x="78832" y="51850"/>
                  </a:lnTo>
                  <a:lnTo>
                    <a:pt x="48551" y="99315"/>
                  </a:lnTo>
                  <a:lnTo>
                    <a:pt x="45260" y="107821"/>
                  </a:lnTo>
                  <a:lnTo>
                    <a:pt x="50455" y="110866"/>
                  </a:lnTo>
                  <a:lnTo>
                    <a:pt x="54804" y="112665"/>
                  </a:lnTo>
                  <a:lnTo>
                    <a:pt x="94315" y="115554"/>
                  </a:lnTo>
                  <a:lnTo>
                    <a:pt x="125879" y="115949"/>
                  </a:lnTo>
                  <a:lnTo>
                    <a:pt x="161074" y="116124"/>
                  </a:lnTo>
                  <a:lnTo>
                    <a:pt x="215900" y="1162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059"/>
          <p:cNvGrpSpPr/>
          <p:nvPr/>
        </p:nvGrpSpPr>
        <p:grpSpPr>
          <a:xfrm>
            <a:off x="6246790" y="3276600"/>
            <a:ext cx="903311" cy="1012071"/>
            <a:chOff x="6246790" y="3276600"/>
            <a:chExt cx="903311" cy="1012071"/>
          </a:xfrm>
        </p:grpSpPr>
        <p:sp>
          <p:nvSpPr>
            <p:cNvPr id="197" name="SMARTInkShape-5436"/>
            <p:cNvSpPr/>
            <p:nvPr>
              <p:custDataLst>
                <p:tags r:id="rId30"/>
              </p:custDataLst>
            </p:nvPr>
          </p:nvSpPr>
          <p:spPr>
            <a:xfrm>
              <a:off x="6246790" y="4106686"/>
              <a:ext cx="903311" cy="181985"/>
            </a:xfrm>
            <a:custGeom>
              <a:avLst/>
              <a:gdLst/>
              <a:ahLst/>
              <a:cxnLst/>
              <a:rect l="0" t="0" r="0" b="0"/>
              <a:pathLst>
                <a:path w="903311" h="181985">
                  <a:moveTo>
                    <a:pt x="65110" y="71614"/>
                  </a:moveTo>
                  <a:lnTo>
                    <a:pt x="65110" y="71614"/>
                  </a:lnTo>
                  <a:lnTo>
                    <a:pt x="19258" y="95481"/>
                  </a:lnTo>
                  <a:lnTo>
                    <a:pt x="2371" y="107378"/>
                  </a:lnTo>
                  <a:lnTo>
                    <a:pt x="0" y="110273"/>
                  </a:lnTo>
                  <a:lnTo>
                    <a:pt x="536" y="112203"/>
                  </a:lnTo>
                  <a:lnTo>
                    <a:pt x="3011" y="113490"/>
                  </a:lnTo>
                  <a:lnTo>
                    <a:pt x="6778" y="114348"/>
                  </a:lnTo>
                  <a:lnTo>
                    <a:pt x="42417" y="102071"/>
                  </a:lnTo>
                  <a:lnTo>
                    <a:pt x="83011" y="82563"/>
                  </a:lnTo>
                  <a:lnTo>
                    <a:pt x="106677" y="70447"/>
                  </a:lnTo>
                  <a:lnTo>
                    <a:pt x="131626" y="58841"/>
                  </a:lnTo>
                  <a:lnTo>
                    <a:pt x="157432" y="47577"/>
                  </a:lnTo>
                  <a:lnTo>
                    <a:pt x="183809" y="36539"/>
                  </a:lnTo>
                  <a:lnTo>
                    <a:pt x="228166" y="18631"/>
                  </a:lnTo>
                  <a:lnTo>
                    <a:pt x="273584" y="2293"/>
                  </a:lnTo>
                  <a:lnTo>
                    <a:pt x="282410" y="0"/>
                  </a:lnTo>
                  <a:lnTo>
                    <a:pt x="285471" y="1293"/>
                  </a:lnTo>
                  <a:lnTo>
                    <a:pt x="284690" y="4978"/>
                  </a:lnTo>
                  <a:lnTo>
                    <a:pt x="281346" y="10257"/>
                  </a:lnTo>
                  <a:lnTo>
                    <a:pt x="239560" y="37912"/>
                  </a:lnTo>
                  <a:lnTo>
                    <a:pt x="203321" y="60869"/>
                  </a:lnTo>
                  <a:lnTo>
                    <a:pt x="167460" y="83771"/>
                  </a:lnTo>
                  <a:lnTo>
                    <a:pt x="122325" y="110416"/>
                  </a:lnTo>
                  <a:lnTo>
                    <a:pt x="98525" y="123014"/>
                  </a:lnTo>
                  <a:lnTo>
                    <a:pt x="97971" y="124931"/>
                  </a:lnTo>
                  <a:lnTo>
                    <a:pt x="99717" y="126208"/>
                  </a:lnTo>
                  <a:lnTo>
                    <a:pt x="146604" y="106570"/>
                  </a:lnTo>
                  <a:lnTo>
                    <a:pt x="190465" y="86444"/>
                  </a:lnTo>
                  <a:lnTo>
                    <a:pt x="215707" y="76562"/>
                  </a:lnTo>
                  <a:lnTo>
                    <a:pt x="242414" y="67151"/>
                  </a:lnTo>
                  <a:lnTo>
                    <a:pt x="270096" y="58055"/>
                  </a:lnTo>
                  <a:lnTo>
                    <a:pt x="315905" y="44186"/>
                  </a:lnTo>
                  <a:lnTo>
                    <a:pt x="351552" y="34729"/>
                  </a:lnTo>
                  <a:lnTo>
                    <a:pt x="374451" y="30526"/>
                  </a:lnTo>
                  <a:lnTo>
                    <a:pt x="379287" y="30816"/>
                  </a:lnTo>
                  <a:lnTo>
                    <a:pt x="380395" y="32421"/>
                  </a:lnTo>
                  <a:lnTo>
                    <a:pt x="379016" y="34902"/>
                  </a:lnTo>
                  <a:lnTo>
                    <a:pt x="346738" y="55248"/>
                  </a:lnTo>
                  <a:lnTo>
                    <a:pt x="314455" y="73748"/>
                  </a:lnTo>
                  <a:lnTo>
                    <a:pt x="280352" y="93023"/>
                  </a:lnTo>
                  <a:lnTo>
                    <a:pt x="236913" y="117625"/>
                  </a:lnTo>
                  <a:lnTo>
                    <a:pt x="220020" y="126871"/>
                  </a:lnTo>
                  <a:lnTo>
                    <a:pt x="216361" y="130324"/>
                  </a:lnTo>
                  <a:lnTo>
                    <a:pt x="215333" y="133332"/>
                  </a:lnTo>
                  <a:lnTo>
                    <a:pt x="216059" y="136042"/>
                  </a:lnTo>
                  <a:lnTo>
                    <a:pt x="231917" y="135291"/>
                  </a:lnTo>
                  <a:lnTo>
                    <a:pt x="262719" y="128843"/>
                  </a:lnTo>
                  <a:lnTo>
                    <a:pt x="285748" y="123172"/>
                  </a:lnTo>
                  <a:lnTo>
                    <a:pt x="311686" y="116570"/>
                  </a:lnTo>
                  <a:lnTo>
                    <a:pt x="340971" y="107934"/>
                  </a:lnTo>
                  <a:lnTo>
                    <a:pt x="372490" y="97945"/>
                  </a:lnTo>
                  <a:lnTo>
                    <a:pt x="405496" y="87051"/>
                  </a:lnTo>
                  <a:lnTo>
                    <a:pt x="437379" y="78377"/>
                  </a:lnTo>
                  <a:lnTo>
                    <a:pt x="468511" y="71184"/>
                  </a:lnTo>
                  <a:lnTo>
                    <a:pt x="499143" y="64977"/>
                  </a:lnTo>
                  <a:lnTo>
                    <a:pt x="544469" y="56199"/>
                  </a:lnTo>
                  <a:lnTo>
                    <a:pt x="573786" y="52769"/>
                  </a:lnTo>
                  <a:lnTo>
                    <a:pt x="580617" y="54817"/>
                  </a:lnTo>
                  <a:lnTo>
                    <a:pt x="584464" y="58299"/>
                  </a:lnTo>
                  <a:lnTo>
                    <a:pt x="580679" y="64149"/>
                  </a:lnTo>
                  <a:lnTo>
                    <a:pt x="542192" y="89942"/>
                  </a:lnTo>
                  <a:lnTo>
                    <a:pt x="498456" y="112215"/>
                  </a:lnTo>
                  <a:lnTo>
                    <a:pt x="474657" y="124081"/>
                  </a:lnTo>
                  <a:lnTo>
                    <a:pt x="450324" y="136226"/>
                  </a:lnTo>
                  <a:lnTo>
                    <a:pt x="405650" y="158186"/>
                  </a:lnTo>
                  <a:lnTo>
                    <a:pt x="364193" y="177071"/>
                  </a:lnTo>
                  <a:lnTo>
                    <a:pt x="353258" y="181984"/>
                  </a:lnTo>
                  <a:lnTo>
                    <a:pt x="382299" y="168517"/>
                  </a:lnTo>
                  <a:lnTo>
                    <a:pt x="425275" y="152312"/>
                  </a:lnTo>
                  <a:lnTo>
                    <a:pt x="452681" y="143051"/>
                  </a:lnTo>
                  <a:lnTo>
                    <a:pt x="482946" y="133350"/>
                  </a:lnTo>
                  <a:lnTo>
                    <a:pt x="515118" y="123355"/>
                  </a:lnTo>
                  <a:lnTo>
                    <a:pt x="547149" y="113869"/>
                  </a:lnTo>
                  <a:lnTo>
                    <a:pt x="579086" y="104723"/>
                  </a:lnTo>
                  <a:lnTo>
                    <a:pt x="610960" y="95803"/>
                  </a:lnTo>
                  <a:lnTo>
                    <a:pt x="637855" y="88446"/>
                  </a:lnTo>
                  <a:lnTo>
                    <a:pt x="682789" y="76507"/>
                  </a:lnTo>
                  <a:lnTo>
                    <a:pt x="716223" y="71966"/>
                  </a:lnTo>
                  <a:lnTo>
                    <a:pt x="716497" y="75377"/>
                  </a:lnTo>
                  <a:lnTo>
                    <a:pt x="703629" y="88573"/>
                  </a:lnTo>
                  <a:lnTo>
                    <a:pt x="673922" y="106198"/>
                  </a:lnTo>
                  <a:lnTo>
                    <a:pt x="635554" y="125790"/>
                  </a:lnTo>
                  <a:lnTo>
                    <a:pt x="594983" y="146257"/>
                  </a:lnTo>
                  <a:lnTo>
                    <a:pt x="560960" y="161468"/>
                  </a:lnTo>
                  <a:lnTo>
                    <a:pt x="524848" y="175989"/>
                  </a:lnTo>
                  <a:lnTo>
                    <a:pt x="524001" y="175770"/>
                  </a:lnTo>
                  <a:lnTo>
                    <a:pt x="528707" y="171763"/>
                  </a:lnTo>
                  <a:lnTo>
                    <a:pt x="566852" y="154832"/>
                  </a:lnTo>
                  <a:lnTo>
                    <a:pt x="612662" y="134235"/>
                  </a:lnTo>
                  <a:lnTo>
                    <a:pt x="639694" y="121828"/>
                  </a:lnTo>
                  <a:lnTo>
                    <a:pt x="671122" y="108617"/>
                  </a:lnTo>
                  <a:lnTo>
                    <a:pt x="705479" y="94872"/>
                  </a:lnTo>
                  <a:lnTo>
                    <a:pt x="741788" y="80769"/>
                  </a:lnTo>
                  <a:lnTo>
                    <a:pt x="774462" y="69251"/>
                  </a:lnTo>
                  <a:lnTo>
                    <a:pt x="804712" y="59455"/>
                  </a:lnTo>
                  <a:lnTo>
                    <a:pt x="833344" y="50808"/>
                  </a:lnTo>
                  <a:lnTo>
                    <a:pt x="880384" y="38638"/>
                  </a:lnTo>
                  <a:lnTo>
                    <a:pt x="903310" y="335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437"/>
            <p:cNvSpPr/>
            <p:nvPr>
              <p:custDataLst>
                <p:tags r:id="rId31"/>
              </p:custDataLst>
            </p:nvPr>
          </p:nvSpPr>
          <p:spPr>
            <a:xfrm>
              <a:off x="6370717" y="3784600"/>
              <a:ext cx="305093" cy="381001"/>
            </a:xfrm>
            <a:custGeom>
              <a:avLst/>
              <a:gdLst/>
              <a:ahLst/>
              <a:cxnLst/>
              <a:rect l="0" t="0" r="0" b="0"/>
              <a:pathLst>
                <a:path w="305093" h="381001">
                  <a:moveTo>
                    <a:pt x="23733" y="0"/>
                  </a:moveTo>
                  <a:lnTo>
                    <a:pt x="23733" y="0"/>
                  </a:lnTo>
                  <a:lnTo>
                    <a:pt x="0" y="0"/>
                  </a:lnTo>
                  <a:lnTo>
                    <a:pt x="40575" y="21047"/>
                  </a:lnTo>
                  <a:lnTo>
                    <a:pt x="71199" y="36400"/>
                  </a:lnTo>
                  <a:lnTo>
                    <a:pt x="109741" y="59217"/>
                  </a:lnTo>
                  <a:lnTo>
                    <a:pt x="155092" y="95228"/>
                  </a:lnTo>
                  <a:lnTo>
                    <a:pt x="197825" y="138985"/>
                  </a:lnTo>
                  <a:lnTo>
                    <a:pt x="218111" y="162506"/>
                  </a:lnTo>
                  <a:lnTo>
                    <a:pt x="235868" y="186654"/>
                  </a:lnTo>
                  <a:lnTo>
                    <a:pt x="251939" y="211220"/>
                  </a:lnTo>
                  <a:lnTo>
                    <a:pt x="278263" y="258270"/>
                  </a:lnTo>
                  <a:lnTo>
                    <a:pt x="294667" y="297996"/>
                  </a:lnTo>
                  <a:lnTo>
                    <a:pt x="305092" y="341981"/>
                  </a:lnTo>
                  <a:lnTo>
                    <a:pt x="303769" y="360366"/>
                  </a:lnTo>
                  <a:lnTo>
                    <a:pt x="296783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438"/>
            <p:cNvSpPr/>
            <p:nvPr>
              <p:custDataLst>
                <p:tags r:id="rId32"/>
              </p:custDataLst>
            </p:nvPr>
          </p:nvSpPr>
          <p:spPr>
            <a:xfrm>
              <a:off x="6376551" y="3699910"/>
              <a:ext cx="170300" cy="239459"/>
            </a:xfrm>
            <a:custGeom>
              <a:avLst/>
              <a:gdLst/>
              <a:ahLst/>
              <a:cxnLst/>
              <a:rect l="0" t="0" r="0" b="0"/>
              <a:pathLst>
                <a:path w="170300" h="239459">
                  <a:moveTo>
                    <a:pt x="30599" y="116440"/>
                  </a:moveTo>
                  <a:lnTo>
                    <a:pt x="30599" y="116440"/>
                  </a:lnTo>
                  <a:lnTo>
                    <a:pt x="33970" y="113069"/>
                  </a:lnTo>
                  <a:lnTo>
                    <a:pt x="34257" y="112076"/>
                  </a:lnTo>
                  <a:lnTo>
                    <a:pt x="33744" y="111414"/>
                  </a:lnTo>
                  <a:lnTo>
                    <a:pt x="32695" y="110973"/>
                  </a:lnTo>
                  <a:lnTo>
                    <a:pt x="31291" y="112089"/>
                  </a:lnTo>
                  <a:lnTo>
                    <a:pt x="27849" y="117093"/>
                  </a:lnTo>
                  <a:lnTo>
                    <a:pt x="21945" y="134586"/>
                  </a:lnTo>
                  <a:lnTo>
                    <a:pt x="18698" y="180284"/>
                  </a:lnTo>
                  <a:lnTo>
                    <a:pt x="18057" y="223282"/>
                  </a:lnTo>
                  <a:lnTo>
                    <a:pt x="17264" y="234481"/>
                  </a:lnTo>
                  <a:lnTo>
                    <a:pt x="16064" y="237467"/>
                  </a:lnTo>
                  <a:lnTo>
                    <a:pt x="14559" y="239458"/>
                  </a:lnTo>
                  <a:lnTo>
                    <a:pt x="13555" y="237963"/>
                  </a:lnTo>
                  <a:lnTo>
                    <a:pt x="11814" y="197624"/>
                  </a:lnTo>
                  <a:lnTo>
                    <a:pt x="9785" y="165457"/>
                  </a:lnTo>
                  <a:lnTo>
                    <a:pt x="6531" y="126937"/>
                  </a:lnTo>
                  <a:lnTo>
                    <a:pt x="2733" y="83946"/>
                  </a:lnTo>
                  <a:lnTo>
                    <a:pt x="0" y="36335"/>
                  </a:lnTo>
                  <a:lnTo>
                    <a:pt x="3123" y="17102"/>
                  </a:lnTo>
                  <a:lnTo>
                    <a:pt x="5932" y="9998"/>
                  </a:lnTo>
                  <a:lnTo>
                    <a:pt x="10627" y="5262"/>
                  </a:lnTo>
                  <a:lnTo>
                    <a:pt x="23368" y="0"/>
                  </a:lnTo>
                  <a:lnTo>
                    <a:pt x="56522" y="408"/>
                  </a:lnTo>
                  <a:lnTo>
                    <a:pt x="100996" y="11740"/>
                  </a:lnTo>
                  <a:lnTo>
                    <a:pt x="143179" y="28503"/>
                  </a:lnTo>
                  <a:lnTo>
                    <a:pt x="170299" y="402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439"/>
            <p:cNvSpPr/>
            <p:nvPr>
              <p:custDataLst>
                <p:tags r:id="rId33"/>
              </p:custDataLst>
            </p:nvPr>
          </p:nvSpPr>
          <p:spPr>
            <a:xfrm>
              <a:off x="6431498" y="3330379"/>
              <a:ext cx="201400" cy="175327"/>
            </a:xfrm>
            <a:custGeom>
              <a:avLst/>
              <a:gdLst/>
              <a:ahLst/>
              <a:cxnLst/>
              <a:rect l="0" t="0" r="0" b="0"/>
              <a:pathLst>
                <a:path w="201400" h="175327">
                  <a:moveTo>
                    <a:pt x="185202" y="3371"/>
                  </a:moveTo>
                  <a:lnTo>
                    <a:pt x="185202" y="3371"/>
                  </a:lnTo>
                  <a:lnTo>
                    <a:pt x="185202" y="0"/>
                  </a:lnTo>
                  <a:lnTo>
                    <a:pt x="181831" y="21701"/>
                  </a:lnTo>
                  <a:lnTo>
                    <a:pt x="169622" y="47999"/>
                  </a:lnTo>
                  <a:lnTo>
                    <a:pt x="135688" y="88491"/>
                  </a:lnTo>
                  <a:lnTo>
                    <a:pt x="100446" y="117805"/>
                  </a:lnTo>
                  <a:lnTo>
                    <a:pt x="61155" y="134252"/>
                  </a:lnTo>
                  <a:lnTo>
                    <a:pt x="40229" y="136094"/>
                  </a:lnTo>
                  <a:lnTo>
                    <a:pt x="12582" y="129793"/>
                  </a:lnTo>
                  <a:lnTo>
                    <a:pt x="6622" y="122930"/>
                  </a:lnTo>
                  <a:lnTo>
                    <a:pt x="0" y="102134"/>
                  </a:lnTo>
                  <a:lnTo>
                    <a:pt x="819" y="85836"/>
                  </a:lnTo>
                  <a:lnTo>
                    <a:pt x="3014" y="79514"/>
                  </a:lnTo>
                  <a:lnTo>
                    <a:pt x="12978" y="68727"/>
                  </a:lnTo>
                  <a:lnTo>
                    <a:pt x="19586" y="63875"/>
                  </a:lnTo>
                  <a:lnTo>
                    <a:pt x="36336" y="60365"/>
                  </a:lnTo>
                  <a:lnTo>
                    <a:pt x="45742" y="60417"/>
                  </a:lnTo>
                  <a:lnTo>
                    <a:pt x="85946" y="73974"/>
                  </a:lnTo>
                  <a:lnTo>
                    <a:pt x="130236" y="99236"/>
                  </a:lnTo>
                  <a:lnTo>
                    <a:pt x="171266" y="125693"/>
                  </a:lnTo>
                  <a:lnTo>
                    <a:pt x="187946" y="144754"/>
                  </a:lnTo>
                  <a:lnTo>
                    <a:pt x="201031" y="172253"/>
                  </a:lnTo>
                  <a:lnTo>
                    <a:pt x="201399" y="174520"/>
                  </a:lnTo>
                  <a:lnTo>
                    <a:pt x="200939" y="175326"/>
                  </a:lnTo>
                  <a:lnTo>
                    <a:pt x="197902" y="1748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440"/>
            <p:cNvSpPr/>
            <p:nvPr>
              <p:custDataLst>
                <p:tags r:id="rId34"/>
              </p:custDataLst>
            </p:nvPr>
          </p:nvSpPr>
          <p:spPr>
            <a:xfrm>
              <a:off x="6635750" y="3276600"/>
              <a:ext cx="114301" cy="304801"/>
            </a:xfrm>
            <a:custGeom>
              <a:avLst/>
              <a:gdLst/>
              <a:ahLst/>
              <a:cxnLst/>
              <a:rect l="0" t="0" r="0" b="0"/>
              <a:pathLst>
                <a:path w="114301" h="304801">
                  <a:moveTo>
                    <a:pt x="114300" y="0"/>
                  </a:moveTo>
                  <a:lnTo>
                    <a:pt x="114300" y="0"/>
                  </a:lnTo>
                  <a:lnTo>
                    <a:pt x="114300" y="3371"/>
                  </a:lnTo>
                  <a:lnTo>
                    <a:pt x="98385" y="44071"/>
                  </a:lnTo>
                  <a:lnTo>
                    <a:pt x="84413" y="81440"/>
                  </a:lnTo>
                  <a:lnTo>
                    <a:pt x="66915" y="125801"/>
                  </a:lnTo>
                  <a:lnTo>
                    <a:pt x="48084" y="172328"/>
                  </a:lnTo>
                  <a:lnTo>
                    <a:pt x="30307" y="216526"/>
                  </a:lnTo>
                  <a:lnTo>
                    <a:pt x="16763" y="25404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441"/>
            <p:cNvSpPr/>
            <p:nvPr>
              <p:custDataLst>
                <p:tags r:id="rId35"/>
              </p:custDataLst>
            </p:nvPr>
          </p:nvSpPr>
          <p:spPr>
            <a:xfrm>
              <a:off x="6706482" y="3452207"/>
              <a:ext cx="195969" cy="139663"/>
            </a:xfrm>
            <a:custGeom>
              <a:avLst/>
              <a:gdLst/>
              <a:ahLst/>
              <a:cxnLst/>
              <a:rect l="0" t="0" r="0" b="0"/>
              <a:pathLst>
                <a:path w="195969" h="139663">
                  <a:moveTo>
                    <a:pt x="5468" y="46643"/>
                  </a:moveTo>
                  <a:lnTo>
                    <a:pt x="5468" y="46643"/>
                  </a:lnTo>
                  <a:lnTo>
                    <a:pt x="441" y="34709"/>
                  </a:lnTo>
                  <a:lnTo>
                    <a:pt x="0" y="32337"/>
                  </a:lnTo>
                  <a:lnTo>
                    <a:pt x="412" y="30050"/>
                  </a:lnTo>
                  <a:lnTo>
                    <a:pt x="4260" y="21310"/>
                  </a:lnTo>
                  <a:lnTo>
                    <a:pt x="4663" y="19171"/>
                  </a:lnTo>
                  <a:lnTo>
                    <a:pt x="11971" y="9419"/>
                  </a:lnTo>
                  <a:lnTo>
                    <a:pt x="26445" y="963"/>
                  </a:lnTo>
                  <a:lnTo>
                    <a:pt x="38074" y="0"/>
                  </a:lnTo>
                  <a:lnTo>
                    <a:pt x="44139" y="731"/>
                  </a:lnTo>
                  <a:lnTo>
                    <a:pt x="48887" y="2629"/>
                  </a:lnTo>
                  <a:lnTo>
                    <a:pt x="56045" y="8502"/>
                  </a:lnTo>
                  <a:lnTo>
                    <a:pt x="59696" y="21460"/>
                  </a:lnTo>
                  <a:lnTo>
                    <a:pt x="58670" y="61894"/>
                  </a:lnTo>
                  <a:lnTo>
                    <a:pt x="46603" y="104166"/>
                  </a:lnTo>
                  <a:lnTo>
                    <a:pt x="31565" y="139662"/>
                  </a:lnTo>
                  <a:lnTo>
                    <a:pt x="74904" y="118995"/>
                  </a:lnTo>
                  <a:lnTo>
                    <a:pt x="111117" y="104905"/>
                  </a:lnTo>
                  <a:lnTo>
                    <a:pt x="153083" y="91587"/>
                  </a:lnTo>
                  <a:lnTo>
                    <a:pt x="195968" y="783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1060"/>
          <p:cNvGrpSpPr/>
          <p:nvPr/>
        </p:nvGrpSpPr>
        <p:grpSpPr>
          <a:xfrm>
            <a:off x="6829530" y="5334416"/>
            <a:ext cx="834921" cy="370722"/>
            <a:chOff x="6829530" y="5334416"/>
            <a:chExt cx="834921" cy="370722"/>
          </a:xfrm>
        </p:grpSpPr>
        <p:sp>
          <p:nvSpPr>
            <p:cNvPr id="204" name="SMARTInkShape-5442"/>
            <p:cNvSpPr/>
            <p:nvPr>
              <p:custDataLst>
                <p:tags r:id="rId25"/>
              </p:custDataLst>
            </p:nvPr>
          </p:nvSpPr>
          <p:spPr>
            <a:xfrm>
              <a:off x="6829530" y="5334416"/>
              <a:ext cx="146552" cy="334012"/>
            </a:xfrm>
            <a:custGeom>
              <a:avLst/>
              <a:gdLst/>
              <a:ahLst/>
              <a:cxnLst/>
              <a:rect l="0" t="0" r="0" b="0"/>
              <a:pathLst>
                <a:path w="146552" h="334012">
                  <a:moveTo>
                    <a:pt x="9420" y="18634"/>
                  </a:moveTo>
                  <a:lnTo>
                    <a:pt x="9420" y="18634"/>
                  </a:lnTo>
                  <a:lnTo>
                    <a:pt x="0" y="2747"/>
                  </a:lnTo>
                  <a:lnTo>
                    <a:pt x="317" y="1693"/>
                  </a:lnTo>
                  <a:lnTo>
                    <a:pt x="2525" y="0"/>
                  </a:lnTo>
                  <a:lnTo>
                    <a:pt x="9906" y="34794"/>
                  </a:lnTo>
                  <a:lnTo>
                    <a:pt x="13869" y="66738"/>
                  </a:lnTo>
                  <a:lnTo>
                    <a:pt x="17982" y="111510"/>
                  </a:lnTo>
                  <a:lnTo>
                    <a:pt x="19361" y="135584"/>
                  </a:lnTo>
                  <a:lnTo>
                    <a:pt x="20281" y="160101"/>
                  </a:lnTo>
                  <a:lnTo>
                    <a:pt x="22008" y="207097"/>
                  </a:lnTo>
                  <a:lnTo>
                    <a:pt x="25128" y="246799"/>
                  </a:lnTo>
                  <a:lnTo>
                    <a:pt x="27479" y="290771"/>
                  </a:lnTo>
                  <a:lnTo>
                    <a:pt x="28383" y="320241"/>
                  </a:lnTo>
                  <a:lnTo>
                    <a:pt x="37248" y="284713"/>
                  </a:lnTo>
                  <a:lnTo>
                    <a:pt x="52233" y="241153"/>
                  </a:lnTo>
                  <a:lnTo>
                    <a:pt x="64196" y="228539"/>
                  </a:lnTo>
                  <a:lnTo>
                    <a:pt x="78920" y="221287"/>
                  </a:lnTo>
                  <a:lnTo>
                    <a:pt x="94872" y="218063"/>
                  </a:lnTo>
                  <a:lnTo>
                    <a:pt x="107606" y="220393"/>
                  </a:lnTo>
                  <a:lnTo>
                    <a:pt x="112977" y="222990"/>
                  </a:lnTo>
                  <a:lnTo>
                    <a:pt x="122708" y="233402"/>
                  </a:lnTo>
                  <a:lnTo>
                    <a:pt x="140453" y="266452"/>
                  </a:lnTo>
                  <a:lnTo>
                    <a:pt x="146551" y="293223"/>
                  </a:lnTo>
                  <a:lnTo>
                    <a:pt x="144215" y="308596"/>
                  </a:lnTo>
                  <a:lnTo>
                    <a:pt x="141617" y="315659"/>
                  </a:lnTo>
                  <a:lnTo>
                    <a:pt x="133085" y="325388"/>
                  </a:lnTo>
                  <a:lnTo>
                    <a:pt x="127847" y="328970"/>
                  </a:lnTo>
                  <a:lnTo>
                    <a:pt x="103620" y="334011"/>
                  </a:lnTo>
                  <a:lnTo>
                    <a:pt x="87976" y="329546"/>
                  </a:lnTo>
                  <a:lnTo>
                    <a:pt x="60661" y="313656"/>
                  </a:lnTo>
                  <a:lnTo>
                    <a:pt x="56888" y="308975"/>
                  </a:lnTo>
                  <a:lnTo>
                    <a:pt x="57293" y="306739"/>
                  </a:lnTo>
                  <a:lnTo>
                    <a:pt x="66570" y="2980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443"/>
            <p:cNvSpPr/>
            <p:nvPr>
              <p:custDataLst>
                <p:tags r:id="rId26"/>
              </p:custDataLst>
            </p:nvPr>
          </p:nvSpPr>
          <p:spPr>
            <a:xfrm>
              <a:off x="7073249" y="5566903"/>
              <a:ext cx="78047" cy="129743"/>
            </a:xfrm>
            <a:custGeom>
              <a:avLst/>
              <a:gdLst/>
              <a:ahLst/>
              <a:cxnLst/>
              <a:rect l="0" t="0" r="0" b="0"/>
              <a:pathLst>
                <a:path w="78047" h="129743">
                  <a:moveTo>
                    <a:pt x="38751" y="52847"/>
                  </a:moveTo>
                  <a:lnTo>
                    <a:pt x="38751" y="52847"/>
                  </a:lnTo>
                  <a:lnTo>
                    <a:pt x="47589" y="35171"/>
                  </a:lnTo>
                  <a:lnTo>
                    <a:pt x="47854" y="27116"/>
                  </a:lnTo>
                  <a:lnTo>
                    <a:pt x="44758" y="11307"/>
                  </a:lnTo>
                  <a:lnTo>
                    <a:pt x="41891" y="6633"/>
                  </a:lnTo>
                  <a:lnTo>
                    <a:pt x="29569" y="34"/>
                  </a:lnTo>
                  <a:lnTo>
                    <a:pt x="24868" y="0"/>
                  </a:lnTo>
                  <a:lnTo>
                    <a:pt x="15882" y="3724"/>
                  </a:lnTo>
                  <a:lnTo>
                    <a:pt x="7185" y="15727"/>
                  </a:lnTo>
                  <a:lnTo>
                    <a:pt x="2890" y="23867"/>
                  </a:lnTo>
                  <a:lnTo>
                    <a:pt x="0" y="42319"/>
                  </a:lnTo>
                  <a:lnTo>
                    <a:pt x="3893" y="86280"/>
                  </a:lnTo>
                  <a:lnTo>
                    <a:pt x="11264" y="105101"/>
                  </a:lnTo>
                  <a:lnTo>
                    <a:pt x="25432" y="123834"/>
                  </a:lnTo>
                  <a:lnTo>
                    <a:pt x="29872" y="127688"/>
                  </a:lnTo>
                  <a:lnTo>
                    <a:pt x="35654" y="129552"/>
                  </a:lnTo>
                  <a:lnTo>
                    <a:pt x="49605" y="129742"/>
                  </a:lnTo>
                  <a:lnTo>
                    <a:pt x="55865" y="126688"/>
                  </a:lnTo>
                  <a:lnTo>
                    <a:pt x="66583" y="115769"/>
                  </a:lnTo>
                  <a:lnTo>
                    <a:pt x="77180" y="83642"/>
                  </a:lnTo>
                  <a:lnTo>
                    <a:pt x="78046" y="46214"/>
                  </a:lnTo>
                  <a:lnTo>
                    <a:pt x="73834" y="18426"/>
                  </a:lnTo>
                  <a:lnTo>
                    <a:pt x="70606" y="12966"/>
                  </a:lnTo>
                  <a:lnTo>
                    <a:pt x="66338" y="9326"/>
                  </a:lnTo>
                  <a:lnTo>
                    <a:pt x="61375" y="6900"/>
                  </a:lnTo>
                  <a:lnTo>
                    <a:pt x="50217" y="6085"/>
                  </a:lnTo>
                  <a:lnTo>
                    <a:pt x="32401" y="83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444"/>
            <p:cNvSpPr/>
            <p:nvPr>
              <p:custDataLst>
                <p:tags r:id="rId27"/>
              </p:custDataLst>
            </p:nvPr>
          </p:nvSpPr>
          <p:spPr>
            <a:xfrm>
              <a:off x="7559446" y="5537200"/>
              <a:ext cx="82093" cy="152994"/>
            </a:xfrm>
            <a:custGeom>
              <a:avLst/>
              <a:gdLst/>
              <a:ahLst/>
              <a:cxnLst/>
              <a:rect l="0" t="0" r="0" b="0"/>
              <a:pathLst>
                <a:path w="82093" h="152994">
                  <a:moveTo>
                    <a:pt x="73254" y="82550"/>
                  </a:moveTo>
                  <a:lnTo>
                    <a:pt x="73254" y="82550"/>
                  </a:lnTo>
                  <a:lnTo>
                    <a:pt x="82092" y="56035"/>
                  </a:lnTo>
                  <a:lnTo>
                    <a:pt x="81263" y="50762"/>
                  </a:lnTo>
                  <a:lnTo>
                    <a:pt x="74697" y="41141"/>
                  </a:lnTo>
                  <a:lnTo>
                    <a:pt x="62470" y="31161"/>
                  </a:lnTo>
                  <a:lnTo>
                    <a:pt x="56893" y="31358"/>
                  </a:lnTo>
                  <a:lnTo>
                    <a:pt x="43169" y="37220"/>
                  </a:lnTo>
                  <a:lnTo>
                    <a:pt x="19577" y="55792"/>
                  </a:lnTo>
                  <a:lnTo>
                    <a:pt x="8710" y="73009"/>
                  </a:lnTo>
                  <a:lnTo>
                    <a:pt x="507" y="100654"/>
                  </a:lnTo>
                  <a:lnTo>
                    <a:pt x="0" y="118113"/>
                  </a:lnTo>
                  <a:lnTo>
                    <a:pt x="4478" y="135279"/>
                  </a:lnTo>
                  <a:lnTo>
                    <a:pt x="11173" y="146672"/>
                  </a:lnTo>
                  <a:lnTo>
                    <a:pt x="14933" y="150698"/>
                  </a:lnTo>
                  <a:lnTo>
                    <a:pt x="18850" y="152676"/>
                  </a:lnTo>
                  <a:lnTo>
                    <a:pt x="26967" y="152993"/>
                  </a:lnTo>
                  <a:lnTo>
                    <a:pt x="31107" y="149973"/>
                  </a:lnTo>
                  <a:lnTo>
                    <a:pt x="39469" y="139091"/>
                  </a:lnTo>
                  <a:lnTo>
                    <a:pt x="52112" y="103614"/>
                  </a:lnTo>
                  <a:lnTo>
                    <a:pt x="60565" y="65806"/>
                  </a:lnTo>
                  <a:lnTo>
                    <a:pt x="7325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445"/>
            <p:cNvSpPr/>
            <p:nvPr>
              <p:custDataLst>
                <p:tags r:id="rId28"/>
              </p:custDataLst>
            </p:nvPr>
          </p:nvSpPr>
          <p:spPr>
            <a:xfrm>
              <a:off x="7253024" y="5565879"/>
              <a:ext cx="227277" cy="139259"/>
            </a:xfrm>
            <a:custGeom>
              <a:avLst/>
              <a:gdLst/>
              <a:ahLst/>
              <a:cxnLst/>
              <a:rect l="0" t="0" r="0" b="0"/>
              <a:pathLst>
                <a:path w="227277" h="139259">
                  <a:moveTo>
                    <a:pt x="5026" y="9421"/>
                  </a:moveTo>
                  <a:lnTo>
                    <a:pt x="5026" y="9421"/>
                  </a:lnTo>
                  <a:lnTo>
                    <a:pt x="5026" y="582"/>
                  </a:lnTo>
                  <a:lnTo>
                    <a:pt x="4320" y="0"/>
                  </a:lnTo>
                  <a:lnTo>
                    <a:pt x="3145" y="318"/>
                  </a:lnTo>
                  <a:lnTo>
                    <a:pt x="1655" y="1236"/>
                  </a:lnTo>
                  <a:lnTo>
                    <a:pt x="0" y="7899"/>
                  </a:lnTo>
                  <a:lnTo>
                    <a:pt x="2308" y="39537"/>
                  </a:lnTo>
                  <a:lnTo>
                    <a:pt x="7592" y="77690"/>
                  </a:lnTo>
                  <a:lnTo>
                    <a:pt x="22811" y="124985"/>
                  </a:lnTo>
                  <a:lnTo>
                    <a:pt x="27747" y="134866"/>
                  </a:lnTo>
                  <a:lnTo>
                    <a:pt x="32293" y="139258"/>
                  </a:lnTo>
                  <a:lnTo>
                    <a:pt x="34492" y="138312"/>
                  </a:lnTo>
                  <a:lnTo>
                    <a:pt x="38818" y="131617"/>
                  </a:lnTo>
                  <a:lnTo>
                    <a:pt x="54492" y="88342"/>
                  </a:lnTo>
                  <a:lnTo>
                    <a:pt x="60658" y="43825"/>
                  </a:lnTo>
                  <a:lnTo>
                    <a:pt x="67849" y="13971"/>
                  </a:lnTo>
                  <a:lnTo>
                    <a:pt x="68075" y="13866"/>
                  </a:lnTo>
                  <a:lnTo>
                    <a:pt x="79340" y="56226"/>
                  </a:lnTo>
                  <a:lnTo>
                    <a:pt x="91124" y="102259"/>
                  </a:lnTo>
                  <a:lnTo>
                    <a:pt x="92680" y="110184"/>
                  </a:lnTo>
                  <a:lnTo>
                    <a:pt x="93800" y="111874"/>
                  </a:lnTo>
                  <a:lnTo>
                    <a:pt x="95253" y="112295"/>
                  </a:lnTo>
                  <a:lnTo>
                    <a:pt x="96927" y="111870"/>
                  </a:lnTo>
                  <a:lnTo>
                    <a:pt x="98044" y="110176"/>
                  </a:lnTo>
                  <a:lnTo>
                    <a:pt x="109027" y="63513"/>
                  </a:lnTo>
                  <a:lnTo>
                    <a:pt x="113102" y="54628"/>
                  </a:lnTo>
                  <a:lnTo>
                    <a:pt x="115177" y="52259"/>
                  </a:lnTo>
                  <a:lnTo>
                    <a:pt x="117266" y="51385"/>
                  </a:lnTo>
                  <a:lnTo>
                    <a:pt x="119363" y="51508"/>
                  </a:lnTo>
                  <a:lnTo>
                    <a:pt x="121468" y="52296"/>
                  </a:lnTo>
                  <a:lnTo>
                    <a:pt x="122870" y="54938"/>
                  </a:lnTo>
                  <a:lnTo>
                    <a:pt x="128937" y="98610"/>
                  </a:lnTo>
                  <a:lnTo>
                    <a:pt x="131754" y="109932"/>
                  </a:lnTo>
                  <a:lnTo>
                    <a:pt x="138922" y="67670"/>
                  </a:lnTo>
                  <a:lnTo>
                    <a:pt x="146769" y="38910"/>
                  </a:lnTo>
                  <a:lnTo>
                    <a:pt x="154806" y="25349"/>
                  </a:lnTo>
                  <a:lnTo>
                    <a:pt x="165433" y="16970"/>
                  </a:lnTo>
                  <a:lnTo>
                    <a:pt x="177213" y="12776"/>
                  </a:lnTo>
                  <a:lnTo>
                    <a:pt x="189503" y="11618"/>
                  </a:lnTo>
                  <a:lnTo>
                    <a:pt x="202021" y="13454"/>
                  </a:lnTo>
                  <a:lnTo>
                    <a:pt x="206911" y="17049"/>
                  </a:lnTo>
                  <a:lnTo>
                    <a:pt x="214227" y="28568"/>
                  </a:lnTo>
                  <a:lnTo>
                    <a:pt x="222312" y="50921"/>
                  </a:lnTo>
                  <a:lnTo>
                    <a:pt x="223188" y="65260"/>
                  </a:lnTo>
                  <a:lnTo>
                    <a:pt x="222637" y="78688"/>
                  </a:lnTo>
                  <a:lnTo>
                    <a:pt x="227276" y="117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446"/>
            <p:cNvSpPr/>
            <p:nvPr>
              <p:custDataLst>
                <p:tags r:id="rId29"/>
              </p:custDataLst>
            </p:nvPr>
          </p:nvSpPr>
          <p:spPr>
            <a:xfrm>
              <a:off x="7640585" y="5361166"/>
              <a:ext cx="23866" cy="315735"/>
            </a:xfrm>
            <a:custGeom>
              <a:avLst/>
              <a:gdLst/>
              <a:ahLst/>
              <a:cxnLst/>
              <a:rect l="0" t="0" r="0" b="0"/>
              <a:pathLst>
                <a:path w="23866" h="315735">
                  <a:moveTo>
                    <a:pt x="23865" y="10934"/>
                  </a:moveTo>
                  <a:lnTo>
                    <a:pt x="23865" y="10934"/>
                  </a:lnTo>
                  <a:lnTo>
                    <a:pt x="23865" y="0"/>
                  </a:lnTo>
                  <a:lnTo>
                    <a:pt x="20494" y="5499"/>
                  </a:lnTo>
                  <a:lnTo>
                    <a:pt x="15026" y="36292"/>
                  </a:lnTo>
                  <a:lnTo>
                    <a:pt x="10999" y="73004"/>
                  </a:lnTo>
                  <a:lnTo>
                    <a:pt x="6858" y="118953"/>
                  </a:lnTo>
                  <a:lnTo>
                    <a:pt x="4765" y="145036"/>
                  </a:lnTo>
                  <a:lnTo>
                    <a:pt x="2665" y="172302"/>
                  </a:lnTo>
                  <a:lnTo>
                    <a:pt x="332" y="219531"/>
                  </a:lnTo>
                  <a:lnTo>
                    <a:pt x="0" y="258161"/>
                  </a:lnTo>
                  <a:lnTo>
                    <a:pt x="4486" y="294363"/>
                  </a:lnTo>
                  <a:lnTo>
                    <a:pt x="10783" y="308823"/>
                  </a:lnTo>
                  <a:lnTo>
                    <a:pt x="13732" y="312538"/>
                  </a:lnTo>
                  <a:lnTo>
                    <a:pt x="16404" y="314309"/>
                  </a:lnTo>
                  <a:lnTo>
                    <a:pt x="23865" y="315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SMARTInkShape-5447"/>
          <p:cNvSpPr/>
          <p:nvPr>
            <p:custDataLst>
              <p:tags r:id="rId6"/>
            </p:custDataLst>
          </p:nvPr>
        </p:nvSpPr>
        <p:spPr>
          <a:xfrm>
            <a:off x="7741225" y="5518496"/>
            <a:ext cx="68431" cy="154040"/>
          </a:xfrm>
          <a:custGeom>
            <a:avLst/>
            <a:gdLst/>
            <a:ahLst/>
            <a:cxnLst/>
            <a:rect l="0" t="0" r="0" b="0"/>
            <a:pathLst>
              <a:path w="68431" h="154040">
                <a:moveTo>
                  <a:pt x="62925" y="18704"/>
                </a:moveTo>
                <a:lnTo>
                  <a:pt x="62925" y="18704"/>
                </a:lnTo>
                <a:lnTo>
                  <a:pt x="62924" y="15333"/>
                </a:lnTo>
                <a:lnTo>
                  <a:pt x="62220" y="14340"/>
                </a:lnTo>
                <a:lnTo>
                  <a:pt x="61043" y="13678"/>
                </a:lnTo>
                <a:lnTo>
                  <a:pt x="59554" y="13237"/>
                </a:lnTo>
                <a:lnTo>
                  <a:pt x="58561" y="12237"/>
                </a:lnTo>
                <a:lnTo>
                  <a:pt x="57457" y="9244"/>
                </a:lnTo>
                <a:lnTo>
                  <a:pt x="56836" y="3594"/>
                </a:lnTo>
                <a:lnTo>
                  <a:pt x="55339" y="2280"/>
                </a:lnTo>
                <a:lnTo>
                  <a:pt x="49911" y="821"/>
                </a:lnTo>
                <a:lnTo>
                  <a:pt x="35550" y="0"/>
                </a:lnTo>
                <a:lnTo>
                  <a:pt x="23948" y="3570"/>
                </a:lnTo>
                <a:lnTo>
                  <a:pt x="13146" y="9861"/>
                </a:lnTo>
                <a:lnTo>
                  <a:pt x="3805" y="20631"/>
                </a:lnTo>
                <a:lnTo>
                  <a:pt x="1371" y="26146"/>
                </a:lnTo>
                <a:lnTo>
                  <a:pt x="0" y="36587"/>
                </a:lnTo>
                <a:lnTo>
                  <a:pt x="1926" y="40505"/>
                </a:lnTo>
                <a:lnTo>
                  <a:pt x="9709" y="48619"/>
                </a:lnTo>
                <a:lnTo>
                  <a:pt x="54847" y="76257"/>
                </a:lnTo>
                <a:lnTo>
                  <a:pt x="59656" y="80356"/>
                </a:lnTo>
                <a:lnTo>
                  <a:pt x="64999" y="90555"/>
                </a:lnTo>
                <a:lnTo>
                  <a:pt x="68430" y="114349"/>
                </a:lnTo>
                <a:lnTo>
                  <a:pt x="65136" y="124948"/>
                </a:lnTo>
                <a:lnTo>
                  <a:pt x="58263" y="134363"/>
                </a:lnTo>
                <a:lnTo>
                  <a:pt x="33931" y="152816"/>
                </a:lnTo>
                <a:lnTo>
                  <a:pt x="30190" y="153973"/>
                </a:lnTo>
                <a:lnTo>
                  <a:pt x="26991" y="154039"/>
                </a:lnTo>
                <a:lnTo>
                  <a:pt x="18475" y="15205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SMARTInkShape-Group1062"/>
          <p:cNvGrpSpPr/>
          <p:nvPr/>
        </p:nvGrpSpPr>
        <p:grpSpPr>
          <a:xfrm>
            <a:off x="8290411" y="5313368"/>
            <a:ext cx="1101240" cy="490458"/>
            <a:chOff x="8290411" y="5313368"/>
            <a:chExt cx="1101240" cy="490458"/>
          </a:xfrm>
        </p:grpSpPr>
        <p:sp>
          <p:nvSpPr>
            <p:cNvPr id="211" name="SMARTInkShape-5448"/>
            <p:cNvSpPr/>
            <p:nvPr>
              <p:custDataLst>
                <p:tags r:id="rId17"/>
              </p:custDataLst>
            </p:nvPr>
          </p:nvSpPr>
          <p:spPr>
            <a:xfrm>
              <a:off x="8819514" y="5512570"/>
              <a:ext cx="89537" cy="107181"/>
            </a:xfrm>
            <a:custGeom>
              <a:avLst/>
              <a:gdLst/>
              <a:ahLst/>
              <a:cxnLst/>
              <a:rect l="0" t="0" r="0" b="0"/>
              <a:pathLst>
                <a:path w="89537" h="107181">
                  <a:moveTo>
                    <a:pt x="76836" y="81780"/>
                  </a:moveTo>
                  <a:lnTo>
                    <a:pt x="76836" y="81780"/>
                  </a:lnTo>
                  <a:lnTo>
                    <a:pt x="86888" y="51006"/>
                  </a:lnTo>
                  <a:lnTo>
                    <a:pt x="87770" y="44330"/>
                  </a:lnTo>
                  <a:lnTo>
                    <a:pt x="82271" y="18081"/>
                  </a:lnTo>
                  <a:lnTo>
                    <a:pt x="77637" y="11092"/>
                  </a:lnTo>
                  <a:lnTo>
                    <a:pt x="64962" y="1445"/>
                  </a:lnTo>
                  <a:lnTo>
                    <a:pt x="57632" y="0"/>
                  </a:lnTo>
                  <a:lnTo>
                    <a:pt x="41959" y="2160"/>
                  </a:lnTo>
                  <a:lnTo>
                    <a:pt x="17270" y="18051"/>
                  </a:lnTo>
                  <a:lnTo>
                    <a:pt x="6147" y="36523"/>
                  </a:lnTo>
                  <a:lnTo>
                    <a:pt x="262" y="58138"/>
                  </a:lnTo>
                  <a:lnTo>
                    <a:pt x="0" y="79504"/>
                  </a:lnTo>
                  <a:lnTo>
                    <a:pt x="4116" y="93233"/>
                  </a:lnTo>
                  <a:lnTo>
                    <a:pt x="7189" y="97882"/>
                  </a:lnTo>
                  <a:lnTo>
                    <a:pt x="11355" y="100982"/>
                  </a:lnTo>
                  <a:lnTo>
                    <a:pt x="21628" y="104426"/>
                  </a:lnTo>
                  <a:lnTo>
                    <a:pt x="26625" y="103933"/>
                  </a:lnTo>
                  <a:lnTo>
                    <a:pt x="35941" y="99622"/>
                  </a:lnTo>
                  <a:lnTo>
                    <a:pt x="64801" y="63712"/>
                  </a:lnTo>
                  <a:lnTo>
                    <a:pt x="66696" y="62679"/>
                  </a:lnTo>
                  <a:lnTo>
                    <a:pt x="67959" y="62696"/>
                  </a:lnTo>
                  <a:lnTo>
                    <a:pt x="68801" y="64119"/>
                  </a:lnTo>
                  <a:lnTo>
                    <a:pt x="79258" y="98050"/>
                  </a:lnTo>
                  <a:lnTo>
                    <a:pt x="83322" y="103122"/>
                  </a:lnTo>
                  <a:lnTo>
                    <a:pt x="89536" y="1071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449"/>
            <p:cNvSpPr/>
            <p:nvPr>
              <p:custDataLst>
                <p:tags r:id="rId18"/>
              </p:custDataLst>
            </p:nvPr>
          </p:nvSpPr>
          <p:spPr>
            <a:xfrm>
              <a:off x="8648961" y="5515500"/>
              <a:ext cx="111742" cy="288326"/>
            </a:xfrm>
            <a:custGeom>
              <a:avLst/>
              <a:gdLst/>
              <a:ahLst/>
              <a:cxnLst/>
              <a:rect l="0" t="0" r="0" b="0"/>
              <a:pathLst>
                <a:path w="111742" h="288326">
                  <a:moveTo>
                    <a:pt x="6089" y="53450"/>
                  </a:moveTo>
                  <a:lnTo>
                    <a:pt x="6089" y="53450"/>
                  </a:lnTo>
                  <a:lnTo>
                    <a:pt x="5383" y="59931"/>
                  </a:lnTo>
                  <a:lnTo>
                    <a:pt x="1062" y="83893"/>
                  </a:lnTo>
                  <a:lnTo>
                    <a:pt x="0" y="128922"/>
                  </a:lnTo>
                  <a:lnTo>
                    <a:pt x="3188" y="174276"/>
                  </a:lnTo>
                  <a:lnTo>
                    <a:pt x="6680" y="206869"/>
                  </a:lnTo>
                  <a:lnTo>
                    <a:pt x="12614" y="251308"/>
                  </a:lnTo>
                  <a:lnTo>
                    <a:pt x="18247" y="288288"/>
                  </a:lnTo>
                  <a:lnTo>
                    <a:pt x="18428" y="288325"/>
                  </a:lnTo>
                  <a:lnTo>
                    <a:pt x="13715" y="242564"/>
                  </a:lnTo>
                  <a:lnTo>
                    <a:pt x="13713" y="200295"/>
                  </a:lnTo>
                  <a:lnTo>
                    <a:pt x="14699" y="173219"/>
                  </a:lnTo>
                  <a:lnTo>
                    <a:pt x="16061" y="143879"/>
                  </a:lnTo>
                  <a:lnTo>
                    <a:pt x="19087" y="117969"/>
                  </a:lnTo>
                  <a:lnTo>
                    <a:pt x="28094" y="72248"/>
                  </a:lnTo>
                  <a:lnTo>
                    <a:pt x="38323" y="31033"/>
                  </a:lnTo>
                  <a:lnTo>
                    <a:pt x="49192" y="8786"/>
                  </a:lnTo>
                  <a:lnTo>
                    <a:pt x="54580" y="4624"/>
                  </a:lnTo>
                  <a:lnTo>
                    <a:pt x="68092" y="0"/>
                  </a:lnTo>
                  <a:lnTo>
                    <a:pt x="83505" y="1707"/>
                  </a:lnTo>
                  <a:lnTo>
                    <a:pt x="91566" y="4138"/>
                  </a:lnTo>
                  <a:lnTo>
                    <a:pt x="97645" y="8581"/>
                  </a:lnTo>
                  <a:lnTo>
                    <a:pt x="106282" y="21043"/>
                  </a:lnTo>
                  <a:lnTo>
                    <a:pt x="111741" y="47298"/>
                  </a:lnTo>
                  <a:lnTo>
                    <a:pt x="107372" y="65297"/>
                  </a:lnTo>
                  <a:lnTo>
                    <a:pt x="97670" y="81999"/>
                  </a:lnTo>
                  <a:lnTo>
                    <a:pt x="61582" y="117244"/>
                  </a:lnTo>
                  <a:lnTo>
                    <a:pt x="37839" y="129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450"/>
            <p:cNvSpPr/>
            <p:nvPr>
              <p:custDataLst>
                <p:tags r:id="rId19"/>
              </p:custDataLst>
            </p:nvPr>
          </p:nvSpPr>
          <p:spPr>
            <a:xfrm>
              <a:off x="8524204" y="5514492"/>
              <a:ext cx="54647" cy="175109"/>
            </a:xfrm>
            <a:custGeom>
              <a:avLst/>
              <a:gdLst/>
              <a:ahLst/>
              <a:cxnLst/>
              <a:rect l="0" t="0" r="0" b="0"/>
              <a:pathLst>
                <a:path w="54647" h="175109">
                  <a:moveTo>
                    <a:pt x="54646" y="3658"/>
                  </a:moveTo>
                  <a:lnTo>
                    <a:pt x="54646" y="3658"/>
                  </a:lnTo>
                  <a:lnTo>
                    <a:pt x="51275" y="287"/>
                  </a:lnTo>
                  <a:lnTo>
                    <a:pt x="49577" y="0"/>
                  </a:lnTo>
                  <a:lnTo>
                    <a:pt x="47738" y="513"/>
                  </a:lnTo>
                  <a:lnTo>
                    <a:pt x="45807" y="1561"/>
                  </a:lnTo>
                  <a:lnTo>
                    <a:pt x="26704" y="27892"/>
                  </a:lnTo>
                  <a:lnTo>
                    <a:pt x="9119" y="69436"/>
                  </a:lnTo>
                  <a:lnTo>
                    <a:pt x="0" y="116526"/>
                  </a:lnTo>
                  <a:lnTo>
                    <a:pt x="1362" y="156638"/>
                  </a:lnTo>
                  <a:lnTo>
                    <a:pt x="3600" y="162794"/>
                  </a:lnTo>
                  <a:lnTo>
                    <a:pt x="6505" y="166899"/>
                  </a:lnTo>
                  <a:lnTo>
                    <a:pt x="16546" y="175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451"/>
            <p:cNvSpPr/>
            <p:nvPr>
              <p:custDataLst>
                <p:tags r:id="rId20"/>
              </p:custDataLst>
            </p:nvPr>
          </p:nvSpPr>
          <p:spPr>
            <a:xfrm>
              <a:off x="9353550" y="56134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0"/>
                  </a:moveTo>
                  <a:lnTo>
                    <a:pt x="0" y="0"/>
                  </a:lnTo>
                  <a:lnTo>
                    <a:pt x="381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452"/>
            <p:cNvSpPr/>
            <p:nvPr>
              <p:custDataLst>
                <p:tags r:id="rId21"/>
              </p:custDataLst>
            </p:nvPr>
          </p:nvSpPr>
          <p:spPr>
            <a:xfrm>
              <a:off x="9146894" y="5313368"/>
              <a:ext cx="149375" cy="330921"/>
            </a:xfrm>
            <a:custGeom>
              <a:avLst/>
              <a:gdLst/>
              <a:ahLst/>
              <a:cxnLst/>
              <a:rect l="0" t="0" r="0" b="0"/>
              <a:pathLst>
                <a:path w="149375" h="330921">
                  <a:moveTo>
                    <a:pt x="143156" y="198432"/>
                  </a:moveTo>
                  <a:lnTo>
                    <a:pt x="143156" y="198432"/>
                  </a:lnTo>
                  <a:lnTo>
                    <a:pt x="146526" y="191690"/>
                  </a:lnTo>
                  <a:lnTo>
                    <a:pt x="146109" y="188293"/>
                  </a:lnTo>
                  <a:lnTo>
                    <a:pt x="141881" y="180755"/>
                  </a:lnTo>
                  <a:lnTo>
                    <a:pt x="133416" y="174583"/>
                  </a:lnTo>
                  <a:lnTo>
                    <a:pt x="128196" y="171950"/>
                  </a:lnTo>
                  <a:lnTo>
                    <a:pt x="100623" y="171613"/>
                  </a:lnTo>
                  <a:lnTo>
                    <a:pt x="62272" y="186096"/>
                  </a:lnTo>
                  <a:lnTo>
                    <a:pt x="26370" y="215003"/>
                  </a:lnTo>
                  <a:lnTo>
                    <a:pt x="11759" y="240134"/>
                  </a:lnTo>
                  <a:lnTo>
                    <a:pt x="1447" y="278286"/>
                  </a:lnTo>
                  <a:lnTo>
                    <a:pt x="0" y="289768"/>
                  </a:lnTo>
                  <a:lnTo>
                    <a:pt x="4037" y="308170"/>
                  </a:lnTo>
                  <a:lnTo>
                    <a:pt x="8077" y="316041"/>
                  </a:lnTo>
                  <a:lnTo>
                    <a:pt x="20091" y="326667"/>
                  </a:lnTo>
                  <a:lnTo>
                    <a:pt x="27246" y="330489"/>
                  </a:lnTo>
                  <a:lnTo>
                    <a:pt x="34839" y="330920"/>
                  </a:lnTo>
                  <a:lnTo>
                    <a:pt x="50800" y="325754"/>
                  </a:lnTo>
                  <a:lnTo>
                    <a:pt x="75652" y="297462"/>
                  </a:lnTo>
                  <a:lnTo>
                    <a:pt x="94340" y="264082"/>
                  </a:lnTo>
                  <a:lnTo>
                    <a:pt x="112994" y="218437"/>
                  </a:lnTo>
                  <a:lnTo>
                    <a:pt x="120931" y="188486"/>
                  </a:lnTo>
                  <a:lnTo>
                    <a:pt x="128339" y="155818"/>
                  </a:lnTo>
                  <a:lnTo>
                    <a:pt x="134689" y="124867"/>
                  </a:lnTo>
                  <a:lnTo>
                    <a:pt x="140333" y="95060"/>
                  </a:lnTo>
                  <a:lnTo>
                    <a:pt x="145507" y="66018"/>
                  </a:lnTo>
                  <a:lnTo>
                    <a:pt x="149374" y="28104"/>
                  </a:lnTo>
                  <a:lnTo>
                    <a:pt x="148036" y="7019"/>
                  </a:lnTo>
                  <a:lnTo>
                    <a:pt x="145704" y="2384"/>
                  </a:lnTo>
                  <a:lnTo>
                    <a:pt x="142737" y="0"/>
                  </a:lnTo>
                  <a:lnTo>
                    <a:pt x="139348" y="1233"/>
                  </a:lnTo>
                  <a:lnTo>
                    <a:pt x="131821" y="10128"/>
                  </a:lnTo>
                  <a:lnTo>
                    <a:pt x="116279" y="51229"/>
                  </a:lnTo>
                  <a:lnTo>
                    <a:pt x="108162" y="92086"/>
                  </a:lnTo>
                  <a:lnTo>
                    <a:pt x="102203" y="137761"/>
                  </a:lnTo>
                  <a:lnTo>
                    <a:pt x="97203" y="183932"/>
                  </a:lnTo>
                  <a:lnTo>
                    <a:pt x="96391" y="224678"/>
                  </a:lnTo>
                  <a:lnTo>
                    <a:pt x="98706" y="2809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453"/>
            <p:cNvSpPr/>
            <p:nvPr>
              <p:custDataLst>
                <p:tags r:id="rId22"/>
              </p:custDataLst>
            </p:nvPr>
          </p:nvSpPr>
          <p:spPr>
            <a:xfrm>
              <a:off x="8290411" y="5529945"/>
              <a:ext cx="142390" cy="143202"/>
            </a:xfrm>
            <a:custGeom>
              <a:avLst/>
              <a:gdLst/>
              <a:ahLst/>
              <a:cxnLst/>
              <a:rect l="0" t="0" r="0" b="0"/>
              <a:pathLst>
                <a:path w="142390" h="143202">
                  <a:moveTo>
                    <a:pt x="21739" y="64405"/>
                  </a:moveTo>
                  <a:lnTo>
                    <a:pt x="21739" y="64405"/>
                  </a:lnTo>
                  <a:lnTo>
                    <a:pt x="16271" y="64405"/>
                  </a:lnTo>
                  <a:lnTo>
                    <a:pt x="19021" y="64405"/>
                  </a:lnTo>
                  <a:lnTo>
                    <a:pt x="35705" y="68063"/>
                  </a:lnTo>
                  <a:lnTo>
                    <a:pt x="44645" y="66501"/>
                  </a:lnTo>
                  <a:lnTo>
                    <a:pt x="54239" y="61655"/>
                  </a:lnTo>
                  <a:lnTo>
                    <a:pt x="64921" y="49009"/>
                  </a:lnTo>
                  <a:lnTo>
                    <a:pt x="69153" y="35925"/>
                  </a:lnTo>
                  <a:lnTo>
                    <a:pt x="70328" y="22114"/>
                  </a:lnTo>
                  <a:lnTo>
                    <a:pt x="68499" y="11272"/>
                  </a:lnTo>
                  <a:lnTo>
                    <a:pt x="65612" y="7110"/>
                  </a:lnTo>
                  <a:lnTo>
                    <a:pt x="56760" y="606"/>
                  </a:lnTo>
                  <a:lnTo>
                    <a:pt x="52142" y="0"/>
                  </a:lnTo>
                  <a:lnTo>
                    <a:pt x="43247" y="3090"/>
                  </a:lnTo>
                  <a:lnTo>
                    <a:pt x="26935" y="16134"/>
                  </a:lnTo>
                  <a:lnTo>
                    <a:pt x="8696" y="43517"/>
                  </a:lnTo>
                  <a:lnTo>
                    <a:pt x="0" y="81812"/>
                  </a:lnTo>
                  <a:lnTo>
                    <a:pt x="3611" y="104361"/>
                  </a:lnTo>
                  <a:lnTo>
                    <a:pt x="12976" y="122380"/>
                  </a:lnTo>
                  <a:lnTo>
                    <a:pt x="26546" y="135092"/>
                  </a:lnTo>
                  <a:lnTo>
                    <a:pt x="43866" y="141683"/>
                  </a:lnTo>
                  <a:lnTo>
                    <a:pt x="64028" y="143201"/>
                  </a:lnTo>
                  <a:lnTo>
                    <a:pt x="98475" y="135416"/>
                  </a:lnTo>
                  <a:lnTo>
                    <a:pt x="142389" y="1152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454"/>
            <p:cNvSpPr/>
            <p:nvPr>
              <p:custDataLst>
                <p:tags r:id="rId23"/>
              </p:custDataLst>
            </p:nvPr>
          </p:nvSpPr>
          <p:spPr>
            <a:xfrm>
              <a:off x="8458200" y="5524500"/>
              <a:ext cx="114301" cy="127001"/>
            </a:xfrm>
            <a:custGeom>
              <a:avLst/>
              <a:gdLst/>
              <a:ahLst/>
              <a:cxnLst/>
              <a:rect l="0" t="0" r="0" b="0"/>
              <a:pathLst>
                <a:path w="114301" h="127001">
                  <a:moveTo>
                    <a:pt x="0" y="0"/>
                  </a:moveTo>
                  <a:lnTo>
                    <a:pt x="0" y="0"/>
                  </a:lnTo>
                  <a:lnTo>
                    <a:pt x="43324" y="38269"/>
                  </a:lnTo>
                  <a:lnTo>
                    <a:pt x="81426" y="83992"/>
                  </a:lnTo>
                  <a:lnTo>
                    <a:pt x="1143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455"/>
            <p:cNvSpPr/>
            <p:nvPr>
              <p:custDataLst>
                <p:tags r:id="rId24"/>
              </p:custDataLst>
            </p:nvPr>
          </p:nvSpPr>
          <p:spPr>
            <a:xfrm>
              <a:off x="8992482" y="5511800"/>
              <a:ext cx="68969" cy="110973"/>
            </a:xfrm>
            <a:custGeom>
              <a:avLst/>
              <a:gdLst/>
              <a:ahLst/>
              <a:cxnLst/>
              <a:rect l="0" t="0" r="0" b="0"/>
              <a:pathLst>
                <a:path w="68969" h="110973">
                  <a:moveTo>
                    <a:pt x="5468" y="0"/>
                  </a:moveTo>
                  <a:lnTo>
                    <a:pt x="5468" y="0"/>
                  </a:lnTo>
                  <a:lnTo>
                    <a:pt x="5468" y="46453"/>
                  </a:lnTo>
                  <a:lnTo>
                    <a:pt x="4762" y="91150"/>
                  </a:lnTo>
                  <a:lnTo>
                    <a:pt x="0" y="110972"/>
                  </a:lnTo>
                  <a:lnTo>
                    <a:pt x="411" y="110671"/>
                  </a:lnTo>
                  <a:lnTo>
                    <a:pt x="2750" y="106572"/>
                  </a:lnTo>
                  <a:lnTo>
                    <a:pt x="11971" y="59941"/>
                  </a:lnTo>
                  <a:lnTo>
                    <a:pt x="27083" y="19888"/>
                  </a:lnTo>
                  <a:lnTo>
                    <a:pt x="35300" y="9310"/>
                  </a:lnTo>
                  <a:lnTo>
                    <a:pt x="43656" y="4138"/>
                  </a:lnTo>
                  <a:lnTo>
                    <a:pt x="47859" y="2759"/>
                  </a:lnTo>
                  <a:lnTo>
                    <a:pt x="51368" y="4661"/>
                  </a:lnTo>
                  <a:lnTo>
                    <a:pt x="57147" y="14301"/>
                  </a:lnTo>
                  <a:lnTo>
                    <a:pt x="61898" y="58476"/>
                  </a:lnTo>
                  <a:lnTo>
                    <a:pt x="68968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063"/>
          <p:cNvGrpSpPr/>
          <p:nvPr/>
        </p:nvGrpSpPr>
        <p:grpSpPr>
          <a:xfrm>
            <a:off x="3398279" y="5328012"/>
            <a:ext cx="538722" cy="291739"/>
            <a:chOff x="3398279" y="5328012"/>
            <a:chExt cx="538722" cy="291739"/>
          </a:xfrm>
        </p:grpSpPr>
        <p:sp>
          <p:nvSpPr>
            <p:cNvPr id="220" name="SMARTInkShape-5456"/>
            <p:cNvSpPr/>
            <p:nvPr>
              <p:custDataLst>
                <p:tags r:id="rId14"/>
              </p:custDataLst>
            </p:nvPr>
          </p:nvSpPr>
          <p:spPr>
            <a:xfrm>
              <a:off x="3398279" y="5328012"/>
              <a:ext cx="202172" cy="291739"/>
            </a:xfrm>
            <a:custGeom>
              <a:avLst/>
              <a:gdLst/>
              <a:ahLst/>
              <a:cxnLst/>
              <a:rect l="0" t="0" r="0" b="0"/>
              <a:pathLst>
                <a:path w="202172" h="291739">
                  <a:moveTo>
                    <a:pt x="176771" y="18688"/>
                  </a:moveTo>
                  <a:lnTo>
                    <a:pt x="176771" y="18688"/>
                  </a:lnTo>
                  <a:lnTo>
                    <a:pt x="176771" y="15317"/>
                  </a:lnTo>
                  <a:lnTo>
                    <a:pt x="178653" y="11781"/>
                  </a:lnTo>
                  <a:lnTo>
                    <a:pt x="181135" y="7856"/>
                  </a:lnTo>
                  <a:lnTo>
                    <a:pt x="182238" y="3761"/>
                  </a:lnTo>
                  <a:lnTo>
                    <a:pt x="183238" y="2386"/>
                  </a:lnTo>
                  <a:lnTo>
                    <a:pt x="184610" y="1470"/>
                  </a:lnTo>
                  <a:lnTo>
                    <a:pt x="188511" y="0"/>
                  </a:lnTo>
                  <a:lnTo>
                    <a:pt x="154086" y="32872"/>
                  </a:lnTo>
                  <a:lnTo>
                    <a:pt x="108431" y="65459"/>
                  </a:lnTo>
                  <a:lnTo>
                    <a:pt x="73020" y="89569"/>
                  </a:lnTo>
                  <a:lnTo>
                    <a:pt x="30868" y="123573"/>
                  </a:lnTo>
                  <a:lnTo>
                    <a:pt x="6148" y="152620"/>
                  </a:lnTo>
                  <a:lnTo>
                    <a:pt x="515" y="168525"/>
                  </a:lnTo>
                  <a:lnTo>
                    <a:pt x="0" y="175729"/>
                  </a:lnTo>
                  <a:lnTo>
                    <a:pt x="3185" y="183354"/>
                  </a:lnTo>
                  <a:lnTo>
                    <a:pt x="25228" y="207570"/>
                  </a:lnTo>
                  <a:lnTo>
                    <a:pt x="59667" y="231914"/>
                  </a:lnTo>
                  <a:lnTo>
                    <a:pt x="104992" y="252845"/>
                  </a:lnTo>
                  <a:lnTo>
                    <a:pt x="152054" y="271748"/>
                  </a:lnTo>
                  <a:lnTo>
                    <a:pt x="202171" y="291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457"/>
            <p:cNvSpPr/>
            <p:nvPr>
              <p:custDataLst>
                <p:tags r:id="rId15"/>
              </p:custDataLst>
            </p:nvPr>
          </p:nvSpPr>
          <p:spPr>
            <a:xfrm>
              <a:off x="3516933" y="5537200"/>
              <a:ext cx="375618" cy="31751"/>
            </a:xfrm>
            <a:custGeom>
              <a:avLst/>
              <a:gdLst/>
              <a:ahLst/>
              <a:cxnLst/>
              <a:rect l="0" t="0" r="0" b="0"/>
              <a:pathLst>
                <a:path w="375618" h="31751">
                  <a:moveTo>
                    <a:pt x="7317" y="31750"/>
                  </a:moveTo>
                  <a:lnTo>
                    <a:pt x="7317" y="31750"/>
                  </a:lnTo>
                  <a:lnTo>
                    <a:pt x="575" y="28379"/>
                  </a:lnTo>
                  <a:lnTo>
                    <a:pt x="0" y="27386"/>
                  </a:lnTo>
                  <a:lnTo>
                    <a:pt x="1028" y="26724"/>
                  </a:lnTo>
                  <a:lnTo>
                    <a:pt x="43156" y="22290"/>
                  </a:lnTo>
                  <a:lnTo>
                    <a:pt x="90273" y="18609"/>
                  </a:lnTo>
                  <a:lnTo>
                    <a:pt x="117654" y="16639"/>
                  </a:lnTo>
                  <a:lnTo>
                    <a:pt x="146492" y="14621"/>
                  </a:lnTo>
                  <a:lnTo>
                    <a:pt x="176300" y="12570"/>
                  </a:lnTo>
                  <a:lnTo>
                    <a:pt x="206756" y="10496"/>
                  </a:lnTo>
                  <a:lnTo>
                    <a:pt x="234821" y="9114"/>
                  </a:lnTo>
                  <a:lnTo>
                    <a:pt x="261291" y="8193"/>
                  </a:lnTo>
                  <a:lnTo>
                    <a:pt x="307872" y="6463"/>
                  </a:lnTo>
                  <a:lnTo>
                    <a:pt x="353663" y="2229"/>
                  </a:lnTo>
                  <a:lnTo>
                    <a:pt x="3756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458"/>
            <p:cNvSpPr/>
            <p:nvPr>
              <p:custDataLst>
                <p:tags r:id="rId16"/>
              </p:custDataLst>
            </p:nvPr>
          </p:nvSpPr>
          <p:spPr>
            <a:xfrm>
              <a:off x="3543300" y="5442289"/>
              <a:ext cx="393701" cy="12362"/>
            </a:xfrm>
            <a:custGeom>
              <a:avLst/>
              <a:gdLst/>
              <a:ahLst/>
              <a:cxnLst/>
              <a:rect l="0" t="0" r="0" b="0"/>
              <a:pathLst>
                <a:path w="393701" h="12362">
                  <a:moveTo>
                    <a:pt x="0" y="12361"/>
                  </a:moveTo>
                  <a:lnTo>
                    <a:pt x="0" y="12361"/>
                  </a:lnTo>
                  <a:lnTo>
                    <a:pt x="34532" y="12361"/>
                  </a:lnTo>
                  <a:lnTo>
                    <a:pt x="67794" y="10479"/>
                  </a:lnTo>
                  <a:lnTo>
                    <a:pt x="110563" y="7292"/>
                  </a:lnTo>
                  <a:lnTo>
                    <a:pt x="135798" y="5453"/>
                  </a:lnTo>
                  <a:lnTo>
                    <a:pt x="162498" y="3523"/>
                  </a:lnTo>
                  <a:lnTo>
                    <a:pt x="188060" y="2235"/>
                  </a:lnTo>
                  <a:lnTo>
                    <a:pt x="212862" y="1377"/>
                  </a:lnTo>
                  <a:lnTo>
                    <a:pt x="260411" y="423"/>
                  </a:lnTo>
                  <a:lnTo>
                    <a:pt x="305062" y="0"/>
                  </a:lnTo>
                  <a:lnTo>
                    <a:pt x="342781" y="3574"/>
                  </a:lnTo>
                  <a:lnTo>
                    <a:pt x="393700" y="123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064"/>
          <p:cNvGrpSpPr/>
          <p:nvPr/>
        </p:nvGrpSpPr>
        <p:grpSpPr>
          <a:xfrm>
            <a:off x="1770634" y="5278615"/>
            <a:ext cx="787999" cy="309386"/>
            <a:chOff x="1770634" y="5278615"/>
            <a:chExt cx="787999" cy="309386"/>
          </a:xfrm>
        </p:grpSpPr>
        <p:sp>
          <p:nvSpPr>
            <p:cNvPr id="224" name="SMARTInkShape-5459"/>
            <p:cNvSpPr/>
            <p:nvPr>
              <p:custDataLst>
                <p:tags r:id="rId9"/>
              </p:custDataLst>
            </p:nvPr>
          </p:nvSpPr>
          <p:spPr>
            <a:xfrm>
              <a:off x="2000250" y="5365750"/>
              <a:ext cx="31751" cy="196851"/>
            </a:xfrm>
            <a:custGeom>
              <a:avLst/>
              <a:gdLst/>
              <a:ahLst/>
              <a:cxnLst/>
              <a:rect l="0" t="0" r="0" b="0"/>
              <a:pathLst>
                <a:path w="31751" h="196851">
                  <a:moveTo>
                    <a:pt x="0" y="0"/>
                  </a:moveTo>
                  <a:lnTo>
                    <a:pt x="0" y="0"/>
                  </a:lnTo>
                  <a:lnTo>
                    <a:pt x="6907" y="42376"/>
                  </a:lnTo>
                  <a:lnTo>
                    <a:pt x="10984" y="81230"/>
                  </a:lnTo>
                  <a:lnTo>
                    <a:pt x="14073" y="126609"/>
                  </a:lnTo>
                  <a:lnTo>
                    <a:pt x="21338" y="165689"/>
                  </a:lnTo>
                  <a:lnTo>
                    <a:pt x="3175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460"/>
            <p:cNvSpPr/>
            <p:nvPr>
              <p:custDataLst>
                <p:tags r:id="rId10"/>
              </p:custDataLst>
            </p:nvPr>
          </p:nvSpPr>
          <p:spPr>
            <a:xfrm>
              <a:off x="1770634" y="5359792"/>
              <a:ext cx="147067" cy="228209"/>
            </a:xfrm>
            <a:custGeom>
              <a:avLst/>
              <a:gdLst/>
              <a:ahLst/>
              <a:cxnLst/>
              <a:rect l="0" t="0" r="0" b="0"/>
              <a:pathLst>
                <a:path w="147067" h="228209">
                  <a:moveTo>
                    <a:pt x="147066" y="31358"/>
                  </a:moveTo>
                  <a:lnTo>
                    <a:pt x="147066" y="31358"/>
                  </a:lnTo>
                  <a:lnTo>
                    <a:pt x="147066" y="19149"/>
                  </a:lnTo>
                  <a:lnTo>
                    <a:pt x="145185" y="13466"/>
                  </a:lnTo>
                  <a:lnTo>
                    <a:pt x="138227" y="4070"/>
                  </a:lnTo>
                  <a:lnTo>
                    <a:pt x="132319" y="1591"/>
                  </a:lnTo>
                  <a:lnTo>
                    <a:pt x="110286" y="0"/>
                  </a:lnTo>
                  <a:lnTo>
                    <a:pt x="80194" y="6466"/>
                  </a:lnTo>
                  <a:lnTo>
                    <a:pt x="44467" y="27431"/>
                  </a:lnTo>
                  <a:lnTo>
                    <a:pt x="17183" y="59357"/>
                  </a:lnTo>
                  <a:lnTo>
                    <a:pt x="2435" y="102370"/>
                  </a:lnTo>
                  <a:lnTo>
                    <a:pt x="0" y="134415"/>
                  </a:lnTo>
                  <a:lnTo>
                    <a:pt x="339" y="150863"/>
                  </a:lnTo>
                  <a:lnTo>
                    <a:pt x="10122" y="178546"/>
                  </a:lnTo>
                  <a:lnTo>
                    <a:pt x="26935" y="201196"/>
                  </a:lnTo>
                  <a:lnTo>
                    <a:pt x="48519" y="218319"/>
                  </a:lnTo>
                  <a:lnTo>
                    <a:pt x="74104" y="225459"/>
                  </a:lnTo>
                  <a:lnTo>
                    <a:pt x="115316" y="2282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461"/>
            <p:cNvSpPr/>
            <p:nvPr>
              <p:custDataLst>
                <p:tags r:id="rId11"/>
              </p:custDataLst>
            </p:nvPr>
          </p:nvSpPr>
          <p:spPr>
            <a:xfrm>
              <a:off x="2082800" y="54483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41427" y="24843"/>
                  </a:lnTo>
                  <a:lnTo>
                    <a:pt x="84461" y="1682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462"/>
            <p:cNvSpPr/>
            <p:nvPr>
              <p:custDataLst>
                <p:tags r:id="rId12"/>
              </p:custDataLst>
            </p:nvPr>
          </p:nvSpPr>
          <p:spPr>
            <a:xfrm>
              <a:off x="2281376" y="5346700"/>
              <a:ext cx="157025" cy="152401"/>
            </a:xfrm>
            <a:custGeom>
              <a:avLst/>
              <a:gdLst/>
              <a:ahLst/>
              <a:cxnLst/>
              <a:rect l="0" t="0" r="0" b="0"/>
              <a:pathLst>
                <a:path w="157025" h="152401">
                  <a:moveTo>
                    <a:pt x="99874" y="0"/>
                  </a:moveTo>
                  <a:lnTo>
                    <a:pt x="99874" y="0"/>
                  </a:lnTo>
                  <a:lnTo>
                    <a:pt x="97992" y="39232"/>
                  </a:lnTo>
                  <a:lnTo>
                    <a:pt x="91085" y="76535"/>
                  </a:lnTo>
                  <a:lnTo>
                    <a:pt x="76109" y="120324"/>
                  </a:lnTo>
                  <a:lnTo>
                    <a:pt x="67910" y="132970"/>
                  </a:lnTo>
                  <a:lnTo>
                    <a:pt x="63748" y="137330"/>
                  </a:lnTo>
                  <a:lnTo>
                    <a:pt x="58857" y="139531"/>
                  </a:lnTo>
                  <a:lnTo>
                    <a:pt x="47777" y="140095"/>
                  </a:lnTo>
                  <a:lnTo>
                    <a:pt x="29640" y="133075"/>
                  </a:lnTo>
                  <a:lnTo>
                    <a:pt x="14231" y="118687"/>
                  </a:lnTo>
                  <a:lnTo>
                    <a:pt x="0" y="97958"/>
                  </a:lnTo>
                  <a:lnTo>
                    <a:pt x="1541" y="97055"/>
                  </a:lnTo>
                  <a:lnTo>
                    <a:pt x="8898" y="96052"/>
                  </a:lnTo>
                  <a:lnTo>
                    <a:pt x="46782" y="106253"/>
                  </a:lnTo>
                  <a:lnTo>
                    <a:pt x="86181" y="121323"/>
                  </a:lnTo>
                  <a:lnTo>
                    <a:pt x="130252" y="137533"/>
                  </a:lnTo>
                  <a:lnTo>
                    <a:pt x="157024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463"/>
            <p:cNvSpPr/>
            <p:nvPr>
              <p:custDataLst>
                <p:tags r:id="rId13"/>
              </p:custDataLst>
            </p:nvPr>
          </p:nvSpPr>
          <p:spPr>
            <a:xfrm>
              <a:off x="2482850" y="5278615"/>
              <a:ext cx="75783" cy="245886"/>
            </a:xfrm>
            <a:custGeom>
              <a:avLst/>
              <a:gdLst/>
              <a:ahLst/>
              <a:cxnLst/>
              <a:rect l="0" t="0" r="0" b="0"/>
              <a:pathLst>
                <a:path w="75783" h="245886">
                  <a:moveTo>
                    <a:pt x="0" y="10935"/>
                  </a:moveTo>
                  <a:lnTo>
                    <a:pt x="0" y="10935"/>
                  </a:lnTo>
                  <a:lnTo>
                    <a:pt x="6742" y="4193"/>
                  </a:lnTo>
                  <a:lnTo>
                    <a:pt x="17578" y="884"/>
                  </a:lnTo>
                  <a:lnTo>
                    <a:pt x="24419" y="0"/>
                  </a:lnTo>
                  <a:lnTo>
                    <a:pt x="37664" y="2782"/>
                  </a:lnTo>
                  <a:lnTo>
                    <a:pt x="44159" y="5500"/>
                  </a:lnTo>
                  <a:lnTo>
                    <a:pt x="57021" y="21690"/>
                  </a:lnTo>
                  <a:lnTo>
                    <a:pt x="68381" y="46759"/>
                  </a:lnTo>
                  <a:lnTo>
                    <a:pt x="75782" y="79068"/>
                  </a:lnTo>
                  <a:lnTo>
                    <a:pt x="75779" y="116475"/>
                  </a:lnTo>
                  <a:lnTo>
                    <a:pt x="69663" y="155208"/>
                  </a:lnTo>
                  <a:lnTo>
                    <a:pt x="57537" y="191238"/>
                  </a:lnTo>
                  <a:lnTo>
                    <a:pt x="25400" y="2458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1065"/>
          <p:cNvGrpSpPr/>
          <p:nvPr/>
        </p:nvGrpSpPr>
        <p:grpSpPr>
          <a:xfrm>
            <a:off x="2801934" y="5187950"/>
            <a:ext cx="144467" cy="273051"/>
            <a:chOff x="2801934" y="5187950"/>
            <a:chExt cx="144467" cy="273051"/>
          </a:xfrm>
        </p:grpSpPr>
        <p:sp>
          <p:nvSpPr>
            <p:cNvPr id="230" name="SMARTInkShape-5464"/>
            <p:cNvSpPr/>
            <p:nvPr>
              <p:custDataLst>
                <p:tags r:id="rId7"/>
              </p:custDataLst>
            </p:nvPr>
          </p:nvSpPr>
          <p:spPr>
            <a:xfrm>
              <a:off x="2863850" y="5187950"/>
              <a:ext cx="25401" cy="273051"/>
            </a:xfrm>
            <a:custGeom>
              <a:avLst/>
              <a:gdLst/>
              <a:ahLst/>
              <a:cxnLst/>
              <a:rect l="0" t="0" r="0" b="0"/>
              <a:pathLst>
                <a:path w="25401" h="273051">
                  <a:moveTo>
                    <a:pt x="25400" y="0"/>
                  </a:moveTo>
                  <a:lnTo>
                    <a:pt x="25400" y="0"/>
                  </a:lnTo>
                  <a:lnTo>
                    <a:pt x="21036" y="45626"/>
                  </a:lnTo>
                  <a:lnTo>
                    <a:pt x="19933" y="79545"/>
                  </a:lnTo>
                  <a:lnTo>
                    <a:pt x="19442" y="119549"/>
                  </a:lnTo>
                  <a:lnTo>
                    <a:pt x="19224" y="161789"/>
                  </a:lnTo>
                  <a:lnTo>
                    <a:pt x="19128" y="201728"/>
                  </a:lnTo>
                  <a:lnTo>
                    <a:pt x="19084" y="235002"/>
                  </a:lnTo>
                  <a:lnTo>
                    <a:pt x="19073" y="249801"/>
                  </a:lnTo>
                  <a:lnTo>
                    <a:pt x="16949" y="258962"/>
                  </a:lnTo>
                  <a:lnTo>
                    <a:pt x="13416" y="264364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465"/>
            <p:cNvSpPr/>
            <p:nvPr>
              <p:custDataLst>
                <p:tags r:id="rId8"/>
              </p:custDataLst>
            </p:nvPr>
          </p:nvSpPr>
          <p:spPr>
            <a:xfrm>
              <a:off x="2801934" y="5239722"/>
              <a:ext cx="144467" cy="89967"/>
            </a:xfrm>
            <a:custGeom>
              <a:avLst/>
              <a:gdLst/>
              <a:ahLst/>
              <a:cxnLst/>
              <a:rect l="0" t="0" r="0" b="0"/>
              <a:pathLst>
                <a:path w="144467" h="89967">
                  <a:moveTo>
                    <a:pt x="36516" y="5378"/>
                  </a:moveTo>
                  <a:lnTo>
                    <a:pt x="36516" y="5378"/>
                  </a:lnTo>
                  <a:lnTo>
                    <a:pt x="16743" y="46805"/>
                  </a:lnTo>
                  <a:lnTo>
                    <a:pt x="0" y="89966"/>
                  </a:lnTo>
                  <a:lnTo>
                    <a:pt x="7413" y="64198"/>
                  </a:lnTo>
                  <a:lnTo>
                    <a:pt x="21212" y="21826"/>
                  </a:lnTo>
                  <a:lnTo>
                    <a:pt x="25716" y="10101"/>
                  </a:lnTo>
                  <a:lnTo>
                    <a:pt x="28611" y="6410"/>
                  </a:lnTo>
                  <a:lnTo>
                    <a:pt x="35590" y="2309"/>
                  </a:lnTo>
                  <a:lnTo>
                    <a:pt x="54194" y="0"/>
                  </a:lnTo>
                  <a:lnTo>
                    <a:pt x="84323" y="6058"/>
                  </a:lnTo>
                  <a:lnTo>
                    <a:pt x="113319" y="20161"/>
                  </a:lnTo>
                  <a:lnTo>
                    <a:pt x="144466" y="561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244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01"/>
          <p:cNvGrpSpPr/>
          <p:nvPr/>
        </p:nvGrpSpPr>
        <p:grpSpPr>
          <a:xfrm>
            <a:off x="794635" y="558800"/>
            <a:ext cx="399166" cy="314040"/>
            <a:chOff x="794635" y="558800"/>
            <a:chExt cx="399166" cy="314040"/>
          </a:xfrm>
        </p:grpSpPr>
        <p:sp>
          <p:nvSpPr>
            <p:cNvPr id="2" name="SMARTInkShape-625"/>
            <p:cNvSpPr/>
            <p:nvPr>
              <p:custDataLst>
                <p:tags r:id="rId168"/>
              </p:custDataLst>
            </p:nvPr>
          </p:nvSpPr>
          <p:spPr>
            <a:xfrm>
              <a:off x="1061144" y="711200"/>
              <a:ext cx="132657" cy="134130"/>
            </a:xfrm>
            <a:custGeom>
              <a:avLst/>
              <a:gdLst/>
              <a:ahLst/>
              <a:cxnLst/>
              <a:rect l="0" t="0" r="0" b="0"/>
              <a:pathLst>
                <a:path w="132657" h="134130">
                  <a:moveTo>
                    <a:pt x="31056" y="6350"/>
                  </a:moveTo>
                  <a:lnTo>
                    <a:pt x="31056" y="6350"/>
                  </a:lnTo>
                  <a:lnTo>
                    <a:pt x="13379" y="27398"/>
                  </a:lnTo>
                  <a:lnTo>
                    <a:pt x="4573" y="51784"/>
                  </a:lnTo>
                  <a:lnTo>
                    <a:pt x="0" y="95101"/>
                  </a:lnTo>
                  <a:lnTo>
                    <a:pt x="1393" y="116843"/>
                  </a:lnTo>
                  <a:lnTo>
                    <a:pt x="6274" y="130340"/>
                  </a:lnTo>
                  <a:lnTo>
                    <a:pt x="8185" y="133460"/>
                  </a:lnTo>
                  <a:lnTo>
                    <a:pt x="10870" y="134129"/>
                  </a:lnTo>
                  <a:lnTo>
                    <a:pt x="14071" y="133164"/>
                  </a:lnTo>
                  <a:lnTo>
                    <a:pt x="17616" y="131109"/>
                  </a:lnTo>
                  <a:lnTo>
                    <a:pt x="52407" y="85354"/>
                  </a:lnTo>
                  <a:lnTo>
                    <a:pt x="55168" y="85125"/>
                  </a:lnTo>
                  <a:lnTo>
                    <a:pt x="57714" y="86383"/>
                  </a:lnTo>
                  <a:lnTo>
                    <a:pt x="62424" y="93426"/>
                  </a:lnTo>
                  <a:lnTo>
                    <a:pt x="71197" y="108452"/>
                  </a:lnTo>
                  <a:lnTo>
                    <a:pt x="80971" y="119309"/>
                  </a:lnTo>
                  <a:lnTo>
                    <a:pt x="84794" y="121167"/>
                  </a:lnTo>
                  <a:lnTo>
                    <a:pt x="92804" y="121350"/>
                  </a:lnTo>
                  <a:lnTo>
                    <a:pt x="101068" y="117198"/>
                  </a:lnTo>
                  <a:lnTo>
                    <a:pt x="108739" y="110649"/>
                  </a:lnTo>
                  <a:lnTo>
                    <a:pt x="114500" y="103035"/>
                  </a:lnTo>
                  <a:lnTo>
                    <a:pt x="126145" y="63619"/>
                  </a:lnTo>
                  <a:lnTo>
                    <a:pt x="132084" y="18355"/>
                  </a:lnTo>
                  <a:lnTo>
                    <a:pt x="132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26"/>
            <p:cNvSpPr/>
            <p:nvPr>
              <p:custDataLst>
                <p:tags r:id="rId169"/>
              </p:custDataLst>
            </p:nvPr>
          </p:nvSpPr>
          <p:spPr>
            <a:xfrm>
              <a:off x="972649" y="725145"/>
              <a:ext cx="64918" cy="147695"/>
            </a:xfrm>
            <a:custGeom>
              <a:avLst/>
              <a:gdLst/>
              <a:ahLst/>
              <a:cxnLst/>
              <a:rect l="0" t="0" r="0" b="0"/>
              <a:pathLst>
                <a:path w="64918" h="147695">
                  <a:moveTo>
                    <a:pt x="56051" y="24155"/>
                  </a:moveTo>
                  <a:lnTo>
                    <a:pt x="56051" y="24155"/>
                  </a:lnTo>
                  <a:lnTo>
                    <a:pt x="56051" y="20784"/>
                  </a:lnTo>
                  <a:lnTo>
                    <a:pt x="54169" y="17247"/>
                  </a:lnTo>
                  <a:lnTo>
                    <a:pt x="51687" y="13324"/>
                  </a:lnTo>
                  <a:lnTo>
                    <a:pt x="49584" y="7148"/>
                  </a:lnTo>
                  <a:lnTo>
                    <a:pt x="46591" y="2956"/>
                  </a:lnTo>
                  <a:lnTo>
                    <a:pt x="42910" y="622"/>
                  </a:lnTo>
                  <a:lnTo>
                    <a:pt x="40940" y="0"/>
                  </a:lnTo>
                  <a:lnTo>
                    <a:pt x="34989" y="3071"/>
                  </a:lnTo>
                  <a:lnTo>
                    <a:pt x="23705" y="14615"/>
                  </a:lnTo>
                  <a:lnTo>
                    <a:pt x="15569" y="28382"/>
                  </a:lnTo>
                  <a:lnTo>
                    <a:pt x="4467" y="63194"/>
                  </a:lnTo>
                  <a:lnTo>
                    <a:pt x="0" y="109477"/>
                  </a:lnTo>
                  <a:lnTo>
                    <a:pt x="1108" y="133632"/>
                  </a:lnTo>
                  <a:lnTo>
                    <a:pt x="2489" y="139473"/>
                  </a:lnTo>
                  <a:lnTo>
                    <a:pt x="5526" y="143367"/>
                  </a:lnTo>
                  <a:lnTo>
                    <a:pt x="14546" y="147694"/>
                  </a:lnTo>
                  <a:lnTo>
                    <a:pt x="25610" y="145854"/>
                  </a:lnTo>
                  <a:lnTo>
                    <a:pt x="31523" y="143387"/>
                  </a:lnTo>
                  <a:lnTo>
                    <a:pt x="41857" y="129358"/>
                  </a:lnTo>
                  <a:lnTo>
                    <a:pt x="56618" y="85858"/>
                  </a:lnTo>
                  <a:lnTo>
                    <a:pt x="64917" y="42981"/>
                  </a:lnTo>
                  <a:lnTo>
                    <a:pt x="63990" y="26878"/>
                  </a:lnTo>
                  <a:lnTo>
                    <a:pt x="59344" y="16428"/>
                  </a:lnTo>
                  <a:lnTo>
                    <a:pt x="49701" y="5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27"/>
            <p:cNvSpPr/>
            <p:nvPr>
              <p:custDataLst>
                <p:tags r:id="rId170"/>
              </p:custDataLst>
            </p:nvPr>
          </p:nvSpPr>
          <p:spPr>
            <a:xfrm>
              <a:off x="800100" y="561408"/>
              <a:ext cx="124724" cy="308543"/>
            </a:xfrm>
            <a:custGeom>
              <a:avLst/>
              <a:gdLst/>
              <a:ahLst/>
              <a:cxnLst/>
              <a:rect l="0" t="0" r="0" b="0"/>
              <a:pathLst>
                <a:path w="124724" h="308543">
                  <a:moveTo>
                    <a:pt x="0" y="194242"/>
                  </a:moveTo>
                  <a:lnTo>
                    <a:pt x="0" y="194242"/>
                  </a:lnTo>
                  <a:lnTo>
                    <a:pt x="0" y="188775"/>
                  </a:lnTo>
                  <a:lnTo>
                    <a:pt x="706" y="188480"/>
                  </a:lnTo>
                  <a:lnTo>
                    <a:pt x="23765" y="184544"/>
                  </a:lnTo>
                  <a:lnTo>
                    <a:pt x="45381" y="171290"/>
                  </a:lnTo>
                  <a:lnTo>
                    <a:pt x="76323" y="139557"/>
                  </a:lnTo>
                  <a:lnTo>
                    <a:pt x="95286" y="112030"/>
                  </a:lnTo>
                  <a:lnTo>
                    <a:pt x="107569" y="64677"/>
                  </a:lnTo>
                  <a:lnTo>
                    <a:pt x="121698" y="18000"/>
                  </a:lnTo>
                  <a:lnTo>
                    <a:pt x="124644" y="7021"/>
                  </a:lnTo>
                  <a:lnTo>
                    <a:pt x="124723" y="3812"/>
                  </a:lnTo>
                  <a:lnTo>
                    <a:pt x="124071" y="1672"/>
                  </a:lnTo>
                  <a:lnTo>
                    <a:pt x="122931" y="245"/>
                  </a:lnTo>
                  <a:lnTo>
                    <a:pt x="121465" y="0"/>
                  </a:lnTo>
                  <a:lnTo>
                    <a:pt x="117955" y="1608"/>
                  </a:lnTo>
                  <a:lnTo>
                    <a:pt x="115383" y="19965"/>
                  </a:lnTo>
                  <a:lnTo>
                    <a:pt x="114621" y="54488"/>
                  </a:lnTo>
                  <a:lnTo>
                    <a:pt x="114443" y="87444"/>
                  </a:lnTo>
                  <a:lnTo>
                    <a:pt x="114363" y="124904"/>
                  </a:lnTo>
                  <a:lnTo>
                    <a:pt x="114328" y="162720"/>
                  </a:lnTo>
                  <a:lnTo>
                    <a:pt x="114312" y="200693"/>
                  </a:lnTo>
                  <a:lnTo>
                    <a:pt x="114306" y="236620"/>
                  </a:lnTo>
                  <a:lnTo>
                    <a:pt x="114302" y="277119"/>
                  </a:lnTo>
                  <a:lnTo>
                    <a:pt x="114300" y="30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28"/>
            <p:cNvSpPr/>
            <p:nvPr>
              <p:custDataLst>
                <p:tags r:id="rId171"/>
              </p:custDataLst>
            </p:nvPr>
          </p:nvSpPr>
          <p:spPr>
            <a:xfrm>
              <a:off x="794635" y="558800"/>
              <a:ext cx="18166" cy="305646"/>
            </a:xfrm>
            <a:custGeom>
              <a:avLst/>
              <a:gdLst/>
              <a:ahLst/>
              <a:cxnLst/>
              <a:rect l="0" t="0" r="0" b="0"/>
              <a:pathLst>
                <a:path w="18166" h="305646">
                  <a:moveTo>
                    <a:pt x="18165" y="0"/>
                  </a:moveTo>
                  <a:lnTo>
                    <a:pt x="18165" y="0"/>
                  </a:lnTo>
                  <a:lnTo>
                    <a:pt x="14794" y="0"/>
                  </a:lnTo>
                  <a:lnTo>
                    <a:pt x="13139" y="7526"/>
                  </a:lnTo>
                  <a:lnTo>
                    <a:pt x="8706" y="42095"/>
                  </a:lnTo>
                  <a:lnTo>
                    <a:pt x="6425" y="87497"/>
                  </a:lnTo>
                  <a:lnTo>
                    <a:pt x="5892" y="126612"/>
                  </a:lnTo>
                  <a:lnTo>
                    <a:pt x="5655" y="168455"/>
                  </a:lnTo>
                  <a:lnTo>
                    <a:pt x="5549" y="208219"/>
                  </a:lnTo>
                  <a:lnTo>
                    <a:pt x="5502" y="243295"/>
                  </a:lnTo>
                  <a:lnTo>
                    <a:pt x="3595" y="283284"/>
                  </a:lnTo>
                  <a:lnTo>
                    <a:pt x="0" y="305645"/>
                  </a:lnTo>
                  <a:lnTo>
                    <a:pt x="410" y="305364"/>
                  </a:lnTo>
                  <a:lnTo>
                    <a:pt x="2748" y="299406"/>
                  </a:lnTo>
                  <a:lnTo>
                    <a:pt x="546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02"/>
          <p:cNvGrpSpPr/>
          <p:nvPr/>
        </p:nvGrpSpPr>
        <p:grpSpPr>
          <a:xfrm>
            <a:off x="1416050" y="485579"/>
            <a:ext cx="175397" cy="357358"/>
            <a:chOff x="1416050" y="485579"/>
            <a:chExt cx="175397" cy="357358"/>
          </a:xfrm>
        </p:grpSpPr>
        <p:sp>
          <p:nvSpPr>
            <p:cNvPr id="7" name="SMARTInkShape-629"/>
            <p:cNvSpPr/>
            <p:nvPr>
              <p:custDataLst>
                <p:tags r:id="rId166"/>
              </p:custDataLst>
            </p:nvPr>
          </p:nvSpPr>
          <p:spPr>
            <a:xfrm>
              <a:off x="1416050" y="5905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45190" y="12142"/>
                  </a:lnTo>
                  <a:lnTo>
                    <a:pt x="90295" y="618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30"/>
            <p:cNvSpPr/>
            <p:nvPr>
              <p:custDataLst>
                <p:tags r:id="rId167"/>
              </p:custDataLst>
            </p:nvPr>
          </p:nvSpPr>
          <p:spPr>
            <a:xfrm>
              <a:off x="1494662" y="485579"/>
              <a:ext cx="96785" cy="357358"/>
            </a:xfrm>
            <a:custGeom>
              <a:avLst/>
              <a:gdLst/>
              <a:ahLst/>
              <a:cxnLst/>
              <a:rect l="0" t="0" r="0" b="0"/>
              <a:pathLst>
                <a:path w="96785" h="357358">
                  <a:moveTo>
                    <a:pt x="42038" y="3371"/>
                  </a:moveTo>
                  <a:lnTo>
                    <a:pt x="42038" y="3371"/>
                  </a:lnTo>
                  <a:lnTo>
                    <a:pt x="42038" y="0"/>
                  </a:lnTo>
                  <a:lnTo>
                    <a:pt x="35296" y="45298"/>
                  </a:lnTo>
                  <a:lnTo>
                    <a:pt x="30105" y="81272"/>
                  </a:lnTo>
                  <a:lnTo>
                    <a:pt x="24740" y="121249"/>
                  </a:lnTo>
                  <a:lnTo>
                    <a:pt x="21333" y="144751"/>
                  </a:lnTo>
                  <a:lnTo>
                    <a:pt x="17652" y="169591"/>
                  </a:lnTo>
                  <a:lnTo>
                    <a:pt x="13786" y="194618"/>
                  </a:lnTo>
                  <a:lnTo>
                    <a:pt x="9798" y="219769"/>
                  </a:lnTo>
                  <a:lnTo>
                    <a:pt x="3014" y="266764"/>
                  </a:lnTo>
                  <a:lnTo>
                    <a:pt x="0" y="304114"/>
                  </a:lnTo>
                  <a:lnTo>
                    <a:pt x="1674" y="339425"/>
                  </a:lnTo>
                  <a:lnTo>
                    <a:pt x="4545" y="346645"/>
                  </a:lnTo>
                  <a:lnTo>
                    <a:pt x="13380" y="356550"/>
                  </a:lnTo>
                  <a:lnTo>
                    <a:pt x="18699" y="357357"/>
                  </a:lnTo>
                  <a:lnTo>
                    <a:pt x="30254" y="352609"/>
                  </a:lnTo>
                  <a:lnTo>
                    <a:pt x="48659" y="334665"/>
                  </a:lnTo>
                  <a:lnTo>
                    <a:pt x="64147" y="297990"/>
                  </a:lnTo>
                  <a:lnTo>
                    <a:pt x="77673" y="251375"/>
                  </a:lnTo>
                  <a:lnTo>
                    <a:pt x="84041" y="216885"/>
                  </a:lnTo>
                  <a:lnTo>
                    <a:pt x="83446" y="213447"/>
                  </a:lnTo>
                  <a:lnTo>
                    <a:pt x="82343" y="211155"/>
                  </a:lnTo>
                  <a:lnTo>
                    <a:pt x="80197" y="212449"/>
                  </a:lnTo>
                  <a:lnTo>
                    <a:pt x="66613" y="236686"/>
                  </a:lnTo>
                  <a:lnTo>
                    <a:pt x="51232" y="284097"/>
                  </a:lnTo>
                  <a:lnTo>
                    <a:pt x="45781" y="305977"/>
                  </a:lnTo>
                  <a:lnTo>
                    <a:pt x="46759" y="316838"/>
                  </a:lnTo>
                  <a:lnTo>
                    <a:pt x="48008" y="319594"/>
                  </a:lnTo>
                  <a:lnTo>
                    <a:pt x="49546" y="320725"/>
                  </a:lnTo>
                  <a:lnTo>
                    <a:pt x="51276" y="320774"/>
                  </a:lnTo>
                  <a:lnTo>
                    <a:pt x="63825" y="310729"/>
                  </a:lnTo>
                  <a:lnTo>
                    <a:pt x="86291" y="270338"/>
                  </a:lnTo>
                  <a:lnTo>
                    <a:pt x="95367" y="246632"/>
                  </a:lnTo>
                  <a:lnTo>
                    <a:pt x="96784" y="234254"/>
                  </a:lnTo>
                  <a:lnTo>
                    <a:pt x="95062" y="226400"/>
                  </a:lnTo>
                  <a:lnTo>
                    <a:pt x="88182" y="220558"/>
                  </a:lnTo>
                  <a:lnTo>
                    <a:pt x="73788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03"/>
          <p:cNvGrpSpPr/>
          <p:nvPr/>
        </p:nvGrpSpPr>
        <p:grpSpPr>
          <a:xfrm>
            <a:off x="1945388" y="425439"/>
            <a:ext cx="458319" cy="431812"/>
            <a:chOff x="1945388" y="425439"/>
            <a:chExt cx="458319" cy="431812"/>
          </a:xfrm>
        </p:grpSpPr>
        <p:sp>
          <p:nvSpPr>
            <p:cNvPr id="10" name="SMARTInkShape-631"/>
            <p:cNvSpPr/>
            <p:nvPr>
              <p:custDataLst>
                <p:tags r:id="rId160"/>
              </p:custDataLst>
            </p:nvPr>
          </p:nvSpPr>
          <p:spPr>
            <a:xfrm>
              <a:off x="2267388" y="476927"/>
              <a:ext cx="136319" cy="329127"/>
            </a:xfrm>
            <a:custGeom>
              <a:avLst/>
              <a:gdLst/>
              <a:ahLst/>
              <a:cxnLst/>
              <a:rect l="0" t="0" r="0" b="0"/>
              <a:pathLst>
                <a:path w="136319" h="329127">
                  <a:moveTo>
                    <a:pt x="101162" y="189823"/>
                  </a:moveTo>
                  <a:lnTo>
                    <a:pt x="101162" y="189823"/>
                  </a:lnTo>
                  <a:lnTo>
                    <a:pt x="101162" y="183081"/>
                  </a:lnTo>
                  <a:lnTo>
                    <a:pt x="100456" y="181095"/>
                  </a:lnTo>
                  <a:lnTo>
                    <a:pt x="99280" y="179771"/>
                  </a:lnTo>
                  <a:lnTo>
                    <a:pt x="88953" y="174275"/>
                  </a:lnTo>
                  <a:lnTo>
                    <a:pt x="84556" y="174519"/>
                  </a:lnTo>
                  <a:lnTo>
                    <a:pt x="52827" y="188757"/>
                  </a:lnTo>
                  <a:lnTo>
                    <a:pt x="32042" y="210831"/>
                  </a:lnTo>
                  <a:lnTo>
                    <a:pt x="7467" y="254258"/>
                  </a:lnTo>
                  <a:lnTo>
                    <a:pt x="18" y="276081"/>
                  </a:lnTo>
                  <a:lnTo>
                    <a:pt x="0" y="295658"/>
                  </a:lnTo>
                  <a:lnTo>
                    <a:pt x="4696" y="312355"/>
                  </a:lnTo>
                  <a:lnTo>
                    <a:pt x="11486" y="324480"/>
                  </a:lnTo>
                  <a:lnTo>
                    <a:pt x="17389" y="327572"/>
                  </a:lnTo>
                  <a:lnTo>
                    <a:pt x="33355" y="329126"/>
                  </a:lnTo>
                  <a:lnTo>
                    <a:pt x="50329" y="321821"/>
                  </a:lnTo>
                  <a:lnTo>
                    <a:pt x="67281" y="307755"/>
                  </a:lnTo>
                  <a:lnTo>
                    <a:pt x="91985" y="273214"/>
                  </a:lnTo>
                  <a:lnTo>
                    <a:pt x="106256" y="238645"/>
                  </a:lnTo>
                  <a:lnTo>
                    <a:pt x="115891" y="194118"/>
                  </a:lnTo>
                  <a:lnTo>
                    <a:pt x="119448" y="169403"/>
                  </a:lnTo>
                  <a:lnTo>
                    <a:pt x="123230" y="143049"/>
                  </a:lnTo>
                  <a:lnTo>
                    <a:pt x="127163" y="115601"/>
                  </a:lnTo>
                  <a:lnTo>
                    <a:pt x="131196" y="87425"/>
                  </a:lnTo>
                  <a:lnTo>
                    <a:pt x="135677" y="46711"/>
                  </a:lnTo>
                  <a:lnTo>
                    <a:pt x="136318" y="11482"/>
                  </a:lnTo>
                  <a:lnTo>
                    <a:pt x="133720" y="1905"/>
                  </a:lnTo>
                  <a:lnTo>
                    <a:pt x="132040" y="339"/>
                  </a:lnTo>
                  <a:lnTo>
                    <a:pt x="130214" y="0"/>
                  </a:lnTo>
                  <a:lnTo>
                    <a:pt x="124422" y="5268"/>
                  </a:lnTo>
                  <a:lnTo>
                    <a:pt x="120902" y="9637"/>
                  </a:lnTo>
                  <a:lnTo>
                    <a:pt x="112577" y="42752"/>
                  </a:lnTo>
                  <a:lnTo>
                    <a:pt x="107882" y="78127"/>
                  </a:lnTo>
                  <a:lnTo>
                    <a:pt x="103443" y="120425"/>
                  </a:lnTo>
                  <a:lnTo>
                    <a:pt x="99118" y="167446"/>
                  </a:lnTo>
                  <a:lnTo>
                    <a:pt x="98607" y="212804"/>
                  </a:lnTo>
                  <a:lnTo>
                    <a:pt x="100026" y="253659"/>
                  </a:lnTo>
                  <a:lnTo>
                    <a:pt x="100826" y="296226"/>
                  </a:lnTo>
                  <a:lnTo>
                    <a:pt x="101162" y="316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32"/>
            <p:cNvSpPr/>
            <p:nvPr>
              <p:custDataLst>
                <p:tags r:id="rId161"/>
              </p:custDataLst>
            </p:nvPr>
          </p:nvSpPr>
          <p:spPr>
            <a:xfrm>
              <a:off x="2153871" y="644505"/>
              <a:ext cx="104097" cy="145919"/>
            </a:xfrm>
            <a:custGeom>
              <a:avLst/>
              <a:gdLst/>
              <a:ahLst/>
              <a:cxnLst/>
              <a:rect l="0" t="0" r="0" b="0"/>
              <a:pathLst>
                <a:path w="104097" h="145919">
                  <a:moveTo>
                    <a:pt x="17829" y="34945"/>
                  </a:moveTo>
                  <a:lnTo>
                    <a:pt x="17829" y="34945"/>
                  </a:lnTo>
                  <a:lnTo>
                    <a:pt x="15947" y="81398"/>
                  </a:lnTo>
                  <a:lnTo>
                    <a:pt x="6998" y="126095"/>
                  </a:lnTo>
                  <a:lnTo>
                    <a:pt x="0" y="145918"/>
                  </a:lnTo>
                  <a:lnTo>
                    <a:pt x="299" y="145616"/>
                  </a:lnTo>
                  <a:lnTo>
                    <a:pt x="5847" y="131229"/>
                  </a:lnTo>
                  <a:lnTo>
                    <a:pt x="17109" y="91515"/>
                  </a:lnTo>
                  <a:lnTo>
                    <a:pt x="32197" y="50452"/>
                  </a:lnTo>
                  <a:lnTo>
                    <a:pt x="53444" y="20490"/>
                  </a:lnTo>
                  <a:lnTo>
                    <a:pt x="74243" y="1577"/>
                  </a:lnTo>
                  <a:lnTo>
                    <a:pt x="80133" y="0"/>
                  </a:lnTo>
                  <a:lnTo>
                    <a:pt x="85470" y="1065"/>
                  </a:lnTo>
                  <a:lnTo>
                    <a:pt x="90440" y="3892"/>
                  </a:lnTo>
                  <a:lnTo>
                    <a:pt x="97843" y="18321"/>
                  </a:lnTo>
                  <a:lnTo>
                    <a:pt x="104096" y="52127"/>
                  </a:lnTo>
                  <a:lnTo>
                    <a:pt x="104067" y="91541"/>
                  </a:lnTo>
                  <a:lnTo>
                    <a:pt x="100379" y="130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33"/>
            <p:cNvSpPr/>
            <p:nvPr>
              <p:custDataLst>
                <p:tags r:id="rId162"/>
              </p:custDataLst>
            </p:nvPr>
          </p:nvSpPr>
          <p:spPr>
            <a:xfrm>
              <a:off x="2152650" y="577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34"/>
            <p:cNvSpPr/>
            <p:nvPr>
              <p:custDataLst>
                <p:tags r:id="rId163"/>
              </p:custDataLst>
            </p:nvPr>
          </p:nvSpPr>
          <p:spPr>
            <a:xfrm>
              <a:off x="2114550" y="6921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1986" y="17325"/>
                  </a:lnTo>
                  <a:lnTo>
                    <a:pt x="392" y="5931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35"/>
            <p:cNvSpPr/>
            <p:nvPr>
              <p:custDataLst>
                <p:tags r:id="rId164"/>
              </p:custDataLst>
            </p:nvPr>
          </p:nvSpPr>
          <p:spPr>
            <a:xfrm>
              <a:off x="1945388" y="685800"/>
              <a:ext cx="156463" cy="82551"/>
            </a:xfrm>
            <a:custGeom>
              <a:avLst/>
              <a:gdLst/>
              <a:ahLst/>
              <a:cxnLst/>
              <a:rect l="0" t="0" r="0" b="0"/>
              <a:pathLst>
                <a:path w="156463" h="82551">
                  <a:moveTo>
                    <a:pt x="23112" y="82550"/>
                  </a:moveTo>
                  <a:lnTo>
                    <a:pt x="23112" y="82550"/>
                  </a:lnTo>
                  <a:lnTo>
                    <a:pt x="16370" y="75808"/>
                  </a:lnTo>
                  <a:lnTo>
                    <a:pt x="9297" y="72498"/>
                  </a:lnTo>
                  <a:lnTo>
                    <a:pt x="5435" y="71615"/>
                  </a:lnTo>
                  <a:lnTo>
                    <a:pt x="2861" y="70321"/>
                  </a:lnTo>
                  <a:lnTo>
                    <a:pt x="1144" y="68753"/>
                  </a:lnTo>
                  <a:lnTo>
                    <a:pt x="0" y="67002"/>
                  </a:lnTo>
                  <a:lnTo>
                    <a:pt x="1354" y="65129"/>
                  </a:lnTo>
                  <a:lnTo>
                    <a:pt x="41184" y="43440"/>
                  </a:lnTo>
                  <a:lnTo>
                    <a:pt x="87673" y="25619"/>
                  </a:lnTo>
                  <a:lnTo>
                    <a:pt x="134251" y="8510"/>
                  </a:lnTo>
                  <a:lnTo>
                    <a:pt x="1564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36"/>
            <p:cNvSpPr/>
            <p:nvPr>
              <p:custDataLst>
                <p:tags r:id="rId165"/>
              </p:custDataLst>
            </p:nvPr>
          </p:nvSpPr>
          <p:spPr>
            <a:xfrm>
              <a:off x="2000250" y="425439"/>
              <a:ext cx="158751" cy="431812"/>
            </a:xfrm>
            <a:custGeom>
              <a:avLst/>
              <a:gdLst/>
              <a:ahLst/>
              <a:cxnLst/>
              <a:rect l="0" t="0" r="0" b="0"/>
              <a:pathLst>
                <a:path w="158751" h="431812">
                  <a:moveTo>
                    <a:pt x="158750" y="31761"/>
                  </a:moveTo>
                  <a:lnTo>
                    <a:pt x="158750" y="31761"/>
                  </a:lnTo>
                  <a:lnTo>
                    <a:pt x="143541" y="9235"/>
                  </a:lnTo>
                  <a:lnTo>
                    <a:pt x="132235" y="1053"/>
                  </a:lnTo>
                  <a:lnTo>
                    <a:pt x="124846" y="0"/>
                  </a:lnTo>
                  <a:lnTo>
                    <a:pt x="107228" y="2593"/>
                  </a:lnTo>
                  <a:lnTo>
                    <a:pt x="77476" y="15358"/>
                  </a:lnTo>
                  <a:lnTo>
                    <a:pt x="49688" y="46029"/>
                  </a:lnTo>
                  <a:lnTo>
                    <a:pt x="26952" y="93139"/>
                  </a:lnTo>
                  <a:lnTo>
                    <a:pt x="17153" y="132653"/>
                  </a:lnTo>
                  <a:lnTo>
                    <a:pt x="11151" y="176791"/>
                  </a:lnTo>
                  <a:lnTo>
                    <a:pt x="9551" y="200414"/>
                  </a:lnTo>
                  <a:lnTo>
                    <a:pt x="7773" y="247829"/>
                  </a:lnTo>
                  <a:lnTo>
                    <a:pt x="6982" y="292421"/>
                  </a:lnTo>
                  <a:lnTo>
                    <a:pt x="6631" y="330114"/>
                  </a:lnTo>
                  <a:lnTo>
                    <a:pt x="6433" y="377219"/>
                  </a:lnTo>
                  <a:lnTo>
                    <a:pt x="1997" y="422322"/>
                  </a:lnTo>
                  <a:lnTo>
                    <a:pt x="0" y="431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637"/>
          <p:cNvSpPr/>
          <p:nvPr>
            <p:custDataLst>
              <p:tags r:id="rId1"/>
            </p:custDataLst>
          </p:nvPr>
        </p:nvSpPr>
        <p:spPr>
          <a:xfrm>
            <a:off x="2835960" y="461068"/>
            <a:ext cx="326341" cy="315623"/>
          </a:xfrm>
          <a:custGeom>
            <a:avLst/>
            <a:gdLst/>
            <a:ahLst/>
            <a:cxnLst/>
            <a:rect l="0" t="0" r="0" b="0"/>
            <a:pathLst>
              <a:path w="326341" h="315623">
                <a:moveTo>
                  <a:pt x="97740" y="15182"/>
                </a:moveTo>
                <a:lnTo>
                  <a:pt x="97740" y="15182"/>
                </a:lnTo>
                <a:lnTo>
                  <a:pt x="106578" y="876"/>
                </a:lnTo>
                <a:lnTo>
                  <a:pt x="108571" y="0"/>
                </a:lnTo>
                <a:lnTo>
                  <a:pt x="110605" y="122"/>
                </a:lnTo>
                <a:lnTo>
                  <a:pt x="112667" y="909"/>
                </a:lnTo>
                <a:lnTo>
                  <a:pt x="114958" y="11190"/>
                </a:lnTo>
                <a:lnTo>
                  <a:pt x="113057" y="49906"/>
                </a:lnTo>
                <a:lnTo>
                  <a:pt x="107840" y="81180"/>
                </a:lnTo>
                <a:lnTo>
                  <a:pt x="100112" y="119303"/>
                </a:lnTo>
                <a:lnTo>
                  <a:pt x="89622" y="162117"/>
                </a:lnTo>
                <a:lnTo>
                  <a:pt x="79786" y="205135"/>
                </a:lnTo>
                <a:lnTo>
                  <a:pt x="71416" y="244950"/>
                </a:lnTo>
                <a:lnTo>
                  <a:pt x="63443" y="288343"/>
                </a:lnTo>
                <a:lnTo>
                  <a:pt x="60141" y="315537"/>
                </a:lnTo>
                <a:lnTo>
                  <a:pt x="59974" y="315607"/>
                </a:lnTo>
                <a:lnTo>
                  <a:pt x="58258" y="277781"/>
                </a:lnTo>
                <a:lnTo>
                  <a:pt x="48098" y="243273"/>
                </a:lnTo>
                <a:lnTo>
                  <a:pt x="35225" y="221213"/>
                </a:lnTo>
                <a:lnTo>
                  <a:pt x="20096" y="207175"/>
                </a:lnTo>
                <a:lnTo>
                  <a:pt x="3238" y="195306"/>
                </a:lnTo>
                <a:lnTo>
                  <a:pt x="872" y="192415"/>
                </a:lnTo>
                <a:lnTo>
                  <a:pt x="0" y="189782"/>
                </a:lnTo>
                <a:lnTo>
                  <a:pt x="125" y="187321"/>
                </a:lnTo>
                <a:lnTo>
                  <a:pt x="913" y="184974"/>
                </a:lnTo>
                <a:lnTo>
                  <a:pt x="8765" y="174930"/>
                </a:lnTo>
                <a:lnTo>
                  <a:pt x="54477" y="140027"/>
                </a:lnTo>
                <a:lnTo>
                  <a:pt x="101462" y="111753"/>
                </a:lnTo>
                <a:lnTo>
                  <a:pt x="134437" y="89147"/>
                </a:lnTo>
                <a:lnTo>
                  <a:pt x="181364" y="59362"/>
                </a:lnTo>
                <a:lnTo>
                  <a:pt x="228104" y="27977"/>
                </a:lnTo>
                <a:lnTo>
                  <a:pt x="231216" y="25829"/>
                </a:lnTo>
                <a:lnTo>
                  <a:pt x="231880" y="26513"/>
                </a:lnTo>
                <a:lnTo>
                  <a:pt x="215846" y="61908"/>
                </a:lnTo>
                <a:lnTo>
                  <a:pt x="198586" y="108519"/>
                </a:lnTo>
                <a:lnTo>
                  <a:pt x="184424" y="147917"/>
                </a:lnTo>
                <a:lnTo>
                  <a:pt x="169427" y="189181"/>
                </a:lnTo>
                <a:lnTo>
                  <a:pt x="155706" y="226335"/>
                </a:lnTo>
                <a:lnTo>
                  <a:pt x="136132" y="273784"/>
                </a:lnTo>
                <a:lnTo>
                  <a:pt x="131458" y="287401"/>
                </a:lnTo>
                <a:lnTo>
                  <a:pt x="130802" y="288383"/>
                </a:lnTo>
                <a:lnTo>
                  <a:pt x="130364" y="288333"/>
                </a:lnTo>
                <a:lnTo>
                  <a:pt x="143420" y="251826"/>
                </a:lnTo>
                <a:lnTo>
                  <a:pt x="159154" y="205330"/>
                </a:lnTo>
                <a:lnTo>
                  <a:pt x="162672" y="201214"/>
                </a:lnTo>
                <a:lnTo>
                  <a:pt x="166428" y="198470"/>
                </a:lnTo>
                <a:lnTo>
                  <a:pt x="170343" y="198052"/>
                </a:lnTo>
                <a:lnTo>
                  <a:pt x="178457" y="201350"/>
                </a:lnTo>
                <a:lnTo>
                  <a:pt x="190957" y="214511"/>
                </a:lnTo>
                <a:lnTo>
                  <a:pt x="209680" y="261683"/>
                </a:lnTo>
                <a:lnTo>
                  <a:pt x="216201" y="275270"/>
                </a:lnTo>
                <a:lnTo>
                  <a:pt x="220475" y="278943"/>
                </a:lnTo>
                <a:lnTo>
                  <a:pt x="228489" y="278694"/>
                </a:lnTo>
                <a:lnTo>
                  <a:pt x="238400" y="275526"/>
                </a:lnTo>
                <a:lnTo>
                  <a:pt x="263942" y="254669"/>
                </a:lnTo>
                <a:lnTo>
                  <a:pt x="290972" y="214441"/>
                </a:lnTo>
                <a:lnTo>
                  <a:pt x="294295" y="207288"/>
                </a:lnTo>
                <a:lnTo>
                  <a:pt x="294393" y="201814"/>
                </a:lnTo>
                <a:lnTo>
                  <a:pt x="292342" y="197459"/>
                </a:lnTo>
                <a:lnTo>
                  <a:pt x="288858" y="193850"/>
                </a:lnTo>
                <a:lnTo>
                  <a:pt x="284419" y="192855"/>
                </a:lnTo>
                <a:lnTo>
                  <a:pt x="273842" y="195513"/>
                </a:lnTo>
                <a:lnTo>
                  <a:pt x="263966" y="207042"/>
                </a:lnTo>
                <a:lnTo>
                  <a:pt x="255579" y="225336"/>
                </a:lnTo>
                <a:lnTo>
                  <a:pt x="248302" y="261286"/>
                </a:lnTo>
                <a:lnTo>
                  <a:pt x="251449" y="297909"/>
                </a:lnTo>
                <a:lnTo>
                  <a:pt x="253130" y="305267"/>
                </a:lnTo>
                <a:lnTo>
                  <a:pt x="257072" y="310172"/>
                </a:lnTo>
                <a:lnTo>
                  <a:pt x="268978" y="315622"/>
                </a:lnTo>
                <a:lnTo>
                  <a:pt x="326340" y="3072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105"/>
          <p:cNvGrpSpPr/>
          <p:nvPr/>
        </p:nvGrpSpPr>
        <p:grpSpPr>
          <a:xfrm>
            <a:off x="3604177" y="351599"/>
            <a:ext cx="345524" cy="473902"/>
            <a:chOff x="3604177" y="351599"/>
            <a:chExt cx="345524" cy="473902"/>
          </a:xfrm>
        </p:grpSpPr>
        <p:sp>
          <p:nvSpPr>
            <p:cNvPr id="18" name="SMARTInkShape-638"/>
            <p:cNvSpPr/>
            <p:nvPr>
              <p:custDataLst>
                <p:tags r:id="rId157"/>
              </p:custDataLst>
            </p:nvPr>
          </p:nvSpPr>
          <p:spPr>
            <a:xfrm>
              <a:off x="3772737" y="351599"/>
              <a:ext cx="176964" cy="251652"/>
            </a:xfrm>
            <a:custGeom>
              <a:avLst/>
              <a:gdLst/>
              <a:ahLst/>
              <a:cxnLst/>
              <a:rect l="0" t="0" r="0" b="0"/>
              <a:pathLst>
                <a:path w="176964" h="251652">
                  <a:moveTo>
                    <a:pt x="126163" y="16701"/>
                  </a:moveTo>
                  <a:lnTo>
                    <a:pt x="126163" y="16701"/>
                  </a:lnTo>
                  <a:lnTo>
                    <a:pt x="126163" y="5766"/>
                  </a:lnTo>
                  <a:lnTo>
                    <a:pt x="125457" y="5178"/>
                  </a:lnTo>
                  <a:lnTo>
                    <a:pt x="122792" y="4524"/>
                  </a:lnTo>
                  <a:lnTo>
                    <a:pt x="117374" y="7996"/>
                  </a:lnTo>
                  <a:lnTo>
                    <a:pt x="110262" y="15655"/>
                  </a:lnTo>
                  <a:lnTo>
                    <a:pt x="94199" y="49211"/>
                  </a:lnTo>
                  <a:lnTo>
                    <a:pt x="79768" y="90539"/>
                  </a:lnTo>
                  <a:lnTo>
                    <a:pt x="65850" y="136651"/>
                  </a:lnTo>
                  <a:lnTo>
                    <a:pt x="57257" y="177831"/>
                  </a:lnTo>
                  <a:lnTo>
                    <a:pt x="54006" y="206730"/>
                  </a:lnTo>
                  <a:lnTo>
                    <a:pt x="55993" y="217575"/>
                  </a:lnTo>
                  <a:lnTo>
                    <a:pt x="57511" y="220467"/>
                  </a:lnTo>
                  <a:lnTo>
                    <a:pt x="59228" y="222395"/>
                  </a:lnTo>
                  <a:lnTo>
                    <a:pt x="60373" y="221564"/>
                  </a:lnTo>
                  <a:lnTo>
                    <a:pt x="61645" y="214995"/>
                  </a:lnTo>
                  <a:lnTo>
                    <a:pt x="46833" y="174953"/>
                  </a:lnTo>
                  <a:lnTo>
                    <a:pt x="29986" y="142848"/>
                  </a:lnTo>
                  <a:lnTo>
                    <a:pt x="13469" y="123693"/>
                  </a:lnTo>
                  <a:lnTo>
                    <a:pt x="0" y="112638"/>
                  </a:lnTo>
                  <a:lnTo>
                    <a:pt x="23655" y="99802"/>
                  </a:lnTo>
                  <a:lnTo>
                    <a:pt x="61334" y="82714"/>
                  </a:lnTo>
                  <a:lnTo>
                    <a:pt x="99350" y="61504"/>
                  </a:lnTo>
                  <a:lnTo>
                    <a:pt x="142634" y="29053"/>
                  </a:lnTo>
                  <a:lnTo>
                    <a:pt x="174443" y="0"/>
                  </a:lnTo>
                  <a:lnTo>
                    <a:pt x="161257" y="38671"/>
                  </a:lnTo>
                  <a:lnTo>
                    <a:pt x="144322" y="85143"/>
                  </a:lnTo>
                  <a:lnTo>
                    <a:pt x="132117" y="120497"/>
                  </a:lnTo>
                  <a:lnTo>
                    <a:pt x="116716" y="165989"/>
                  </a:lnTo>
                  <a:lnTo>
                    <a:pt x="104646" y="196891"/>
                  </a:lnTo>
                  <a:lnTo>
                    <a:pt x="103351" y="198917"/>
                  </a:lnTo>
                  <a:lnTo>
                    <a:pt x="102488" y="199562"/>
                  </a:lnTo>
                  <a:lnTo>
                    <a:pt x="104645" y="190356"/>
                  </a:lnTo>
                  <a:lnTo>
                    <a:pt x="127944" y="147199"/>
                  </a:lnTo>
                  <a:lnTo>
                    <a:pt x="139654" y="136319"/>
                  </a:lnTo>
                  <a:lnTo>
                    <a:pt x="145740" y="132429"/>
                  </a:lnTo>
                  <a:lnTo>
                    <a:pt x="151209" y="131248"/>
                  </a:lnTo>
                  <a:lnTo>
                    <a:pt x="156266" y="131871"/>
                  </a:lnTo>
                  <a:lnTo>
                    <a:pt x="161048" y="133698"/>
                  </a:lnTo>
                  <a:lnTo>
                    <a:pt x="164942" y="138443"/>
                  </a:lnTo>
                  <a:lnTo>
                    <a:pt x="171150" y="153123"/>
                  </a:lnTo>
                  <a:lnTo>
                    <a:pt x="175815" y="197068"/>
                  </a:lnTo>
                  <a:lnTo>
                    <a:pt x="176963" y="251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39"/>
            <p:cNvSpPr/>
            <p:nvPr>
              <p:custDataLst>
                <p:tags r:id="rId158"/>
              </p:custDataLst>
            </p:nvPr>
          </p:nvSpPr>
          <p:spPr>
            <a:xfrm>
              <a:off x="3604177" y="566817"/>
              <a:ext cx="144805" cy="214234"/>
            </a:xfrm>
            <a:custGeom>
              <a:avLst/>
              <a:gdLst/>
              <a:ahLst/>
              <a:cxnLst/>
              <a:rect l="0" t="0" r="0" b="0"/>
              <a:pathLst>
                <a:path w="144805" h="214234">
                  <a:moveTo>
                    <a:pt x="129623" y="23733"/>
                  </a:moveTo>
                  <a:lnTo>
                    <a:pt x="129623" y="23733"/>
                  </a:lnTo>
                  <a:lnTo>
                    <a:pt x="144804" y="2084"/>
                  </a:lnTo>
                  <a:lnTo>
                    <a:pt x="144683" y="834"/>
                  </a:lnTo>
                  <a:lnTo>
                    <a:pt x="143896" y="0"/>
                  </a:lnTo>
                  <a:lnTo>
                    <a:pt x="126719" y="14576"/>
                  </a:lnTo>
                  <a:lnTo>
                    <a:pt x="85374" y="51995"/>
                  </a:lnTo>
                  <a:lnTo>
                    <a:pt x="41028" y="95563"/>
                  </a:lnTo>
                  <a:lnTo>
                    <a:pt x="5616" y="139574"/>
                  </a:lnTo>
                  <a:lnTo>
                    <a:pt x="425" y="148831"/>
                  </a:lnTo>
                  <a:lnTo>
                    <a:pt x="0" y="157178"/>
                  </a:lnTo>
                  <a:lnTo>
                    <a:pt x="874" y="161380"/>
                  </a:lnTo>
                  <a:lnTo>
                    <a:pt x="25701" y="180777"/>
                  </a:lnTo>
                  <a:lnTo>
                    <a:pt x="67493" y="201771"/>
                  </a:lnTo>
                  <a:lnTo>
                    <a:pt x="116923" y="21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40"/>
            <p:cNvSpPr/>
            <p:nvPr>
              <p:custDataLst>
                <p:tags r:id="rId159"/>
              </p:custDataLst>
            </p:nvPr>
          </p:nvSpPr>
          <p:spPr>
            <a:xfrm>
              <a:off x="3619500" y="483483"/>
              <a:ext cx="76201" cy="342018"/>
            </a:xfrm>
            <a:custGeom>
              <a:avLst/>
              <a:gdLst/>
              <a:ahLst/>
              <a:cxnLst/>
              <a:rect l="0" t="0" r="0" b="0"/>
              <a:pathLst>
                <a:path w="76201" h="342018">
                  <a:moveTo>
                    <a:pt x="76200" y="5467"/>
                  </a:moveTo>
                  <a:lnTo>
                    <a:pt x="76200" y="5467"/>
                  </a:lnTo>
                  <a:lnTo>
                    <a:pt x="64267" y="441"/>
                  </a:lnTo>
                  <a:lnTo>
                    <a:pt x="61894" y="0"/>
                  </a:lnTo>
                  <a:lnTo>
                    <a:pt x="59607" y="1116"/>
                  </a:lnTo>
                  <a:lnTo>
                    <a:pt x="55185" y="6120"/>
                  </a:lnTo>
                  <a:lnTo>
                    <a:pt x="46596" y="43931"/>
                  </a:lnTo>
                  <a:lnTo>
                    <a:pt x="42346" y="77831"/>
                  </a:lnTo>
                  <a:lnTo>
                    <a:pt x="36225" y="120179"/>
                  </a:lnTo>
                  <a:lnTo>
                    <a:pt x="28799" y="167222"/>
                  </a:lnTo>
                  <a:lnTo>
                    <a:pt x="24844" y="191620"/>
                  </a:lnTo>
                  <a:lnTo>
                    <a:pt x="17392" y="238485"/>
                  </a:lnTo>
                  <a:lnTo>
                    <a:pt x="11728" y="278129"/>
                  </a:lnTo>
                  <a:lnTo>
                    <a:pt x="4572" y="318697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06"/>
          <p:cNvGrpSpPr/>
          <p:nvPr/>
        </p:nvGrpSpPr>
        <p:grpSpPr>
          <a:xfrm>
            <a:off x="4286678" y="396392"/>
            <a:ext cx="1148923" cy="600223"/>
            <a:chOff x="4286678" y="396392"/>
            <a:chExt cx="1148923" cy="600223"/>
          </a:xfrm>
        </p:grpSpPr>
        <p:sp>
          <p:nvSpPr>
            <p:cNvPr id="22" name="SMARTInkShape-641"/>
            <p:cNvSpPr/>
            <p:nvPr>
              <p:custDataLst>
                <p:tags r:id="rId146"/>
              </p:custDataLst>
            </p:nvPr>
          </p:nvSpPr>
          <p:spPr>
            <a:xfrm>
              <a:off x="5340350" y="396392"/>
              <a:ext cx="95251" cy="327509"/>
            </a:xfrm>
            <a:custGeom>
              <a:avLst/>
              <a:gdLst/>
              <a:ahLst/>
              <a:cxnLst/>
              <a:rect l="0" t="0" r="0" b="0"/>
              <a:pathLst>
                <a:path w="95251" h="327509">
                  <a:moveTo>
                    <a:pt x="95250" y="3658"/>
                  </a:moveTo>
                  <a:lnTo>
                    <a:pt x="95250" y="3658"/>
                  </a:lnTo>
                  <a:lnTo>
                    <a:pt x="95250" y="0"/>
                  </a:lnTo>
                  <a:lnTo>
                    <a:pt x="91879" y="23263"/>
                  </a:lnTo>
                  <a:lnTo>
                    <a:pt x="79670" y="69988"/>
                  </a:lnTo>
                  <a:lnTo>
                    <a:pt x="68570" y="114042"/>
                  </a:lnTo>
                  <a:lnTo>
                    <a:pt x="62646" y="138630"/>
                  </a:lnTo>
                  <a:lnTo>
                    <a:pt x="56581" y="163490"/>
                  </a:lnTo>
                  <a:lnTo>
                    <a:pt x="50421" y="188529"/>
                  </a:lnTo>
                  <a:lnTo>
                    <a:pt x="37931" y="236106"/>
                  </a:lnTo>
                  <a:lnTo>
                    <a:pt x="25325" y="276066"/>
                  </a:lnTo>
                  <a:lnTo>
                    <a:pt x="10125" y="323200"/>
                  </a:lnTo>
                  <a:lnTo>
                    <a:pt x="7455" y="326047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42"/>
            <p:cNvSpPr/>
            <p:nvPr>
              <p:custDataLst>
                <p:tags r:id="rId147"/>
              </p:custDataLst>
            </p:nvPr>
          </p:nvSpPr>
          <p:spPr>
            <a:xfrm>
              <a:off x="5346700" y="514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43"/>
            <p:cNvSpPr/>
            <p:nvPr>
              <p:custDataLst>
                <p:tags r:id="rId148"/>
              </p:custDataLst>
            </p:nvPr>
          </p:nvSpPr>
          <p:spPr>
            <a:xfrm>
              <a:off x="5289550" y="6032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25400" y="0"/>
                  </a:moveTo>
                  <a:lnTo>
                    <a:pt x="25400" y="0"/>
                  </a:lnTo>
                  <a:lnTo>
                    <a:pt x="15287" y="40452"/>
                  </a:lnTo>
                  <a:lnTo>
                    <a:pt x="5627" y="8583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44"/>
            <p:cNvSpPr/>
            <p:nvPr>
              <p:custDataLst>
                <p:tags r:id="rId149"/>
              </p:custDataLst>
            </p:nvPr>
          </p:nvSpPr>
          <p:spPr>
            <a:xfrm>
              <a:off x="5137150" y="5969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43338" y="11341"/>
                  </a:lnTo>
                  <a:lnTo>
                    <a:pt x="89935" y="265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45"/>
            <p:cNvSpPr/>
            <p:nvPr>
              <p:custDataLst>
                <p:tags r:id="rId150"/>
              </p:custDataLst>
            </p:nvPr>
          </p:nvSpPr>
          <p:spPr>
            <a:xfrm>
              <a:off x="5196519" y="407883"/>
              <a:ext cx="93032" cy="354569"/>
            </a:xfrm>
            <a:custGeom>
              <a:avLst/>
              <a:gdLst/>
              <a:ahLst/>
              <a:cxnLst/>
              <a:rect l="0" t="0" r="0" b="0"/>
              <a:pathLst>
                <a:path w="93032" h="354569">
                  <a:moveTo>
                    <a:pt x="93031" y="23917"/>
                  </a:moveTo>
                  <a:lnTo>
                    <a:pt x="93031" y="23917"/>
                  </a:lnTo>
                  <a:lnTo>
                    <a:pt x="89660" y="20546"/>
                  </a:lnTo>
                  <a:lnTo>
                    <a:pt x="88005" y="15128"/>
                  </a:lnTo>
                  <a:lnTo>
                    <a:pt x="86942" y="3523"/>
                  </a:lnTo>
                  <a:lnTo>
                    <a:pt x="87561" y="1854"/>
                  </a:lnTo>
                  <a:lnTo>
                    <a:pt x="88679" y="742"/>
                  </a:lnTo>
                  <a:lnTo>
                    <a:pt x="90130" y="0"/>
                  </a:lnTo>
                  <a:lnTo>
                    <a:pt x="76543" y="45847"/>
                  </a:lnTo>
                  <a:lnTo>
                    <a:pt x="62890" y="84934"/>
                  </a:lnTo>
                  <a:lnTo>
                    <a:pt x="49296" y="131939"/>
                  </a:lnTo>
                  <a:lnTo>
                    <a:pt x="42708" y="157315"/>
                  </a:lnTo>
                  <a:lnTo>
                    <a:pt x="35493" y="182699"/>
                  </a:lnTo>
                  <a:lnTo>
                    <a:pt x="27861" y="208088"/>
                  </a:lnTo>
                  <a:lnTo>
                    <a:pt x="19951" y="233481"/>
                  </a:lnTo>
                  <a:lnTo>
                    <a:pt x="9281" y="276747"/>
                  </a:lnTo>
                  <a:lnTo>
                    <a:pt x="1188" y="323432"/>
                  </a:lnTo>
                  <a:lnTo>
                    <a:pt x="0" y="341185"/>
                  </a:lnTo>
                  <a:lnTo>
                    <a:pt x="1825" y="351427"/>
                  </a:lnTo>
                  <a:lnTo>
                    <a:pt x="4005" y="353735"/>
                  </a:lnTo>
                  <a:lnTo>
                    <a:pt x="6868" y="354568"/>
                  </a:lnTo>
                  <a:lnTo>
                    <a:pt x="10189" y="354417"/>
                  </a:lnTo>
                  <a:lnTo>
                    <a:pt x="17642" y="346725"/>
                  </a:lnTo>
                  <a:lnTo>
                    <a:pt x="24952" y="332487"/>
                  </a:lnTo>
                  <a:lnTo>
                    <a:pt x="35881" y="290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46"/>
            <p:cNvSpPr/>
            <p:nvPr>
              <p:custDataLst>
                <p:tags r:id="rId151"/>
              </p:custDataLst>
            </p:nvPr>
          </p:nvSpPr>
          <p:spPr>
            <a:xfrm>
              <a:off x="4991223" y="594568"/>
              <a:ext cx="101146" cy="183125"/>
            </a:xfrm>
            <a:custGeom>
              <a:avLst/>
              <a:gdLst/>
              <a:ahLst/>
              <a:cxnLst/>
              <a:rect l="0" t="0" r="0" b="0"/>
              <a:pathLst>
                <a:path w="101146" h="183125">
                  <a:moveTo>
                    <a:pt x="37977" y="72182"/>
                  </a:moveTo>
                  <a:lnTo>
                    <a:pt x="37977" y="72182"/>
                  </a:lnTo>
                  <a:lnTo>
                    <a:pt x="37977" y="57876"/>
                  </a:lnTo>
                  <a:lnTo>
                    <a:pt x="37271" y="57000"/>
                  </a:lnTo>
                  <a:lnTo>
                    <a:pt x="36096" y="57122"/>
                  </a:lnTo>
                  <a:lnTo>
                    <a:pt x="31496" y="60550"/>
                  </a:lnTo>
                  <a:lnTo>
                    <a:pt x="22397" y="69129"/>
                  </a:lnTo>
                  <a:lnTo>
                    <a:pt x="12116" y="95972"/>
                  </a:lnTo>
                  <a:lnTo>
                    <a:pt x="3026" y="137193"/>
                  </a:lnTo>
                  <a:lnTo>
                    <a:pt x="0" y="183124"/>
                  </a:lnTo>
                  <a:lnTo>
                    <a:pt x="1775" y="163436"/>
                  </a:lnTo>
                  <a:lnTo>
                    <a:pt x="15460" y="126034"/>
                  </a:lnTo>
                  <a:lnTo>
                    <a:pt x="26558" y="94940"/>
                  </a:lnTo>
                  <a:lnTo>
                    <a:pt x="39252" y="61130"/>
                  </a:lnTo>
                  <a:lnTo>
                    <a:pt x="66634" y="16324"/>
                  </a:lnTo>
                  <a:lnTo>
                    <a:pt x="76819" y="5023"/>
                  </a:lnTo>
                  <a:lnTo>
                    <a:pt x="86050" y="0"/>
                  </a:lnTo>
                  <a:lnTo>
                    <a:pt x="89781" y="1483"/>
                  </a:lnTo>
                  <a:lnTo>
                    <a:pt x="95808" y="10657"/>
                  </a:lnTo>
                  <a:lnTo>
                    <a:pt x="100357" y="55456"/>
                  </a:lnTo>
                  <a:lnTo>
                    <a:pt x="101145" y="100230"/>
                  </a:lnTo>
                  <a:lnTo>
                    <a:pt x="99967" y="139524"/>
                  </a:lnTo>
                  <a:lnTo>
                    <a:pt x="88777" y="18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47"/>
            <p:cNvSpPr/>
            <p:nvPr>
              <p:custDataLst>
                <p:tags r:id="rId152"/>
              </p:custDataLst>
            </p:nvPr>
          </p:nvSpPr>
          <p:spPr>
            <a:xfrm>
              <a:off x="4862111" y="606002"/>
              <a:ext cx="90890" cy="151495"/>
            </a:xfrm>
            <a:custGeom>
              <a:avLst/>
              <a:gdLst/>
              <a:ahLst/>
              <a:cxnLst/>
              <a:rect l="0" t="0" r="0" b="0"/>
              <a:pathLst>
                <a:path w="90890" h="151495">
                  <a:moveTo>
                    <a:pt x="59139" y="60748"/>
                  </a:moveTo>
                  <a:lnTo>
                    <a:pt x="59139" y="60748"/>
                  </a:lnTo>
                  <a:lnTo>
                    <a:pt x="53672" y="49813"/>
                  </a:lnTo>
                  <a:lnTo>
                    <a:pt x="52672" y="49930"/>
                  </a:lnTo>
                  <a:lnTo>
                    <a:pt x="49679" y="51942"/>
                  </a:lnTo>
                  <a:lnTo>
                    <a:pt x="47879" y="57069"/>
                  </a:lnTo>
                  <a:lnTo>
                    <a:pt x="47399" y="60412"/>
                  </a:lnTo>
                  <a:lnTo>
                    <a:pt x="48747" y="66008"/>
                  </a:lnTo>
                  <a:lnTo>
                    <a:pt x="50094" y="68488"/>
                  </a:lnTo>
                  <a:lnTo>
                    <a:pt x="54521" y="67319"/>
                  </a:lnTo>
                  <a:lnTo>
                    <a:pt x="68845" y="58494"/>
                  </a:lnTo>
                  <a:lnTo>
                    <a:pt x="74076" y="52190"/>
                  </a:lnTo>
                  <a:lnTo>
                    <a:pt x="79889" y="37659"/>
                  </a:lnTo>
                  <a:lnTo>
                    <a:pt x="79790" y="10241"/>
                  </a:lnTo>
                  <a:lnTo>
                    <a:pt x="74318" y="4499"/>
                  </a:lnTo>
                  <a:lnTo>
                    <a:pt x="55067" y="0"/>
                  </a:lnTo>
                  <a:lnTo>
                    <a:pt x="45135" y="2611"/>
                  </a:lnTo>
                  <a:lnTo>
                    <a:pt x="26574" y="14918"/>
                  </a:lnTo>
                  <a:lnTo>
                    <a:pt x="12681" y="37792"/>
                  </a:lnTo>
                  <a:lnTo>
                    <a:pt x="688" y="80522"/>
                  </a:lnTo>
                  <a:lnTo>
                    <a:pt x="0" y="107637"/>
                  </a:lnTo>
                  <a:lnTo>
                    <a:pt x="6749" y="129095"/>
                  </a:lnTo>
                  <a:lnTo>
                    <a:pt x="16804" y="144276"/>
                  </a:lnTo>
                  <a:lnTo>
                    <a:pt x="22449" y="150300"/>
                  </a:lnTo>
                  <a:lnTo>
                    <a:pt x="32562" y="151494"/>
                  </a:lnTo>
                  <a:lnTo>
                    <a:pt x="90889" y="136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48"/>
            <p:cNvSpPr/>
            <p:nvPr>
              <p:custDataLst>
                <p:tags r:id="rId153"/>
              </p:custDataLst>
            </p:nvPr>
          </p:nvSpPr>
          <p:spPr>
            <a:xfrm>
              <a:off x="4781097" y="591433"/>
              <a:ext cx="76654" cy="189618"/>
            </a:xfrm>
            <a:custGeom>
              <a:avLst/>
              <a:gdLst/>
              <a:ahLst/>
              <a:cxnLst/>
              <a:rect l="0" t="0" r="0" b="0"/>
              <a:pathLst>
                <a:path w="76654" h="189618">
                  <a:moveTo>
                    <a:pt x="63953" y="5467"/>
                  </a:moveTo>
                  <a:lnTo>
                    <a:pt x="63953" y="5467"/>
                  </a:lnTo>
                  <a:lnTo>
                    <a:pt x="57211" y="2096"/>
                  </a:lnTo>
                  <a:lnTo>
                    <a:pt x="42905" y="0"/>
                  </a:lnTo>
                  <a:lnTo>
                    <a:pt x="37926" y="1822"/>
                  </a:lnTo>
                  <a:lnTo>
                    <a:pt x="28632" y="9491"/>
                  </a:lnTo>
                  <a:lnTo>
                    <a:pt x="15466" y="32451"/>
                  </a:lnTo>
                  <a:lnTo>
                    <a:pt x="2627" y="68339"/>
                  </a:lnTo>
                  <a:lnTo>
                    <a:pt x="0" y="113623"/>
                  </a:lnTo>
                  <a:lnTo>
                    <a:pt x="7061" y="152676"/>
                  </a:lnTo>
                  <a:lnTo>
                    <a:pt x="19853" y="169906"/>
                  </a:lnTo>
                  <a:lnTo>
                    <a:pt x="37297" y="180857"/>
                  </a:lnTo>
                  <a:lnTo>
                    <a:pt x="76653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49"/>
            <p:cNvSpPr/>
            <p:nvPr>
              <p:custDataLst>
                <p:tags r:id="rId154"/>
              </p:custDataLst>
            </p:nvPr>
          </p:nvSpPr>
          <p:spPr>
            <a:xfrm>
              <a:off x="4610100" y="583634"/>
              <a:ext cx="133351" cy="168175"/>
            </a:xfrm>
            <a:custGeom>
              <a:avLst/>
              <a:gdLst/>
              <a:ahLst/>
              <a:cxnLst/>
              <a:rect l="0" t="0" r="0" b="0"/>
              <a:pathLst>
                <a:path w="133351" h="168175">
                  <a:moveTo>
                    <a:pt x="0" y="19616"/>
                  </a:moveTo>
                  <a:lnTo>
                    <a:pt x="0" y="19616"/>
                  </a:lnTo>
                  <a:lnTo>
                    <a:pt x="6480" y="35530"/>
                  </a:lnTo>
                  <a:lnTo>
                    <a:pt x="32603" y="79977"/>
                  </a:lnTo>
                  <a:lnTo>
                    <a:pt x="51053" y="119188"/>
                  </a:lnTo>
                  <a:lnTo>
                    <a:pt x="59812" y="155344"/>
                  </a:lnTo>
                  <a:lnTo>
                    <a:pt x="59980" y="166253"/>
                  </a:lnTo>
                  <a:lnTo>
                    <a:pt x="59036" y="168174"/>
                  </a:lnTo>
                  <a:lnTo>
                    <a:pt x="57702" y="168043"/>
                  </a:lnTo>
                  <a:lnTo>
                    <a:pt x="54338" y="164136"/>
                  </a:lnTo>
                  <a:lnTo>
                    <a:pt x="48477" y="147260"/>
                  </a:lnTo>
                  <a:lnTo>
                    <a:pt x="45643" y="107531"/>
                  </a:lnTo>
                  <a:lnTo>
                    <a:pt x="50625" y="73506"/>
                  </a:lnTo>
                  <a:lnTo>
                    <a:pt x="60600" y="41450"/>
                  </a:lnTo>
                  <a:lnTo>
                    <a:pt x="74440" y="20148"/>
                  </a:lnTo>
                  <a:lnTo>
                    <a:pt x="94729" y="2997"/>
                  </a:lnTo>
                  <a:lnTo>
                    <a:pt x="109600" y="0"/>
                  </a:lnTo>
                  <a:lnTo>
                    <a:pt x="133350" y="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50"/>
            <p:cNvSpPr/>
            <p:nvPr>
              <p:custDataLst>
                <p:tags r:id="rId155"/>
              </p:custDataLst>
            </p:nvPr>
          </p:nvSpPr>
          <p:spPr>
            <a:xfrm>
              <a:off x="4441342" y="625389"/>
              <a:ext cx="162409" cy="180262"/>
            </a:xfrm>
            <a:custGeom>
              <a:avLst/>
              <a:gdLst/>
              <a:ahLst/>
              <a:cxnLst/>
              <a:rect l="0" t="0" r="0" b="0"/>
              <a:pathLst>
                <a:path w="162409" h="180262">
                  <a:moveTo>
                    <a:pt x="3658" y="60411"/>
                  </a:moveTo>
                  <a:lnTo>
                    <a:pt x="3658" y="60411"/>
                  </a:lnTo>
                  <a:lnTo>
                    <a:pt x="287" y="60411"/>
                  </a:lnTo>
                  <a:lnTo>
                    <a:pt x="0" y="61117"/>
                  </a:lnTo>
                  <a:lnTo>
                    <a:pt x="1561" y="63782"/>
                  </a:lnTo>
                  <a:lnTo>
                    <a:pt x="44295" y="66499"/>
                  </a:lnTo>
                  <a:lnTo>
                    <a:pt x="69399" y="59942"/>
                  </a:lnTo>
                  <a:lnTo>
                    <a:pt x="94711" y="45690"/>
                  </a:lnTo>
                  <a:lnTo>
                    <a:pt x="105980" y="32232"/>
                  </a:lnTo>
                  <a:lnTo>
                    <a:pt x="111929" y="18253"/>
                  </a:lnTo>
                  <a:lnTo>
                    <a:pt x="112221" y="7337"/>
                  </a:lnTo>
                  <a:lnTo>
                    <a:pt x="110606" y="3862"/>
                  </a:lnTo>
                  <a:lnTo>
                    <a:pt x="108118" y="1545"/>
                  </a:lnTo>
                  <a:lnTo>
                    <a:pt x="105048" y="0"/>
                  </a:lnTo>
                  <a:lnTo>
                    <a:pt x="100884" y="382"/>
                  </a:lnTo>
                  <a:lnTo>
                    <a:pt x="90614" y="4568"/>
                  </a:lnTo>
                  <a:lnTo>
                    <a:pt x="69561" y="24972"/>
                  </a:lnTo>
                  <a:lnTo>
                    <a:pt x="52191" y="63473"/>
                  </a:lnTo>
                  <a:lnTo>
                    <a:pt x="41478" y="103887"/>
                  </a:lnTo>
                  <a:lnTo>
                    <a:pt x="37207" y="139301"/>
                  </a:lnTo>
                  <a:lnTo>
                    <a:pt x="39429" y="148988"/>
                  </a:lnTo>
                  <a:lnTo>
                    <a:pt x="49425" y="165395"/>
                  </a:lnTo>
                  <a:lnTo>
                    <a:pt x="63275" y="175980"/>
                  </a:lnTo>
                  <a:lnTo>
                    <a:pt x="70919" y="179790"/>
                  </a:lnTo>
                  <a:lnTo>
                    <a:pt x="92583" y="180261"/>
                  </a:lnTo>
                  <a:lnTo>
                    <a:pt x="117263" y="174355"/>
                  </a:lnTo>
                  <a:lnTo>
                    <a:pt x="162408" y="149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51"/>
            <p:cNvSpPr/>
            <p:nvPr>
              <p:custDataLst>
                <p:tags r:id="rId156"/>
              </p:custDataLst>
            </p:nvPr>
          </p:nvSpPr>
          <p:spPr>
            <a:xfrm>
              <a:off x="4286678" y="591115"/>
              <a:ext cx="155147" cy="405500"/>
            </a:xfrm>
            <a:custGeom>
              <a:avLst/>
              <a:gdLst/>
              <a:ahLst/>
              <a:cxnLst/>
              <a:rect l="0" t="0" r="0" b="0"/>
              <a:pathLst>
                <a:path w="155147" h="405500">
                  <a:moveTo>
                    <a:pt x="44022" y="164535"/>
                  </a:moveTo>
                  <a:lnTo>
                    <a:pt x="44022" y="164535"/>
                  </a:lnTo>
                  <a:lnTo>
                    <a:pt x="38247" y="201433"/>
                  </a:lnTo>
                  <a:lnTo>
                    <a:pt x="31812" y="233145"/>
                  </a:lnTo>
                  <a:lnTo>
                    <a:pt x="26131" y="266525"/>
                  </a:lnTo>
                  <a:lnTo>
                    <a:pt x="21959" y="299469"/>
                  </a:lnTo>
                  <a:lnTo>
                    <a:pt x="18199" y="344372"/>
                  </a:lnTo>
                  <a:lnTo>
                    <a:pt x="6884" y="386220"/>
                  </a:lnTo>
                  <a:lnTo>
                    <a:pt x="1016" y="405331"/>
                  </a:lnTo>
                  <a:lnTo>
                    <a:pt x="535" y="405499"/>
                  </a:lnTo>
                  <a:lnTo>
                    <a:pt x="0" y="400041"/>
                  </a:lnTo>
                  <a:lnTo>
                    <a:pt x="4726" y="356896"/>
                  </a:lnTo>
                  <a:lnTo>
                    <a:pt x="8448" y="321760"/>
                  </a:lnTo>
                  <a:lnTo>
                    <a:pt x="11134" y="298985"/>
                  </a:lnTo>
                  <a:lnTo>
                    <a:pt x="14335" y="273218"/>
                  </a:lnTo>
                  <a:lnTo>
                    <a:pt x="17881" y="245457"/>
                  </a:lnTo>
                  <a:lnTo>
                    <a:pt x="23772" y="217072"/>
                  </a:lnTo>
                  <a:lnTo>
                    <a:pt x="31227" y="188271"/>
                  </a:lnTo>
                  <a:lnTo>
                    <a:pt x="39726" y="159192"/>
                  </a:lnTo>
                  <a:lnTo>
                    <a:pt x="48213" y="133456"/>
                  </a:lnTo>
                  <a:lnTo>
                    <a:pt x="65170" y="87928"/>
                  </a:lnTo>
                  <a:lnTo>
                    <a:pt x="82113" y="54052"/>
                  </a:lnTo>
                  <a:lnTo>
                    <a:pt x="105638" y="20792"/>
                  </a:lnTo>
                  <a:lnTo>
                    <a:pt x="126014" y="3881"/>
                  </a:lnTo>
                  <a:lnTo>
                    <a:pt x="132550" y="283"/>
                  </a:lnTo>
                  <a:lnTo>
                    <a:pt x="138318" y="0"/>
                  </a:lnTo>
                  <a:lnTo>
                    <a:pt x="143575" y="1928"/>
                  </a:lnTo>
                  <a:lnTo>
                    <a:pt x="148491" y="5331"/>
                  </a:lnTo>
                  <a:lnTo>
                    <a:pt x="153952" y="22281"/>
                  </a:lnTo>
                  <a:lnTo>
                    <a:pt x="155146" y="68999"/>
                  </a:lnTo>
                  <a:lnTo>
                    <a:pt x="150560" y="110786"/>
                  </a:lnTo>
                  <a:lnTo>
                    <a:pt x="139115" y="150524"/>
                  </a:lnTo>
                  <a:lnTo>
                    <a:pt x="113433" y="195113"/>
                  </a:lnTo>
                  <a:lnTo>
                    <a:pt x="83482" y="227296"/>
                  </a:lnTo>
                  <a:lnTo>
                    <a:pt x="60854" y="238290"/>
                  </a:lnTo>
                  <a:lnTo>
                    <a:pt x="24972" y="247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07"/>
          <p:cNvGrpSpPr/>
          <p:nvPr/>
        </p:nvGrpSpPr>
        <p:grpSpPr>
          <a:xfrm>
            <a:off x="5372163" y="568925"/>
            <a:ext cx="196788" cy="129576"/>
            <a:chOff x="5372163" y="568925"/>
            <a:chExt cx="196788" cy="129576"/>
          </a:xfrm>
        </p:grpSpPr>
        <p:sp>
          <p:nvSpPr>
            <p:cNvPr id="34" name="SMARTInkShape-652"/>
            <p:cNvSpPr/>
            <p:nvPr>
              <p:custDataLst>
                <p:tags r:id="rId144"/>
              </p:custDataLst>
            </p:nvPr>
          </p:nvSpPr>
          <p:spPr>
            <a:xfrm>
              <a:off x="5372163" y="568925"/>
              <a:ext cx="196788" cy="129576"/>
            </a:xfrm>
            <a:custGeom>
              <a:avLst/>
              <a:gdLst/>
              <a:ahLst/>
              <a:cxnLst/>
              <a:rect l="0" t="0" r="0" b="0"/>
              <a:pathLst>
                <a:path w="196788" h="129576">
                  <a:moveTo>
                    <a:pt x="57087" y="59725"/>
                  </a:moveTo>
                  <a:lnTo>
                    <a:pt x="57087" y="59725"/>
                  </a:lnTo>
                  <a:lnTo>
                    <a:pt x="53716" y="63096"/>
                  </a:lnTo>
                  <a:lnTo>
                    <a:pt x="53428" y="64795"/>
                  </a:lnTo>
                  <a:lnTo>
                    <a:pt x="53942" y="66632"/>
                  </a:lnTo>
                  <a:lnTo>
                    <a:pt x="59837" y="74652"/>
                  </a:lnTo>
                  <a:lnTo>
                    <a:pt x="65600" y="76942"/>
                  </a:lnTo>
                  <a:lnTo>
                    <a:pt x="80798" y="78413"/>
                  </a:lnTo>
                  <a:lnTo>
                    <a:pt x="96568" y="75297"/>
                  </a:lnTo>
                  <a:lnTo>
                    <a:pt x="120154" y="62853"/>
                  </a:lnTo>
                  <a:lnTo>
                    <a:pt x="133943" y="50931"/>
                  </a:lnTo>
                  <a:lnTo>
                    <a:pt x="147633" y="30049"/>
                  </a:lnTo>
                  <a:lnTo>
                    <a:pt x="148495" y="25830"/>
                  </a:lnTo>
                  <a:lnTo>
                    <a:pt x="147572" y="17379"/>
                  </a:lnTo>
                  <a:lnTo>
                    <a:pt x="144810" y="10801"/>
                  </a:lnTo>
                  <a:lnTo>
                    <a:pt x="143086" y="8059"/>
                  </a:lnTo>
                  <a:lnTo>
                    <a:pt x="133643" y="3131"/>
                  </a:lnTo>
                  <a:lnTo>
                    <a:pt x="121451" y="0"/>
                  </a:lnTo>
                  <a:lnTo>
                    <a:pt x="111328" y="960"/>
                  </a:lnTo>
                  <a:lnTo>
                    <a:pt x="67026" y="16177"/>
                  </a:lnTo>
                  <a:lnTo>
                    <a:pt x="32004" y="39129"/>
                  </a:lnTo>
                  <a:lnTo>
                    <a:pt x="11633" y="62638"/>
                  </a:lnTo>
                  <a:lnTo>
                    <a:pt x="32" y="84107"/>
                  </a:lnTo>
                  <a:lnTo>
                    <a:pt x="0" y="90796"/>
                  </a:lnTo>
                  <a:lnTo>
                    <a:pt x="5610" y="103873"/>
                  </a:lnTo>
                  <a:lnTo>
                    <a:pt x="22684" y="114859"/>
                  </a:lnTo>
                  <a:lnTo>
                    <a:pt x="46736" y="123035"/>
                  </a:lnTo>
                  <a:lnTo>
                    <a:pt x="88749" y="127637"/>
                  </a:lnTo>
                  <a:lnTo>
                    <a:pt x="135926" y="129001"/>
                  </a:lnTo>
                  <a:lnTo>
                    <a:pt x="196787" y="12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53"/>
            <p:cNvSpPr/>
            <p:nvPr>
              <p:custDataLst>
                <p:tags r:id="rId145"/>
              </p:custDataLst>
            </p:nvPr>
          </p:nvSpPr>
          <p:spPr>
            <a:xfrm>
              <a:off x="5537200" y="641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654"/>
          <p:cNvSpPr/>
          <p:nvPr>
            <p:custDataLst>
              <p:tags r:id="rId2"/>
            </p:custDataLst>
          </p:nvPr>
        </p:nvSpPr>
        <p:spPr>
          <a:xfrm>
            <a:off x="5990689" y="431937"/>
            <a:ext cx="285886" cy="537504"/>
          </a:xfrm>
          <a:custGeom>
            <a:avLst/>
            <a:gdLst/>
            <a:ahLst/>
            <a:cxnLst/>
            <a:rect l="0" t="0" r="0" b="0"/>
            <a:pathLst>
              <a:path w="285886" h="537504">
                <a:moveTo>
                  <a:pt x="130711" y="196713"/>
                </a:moveTo>
                <a:lnTo>
                  <a:pt x="130711" y="196713"/>
                </a:lnTo>
                <a:lnTo>
                  <a:pt x="134082" y="189971"/>
                </a:lnTo>
                <a:lnTo>
                  <a:pt x="132958" y="185868"/>
                </a:lnTo>
                <a:lnTo>
                  <a:pt x="117027" y="164763"/>
                </a:lnTo>
                <a:lnTo>
                  <a:pt x="103138" y="157064"/>
                </a:lnTo>
                <a:lnTo>
                  <a:pt x="87881" y="160041"/>
                </a:lnTo>
                <a:lnTo>
                  <a:pt x="70048" y="169831"/>
                </a:lnTo>
                <a:lnTo>
                  <a:pt x="33722" y="208624"/>
                </a:lnTo>
                <a:lnTo>
                  <a:pt x="16344" y="235168"/>
                </a:lnTo>
                <a:lnTo>
                  <a:pt x="3299" y="277173"/>
                </a:lnTo>
                <a:lnTo>
                  <a:pt x="0" y="303734"/>
                </a:lnTo>
                <a:lnTo>
                  <a:pt x="4178" y="324006"/>
                </a:lnTo>
                <a:lnTo>
                  <a:pt x="8256" y="332375"/>
                </a:lnTo>
                <a:lnTo>
                  <a:pt x="15207" y="337954"/>
                </a:lnTo>
                <a:lnTo>
                  <a:pt x="34220" y="344153"/>
                </a:lnTo>
                <a:lnTo>
                  <a:pt x="54900" y="343146"/>
                </a:lnTo>
                <a:lnTo>
                  <a:pt x="75146" y="336583"/>
                </a:lnTo>
                <a:lnTo>
                  <a:pt x="93550" y="324259"/>
                </a:lnTo>
                <a:lnTo>
                  <a:pt x="119779" y="294712"/>
                </a:lnTo>
                <a:lnTo>
                  <a:pt x="133143" y="263787"/>
                </a:lnTo>
                <a:lnTo>
                  <a:pt x="143081" y="227935"/>
                </a:lnTo>
                <a:lnTo>
                  <a:pt x="149849" y="193186"/>
                </a:lnTo>
                <a:lnTo>
                  <a:pt x="147683" y="168334"/>
                </a:lnTo>
                <a:lnTo>
                  <a:pt x="144143" y="158744"/>
                </a:lnTo>
                <a:lnTo>
                  <a:pt x="130801" y="144325"/>
                </a:lnTo>
                <a:lnTo>
                  <a:pt x="105338" y="130155"/>
                </a:lnTo>
                <a:lnTo>
                  <a:pt x="73826" y="121783"/>
                </a:lnTo>
                <a:lnTo>
                  <a:pt x="67094" y="121077"/>
                </a:lnTo>
                <a:lnTo>
                  <a:pt x="65017" y="121595"/>
                </a:lnTo>
                <a:lnTo>
                  <a:pt x="63631" y="122645"/>
                </a:lnTo>
                <a:lnTo>
                  <a:pt x="62707" y="124051"/>
                </a:lnTo>
                <a:lnTo>
                  <a:pt x="64209" y="124988"/>
                </a:lnTo>
                <a:lnTo>
                  <a:pt x="71522" y="126030"/>
                </a:lnTo>
                <a:lnTo>
                  <a:pt x="109376" y="120923"/>
                </a:lnTo>
                <a:lnTo>
                  <a:pt x="149477" y="109502"/>
                </a:lnTo>
                <a:lnTo>
                  <a:pt x="192637" y="88872"/>
                </a:lnTo>
                <a:lnTo>
                  <a:pt x="234588" y="63474"/>
                </a:lnTo>
                <a:lnTo>
                  <a:pt x="271357" y="23325"/>
                </a:lnTo>
                <a:lnTo>
                  <a:pt x="285885" y="1126"/>
                </a:lnTo>
                <a:lnTo>
                  <a:pt x="284960" y="0"/>
                </a:lnTo>
                <a:lnTo>
                  <a:pt x="278288" y="2511"/>
                </a:lnTo>
                <a:lnTo>
                  <a:pt x="259261" y="18600"/>
                </a:lnTo>
                <a:lnTo>
                  <a:pt x="229008" y="58096"/>
                </a:lnTo>
                <a:lnTo>
                  <a:pt x="203561" y="99593"/>
                </a:lnTo>
                <a:lnTo>
                  <a:pt x="189860" y="123499"/>
                </a:lnTo>
                <a:lnTo>
                  <a:pt x="176494" y="149315"/>
                </a:lnTo>
                <a:lnTo>
                  <a:pt x="163350" y="176403"/>
                </a:lnTo>
                <a:lnTo>
                  <a:pt x="150354" y="204340"/>
                </a:lnTo>
                <a:lnTo>
                  <a:pt x="138161" y="232136"/>
                </a:lnTo>
                <a:lnTo>
                  <a:pt x="126506" y="259840"/>
                </a:lnTo>
                <a:lnTo>
                  <a:pt x="115208" y="287481"/>
                </a:lnTo>
                <a:lnTo>
                  <a:pt x="104854" y="313669"/>
                </a:lnTo>
                <a:lnTo>
                  <a:pt x="95128" y="338889"/>
                </a:lnTo>
                <a:lnTo>
                  <a:pt x="85823" y="363464"/>
                </a:lnTo>
                <a:lnTo>
                  <a:pt x="78208" y="387608"/>
                </a:lnTo>
                <a:lnTo>
                  <a:pt x="65983" y="435131"/>
                </a:lnTo>
                <a:lnTo>
                  <a:pt x="57728" y="476478"/>
                </a:lnTo>
                <a:lnTo>
                  <a:pt x="52877" y="520201"/>
                </a:lnTo>
                <a:lnTo>
                  <a:pt x="53422" y="528788"/>
                </a:lnTo>
                <a:lnTo>
                  <a:pt x="55902" y="533808"/>
                </a:lnTo>
                <a:lnTo>
                  <a:pt x="59671" y="536448"/>
                </a:lnTo>
                <a:lnTo>
                  <a:pt x="64301" y="537503"/>
                </a:lnTo>
                <a:lnTo>
                  <a:pt x="69504" y="533973"/>
                </a:lnTo>
                <a:lnTo>
                  <a:pt x="96827" y="494127"/>
                </a:lnTo>
                <a:lnTo>
                  <a:pt x="123729" y="448525"/>
                </a:lnTo>
                <a:lnTo>
                  <a:pt x="145811" y="406791"/>
                </a:lnTo>
                <a:lnTo>
                  <a:pt x="172933" y="365413"/>
                </a:lnTo>
                <a:lnTo>
                  <a:pt x="183187" y="354057"/>
                </a:lnTo>
                <a:lnTo>
                  <a:pt x="184745" y="353115"/>
                </a:lnTo>
                <a:lnTo>
                  <a:pt x="185783" y="353192"/>
                </a:lnTo>
                <a:lnTo>
                  <a:pt x="190821" y="358385"/>
                </a:lnTo>
                <a:lnTo>
                  <a:pt x="198349" y="360290"/>
                </a:lnTo>
                <a:lnTo>
                  <a:pt x="208750" y="360430"/>
                </a:lnTo>
                <a:lnTo>
                  <a:pt x="232311" y="3554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109"/>
          <p:cNvGrpSpPr/>
          <p:nvPr/>
        </p:nvGrpSpPr>
        <p:grpSpPr>
          <a:xfrm>
            <a:off x="6623050" y="444674"/>
            <a:ext cx="444501" cy="323774"/>
            <a:chOff x="6623050" y="444674"/>
            <a:chExt cx="444501" cy="323774"/>
          </a:xfrm>
        </p:grpSpPr>
        <p:sp>
          <p:nvSpPr>
            <p:cNvPr id="38" name="SMARTInkShape-655"/>
            <p:cNvSpPr/>
            <p:nvPr>
              <p:custDataLst>
                <p:tags r:id="rId141"/>
              </p:custDataLst>
            </p:nvPr>
          </p:nvSpPr>
          <p:spPr>
            <a:xfrm>
              <a:off x="7029450" y="723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56"/>
            <p:cNvSpPr/>
            <p:nvPr>
              <p:custDataLst>
                <p:tags r:id="rId142"/>
              </p:custDataLst>
            </p:nvPr>
          </p:nvSpPr>
          <p:spPr>
            <a:xfrm>
              <a:off x="7054850" y="5461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564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57"/>
            <p:cNvSpPr/>
            <p:nvPr>
              <p:custDataLst>
                <p:tags r:id="rId143"/>
              </p:custDataLst>
            </p:nvPr>
          </p:nvSpPr>
          <p:spPr>
            <a:xfrm>
              <a:off x="6623050" y="444674"/>
              <a:ext cx="263831" cy="323774"/>
            </a:xfrm>
            <a:custGeom>
              <a:avLst/>
              <a:gdLst/>
              <a:ahLst/>
              <a:cxnLst/>
              <a:rect l="0" t="0" r="0" b="0"/>
              <a:pathLst>
                <a:path w="263831" h="323774">
                  <a:moveTo>
                    <a:pt x="152400" y="114126"/>
                  </a:moveTo>
                  <a:lnTo>
                    <a:pt x="152400" y="114126"/>
                  </a:lnTo>
                  <a:lnTo>
                    <a:pt x="149029" y="114126"/>
                  </a:lnTo>
                  <a:lnTo>
                    <a:pt x="145493" y="119770"/>
                  </a:lnTo>
                  <a:lnTo>
                    <a:pt x="141568" y="132862"/>
                  </a:lnTo>
                  <a:lnTo>
                    <a:pt x="134687" y="171261"/>
                  </a:lnTo>
                  <a:lnTo>
                    <a:pt x="124730" y="214232"/>
                  </a:lnTo>
                  <a:lnTo>
                    <a:pt x="115588" y="257538"/>
                  </a:lnTo>
                  <a:lnTo>
                    <a:pt x="98013" y="301048"/>
                  </a:lnTo>
                  <a:lnTo>
                    <a:pt x="92950" y="309386"/>
                  </a:lnTo>
                  <a:lnTo>
                    <a:pt x="91600" y="310621"/>
                  </a:lnTo>
                  <a:lnTo>
                    <a:pt x="90699" y="310739"/>
                  </a:lnTo>
                  <a:lnTo>
                    <a:pt x="97896" y="270956"/>
                  </a:lnTo>
                  <a:lnTo>
                    <a:pt x="107479" y="239097"/>
                  </a:lnTo>
                  <a:lnTo>
                    <a:pt x="121146" y="197891"/>
                  </a:lnTo>
                  <a:lnTo>
                    <a:pt x="128742" y="172086"/>
                  </a:lnTo>
                  <a:lnTo>
                    <a:pt x="136628" y="144299"/>
                  </a:lnTo>
                  <a:lnTo>
                    <a:pt x="145414" y="116603"/>
                  </a:lnTo>
                  <a:lnTo>
                    <a:pt x="154798" y="88966"/>
                  </a:lnTo>
                  <a:lnTo>
                    <a:pt x="173221" y="41560"/>
                  </a:lnTo>
                  <a:lnTo>
                    <a:pt x="188464" y="15788"/>
                  </a:lnTo>
                  <a:lnTo>
                    <a:pt x="202295" y="3392"/>
                  </a:lnTo>
                  <a:lnTo>
                    <a:pt x="208946" y="87"/>
                  </a:lnTo>
                  <a:lnTo>
                    <a:pt x="214792" y="0"/>
                  </a:lnTo>
                  <a:lnTo>
                    <a:pt x="220100" y="2059"/>
                  </a:lnTo>
                  <a:lnTo>
                    <a:pt x="231172" y="12107"/>
                  </a:lnTo>
                  <a:lnTo>
                    <a:pt x="245501" y="30684"/>
                  </a:lnTo>
                  <a:lnTo>
                    <a:pt x="259321" y="75056"/>
                  </a:lnTo>
                  <a:lnTo>
                    <a:pt x="263420" y="115812"/>
                  </a:lnTo>
                  <a:lnTo>
                    <a:pt x="263830" y="160736"/>
                  </a:lnTo>
                  <a:lnTo>
                    <a:pt x="259309" y="204221"/>
                  </a:lnTo>
                  <a:lnTo>
                    <a:pt x="248834" y="243303"/>
                  </a:lnTo>
                  <a:lnTo>
                    <a:pt x="233359" y="276666"/>
                  </a:lnTo>
                  <a:lnTo>
                    <a:pt x="212370" y="300901"/>
                  </a:lnTo>
                  <a:lnTo>
                    <a:pt x="185169" y="315435"/>
                  </a:lnTo>
                  <a:lnTo>
                    <a:pt x="154264" y="322836"/>
                  </a:lnTo>
                  <a:lnTo>
                    <a:pt x="121714" y="323773"/>
                  </a:lnTo>
                  <a:lnTo>
                    <a:pt x="88432" y="321838"/>
                  </a:lnTo>
                  <a:lnTo>
                    <a:pt x="43606" y="316781"/>
                  </a:lnTo>
                  <a:lnTo>
                    <a:pt x="15508" y="310815"/>
                  </a:lnTo>
                  <a:lnTo>
                    <a:pt x="0" y="304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658"/>
          <p:cNvSpPr/>
          <p:nvPr>
            <p:custDataLst>
              <p:tags r:id="rId3"/>
            </p:custDataLst>
          </p:nvPr>
        </p:nvSpPr>
        <p:spPr>
          <a:xfrm>
            <a:off x="806450" y="909706"/>
            <a:ext cx="5759451" cy="150745"/>
          </a:xfrm>
          <a:custGeom>
            <a:avLst/>
            <a:gdLst/>
            <a:ahLst/>
            <a:cxnLst/>
            <a:rect l="0" t="0" r="0" b="0"/>
            <a:pathLst>
              <a:path w="5759451" h="150745">
                <a:moveTo>
                  <a:pt x="0" y="118994"/>
                </a:moveTo>
                <a:lnTo>
                  <a:pt x="0" y="118994"/>
                </a:lnTo>
                <a:lnTo>
                  <a:pt x="45466" y="118994"/>
                </a:lnTo>
                <a:lnTo>
                  <a:pt x="92964" y="118994"/>
                </a:lnTo>
                <a:lnTo>
                  <a:pt x="136332" y="117112"/>
                </a:lnTo>
                <a:lnTo>
                  <a:pt x="160738" y="115623"/>
                </a:lnTo>
                <a:lnTo>
                  <a:pt x="189003" y="113924"/>
                </a:lnTo>
                <a:lnTo>
                  <a:pt x="219841" y="112086"/>
                </a:lnTo>
                <a:lnTo>
                  <a:pt x="252394" y="110156"/>
                </a:lnTo>
                <a:lnTo>
                  <a:pt x="287502" y="107457"/>
                </a:lnTo>
                <a:lnTo>
                  <a:pt x="324312" y="104247"/>
                </a:lnTo>
                <a:lnTo>
                  <a:pt x="362258" y="100696"/>
                </a:lnTo>
                <a:lnTo>
                  <a:pt x="404489" y="96918"/>
                </a:lnTo>
                <a:lnTo>
                  <a:pt x="449576" y="92988"/>
                </a:lnTo>
                <a:lnTo>
                  <a:pt x="496567" y="88956"/>
                </a:lnTo>
                <a:lnTo>
                  <a:pt x="546945" y="84858"/>
                </a:lnTo>
                <a:lnTo>
                  <a:pt x="599580" y="80714"/>
                </a:lnTo>
                <a:lnTo>
                  <a:pt x="653720" y="76541"/>
                </a:lnTo>
                <a:lnTo>
                  <a:pt x="711686" y="71642"/>
                </a:lnTo>
                <a:lnTo>
                  <a:pt x="772201" y="66259"/>
                </a:lnTo>
                <a:lnTo>
                  <a:pt x="834417" y="60554"/>
                </a:lnTo>
                <a:lnTo>
                  <a:pt x="899178" y="54634"/>
                </a:lnTo>
                <a:lnTo>
                  <a:pt x="965635" y="48571"/>
                </a:lnTo>
                <a:lnTo>
                  <a:pt x="1033224" y="42412"/>
                </a:lnTo>
                <a:lnTo>
                  <a:pt x="1102977" y="36895"/>
                </a:lnTo>
                <a:lnTo>
                  <a:pt x="1174173" y="31806"/>
                </a:lnTo>
                <a:lnTo>
                  <a:pt x="1246332" y="27002"/>
                </a:lnTo>
                <a:lnTo>
                  <a:pt x="1320544" y="22388"/>
                </a:lnTo>
                <a:lnTo>
                  <a:pt x="1396124" y="17901"/>
                </a:lnTo>
                <a:lnTo>
                  <a:pt x="1472616" y="13499"/>
                </a:lnTo>
                <a:lnTo>
                  <a:pt x="1551127" y="9858"/>
                </a:lnTo>
                <a:lnTo>
                  <a:pt x="1630985" y="6726"/>
                </a:lnTo>
                <a:lnTo>
                  <a:pt x="1711740" y="3932"/>
                </a:lnTo>
                <a:lnTo>
                  <a:pt x="1793093" y="2069"/>
                </a:lnTo>
                <a:lnTo>
                  <a:pt x="1874846" y="827"/>
                </a:lnTo>
                <a:lnTo>
                  <a:pt x="1956864" y="0"/>
                </a:lnTo>
                <a:lnTo>
                  <a:pt x="2039765" y="153"/>
                </a:lnTo>
                <a:lnTo>
                  <a:pt x="2123254" y="961"/>
                </a:lnTo>
                <a:lnTo>
                  <a:pt x="2207136" y="2206"/>
                </a:lnTo>
                <a:lnTo>
                  <a:pt x="2290574" y="3741"/>
                </a:lnTo>
                <a:lnTo>
                  <a:pt x="2373716" y="5470"/>
                </a:lnTo>
                <a:lnTo>
                  <a:pt x="2456661" y="7328"/>
                </a:lnTo>
                <a:lnTo>
                  <a:pt x="2538063" y="9272"/>
                </a:lnTo>
                <a:lnTo>
                  <a:pt x="2618436" y="11274"/>
                </a:lnTo>
                <a:lnTo>
                  <a:pt x="2698124" y="13314"/>
                </a:lnTo>
                <a:lnTo>
                  <a:pt x="2777355" y="15379"/>
                </a:lnTo>
                <a:lnTo>
                  <a:pt x="2856281" y="17462"/>
                </a:lnTo>
                <a:lnTo>
                  <a:pt x="2935004" y="19556"/>
                </a:lnTo>
                <a:lnTo>
                  <a:pt x="3012180" y="21658"/>
                </a:lnTo>
                <a:lnTo>
                  <a:pt x="3088326" y="23764"/>
                </a:lnTo>
                <a:lnTo>
                  <a:pt x="3163784" y="25874"/>
                </a:lnTo>
                <a:lnTo>
                  <a:pt x="3238784" y="27281"/>
                </a:lnTo>
                <a:lnTo>
                  <a:pt x="3313478" y="28218"/>
                </a:lnTo>
                <a:lnTo>
                  <a:pt x="3387969" y="28844"/>
                </a:lnTo>
                <a:lnTo>
                  <a:pt x="3460207" y="29966"/>
                </a:lnTo>
                <a:lnTo>
                  <a:pt x="3530943" y="31420"/>
                </a:lnTo>
                <a:lnTo>
                  <a:pt x="3600679" y="33094"/>
                </a:lnTo>
                <a:lnTo>
                  <a:pt x="3669747" y="34917"/>
                </a:lnTo>
                <a:lnTo>
                  <a:pt x="3738370" y="36837"/>
                </a:lnTo>
                <a:lnTo>
                  <a:pt x="3806697" y="38822"/>
                </a:lnTo>
                <a:lnTo>
                  <a:pt x="3874120" y="40852"/>
                </a:lnTo>
                <a:lnTo>
                  <a:pt x="3940941" y="42910"/>
                </a:lnTo>
                <a:lnTo>
                  <a:pt x="4007361" y="44988"/>
                </a:lnTo>
                <a:lnTo>
                  <a:pt x="4072102" y="47079"/>
                </a:lnTo>
                <a:lnTo>
                  <a:pt x="4135723" y="49178"/>
                </a:lnTo>
                <a:lnTo>
                  <a:pt x="4198598" y="51284"/>
                </a:lnTo>
                <a:lnTo>
                  <a:pt x="4261683" y="53393"/>
                </a:lnTo>
                <a:lnTo>
                  <a:pt x="4324905" y="55504"/>
                </a:lnTo>
                <a:lnTo>
                  <a:pt x="4388220" y="57617"/>
                </a:lnTo>
                <a:lnTo>
                  <a:pt x="4449480" y="60437"/>
                </a:lnTo>
                <a:lnTo>
                  <a:pt x="4509370" y="63728"/>
                </a:lnTo>
                <a:lnTo>
                  <a:pt x="4568346" y="67334"/>
                </a:lnTo>
                <a:lnTo>
                  <a:pt x="4626009" y="71148"/>
                </a:lnTo>
                <a:lnTo>
                  <a:pt x="4682794" y="75102"/>
                </a:lnTo>
                <a:lnTo>
                  <a:pt x="4738996" y="79150"/>
                </a:lnTo>
                <a:lnTo>
                  <a:pt x="4793398" y="83259"/>
                </a:lnTo>
                <a:lnTo>
                  <a:pt x="4846598" y="87409"/>
                </a:lnTo>
                <a:lnTo>
                  <a:pt x="4898999" y="91588"/>
                </a:lnTo>
                <a:lnTo>
                  <a:pt x="4950160" y="95784"/>
                </a:lnTo>
                <a:lnTo>
                  <a:pt x="5000496" y="99993"/>
                </a:lnTo>
                <a:lnTo>
                  <a:pt x="5050280" y="104210"/>
                </a:lnTo>
                <a:lnTo>
                  <a:pt x="5098992" y="107727"/>
                </a:lnTo>
                <a:lnTo>
                  <a:pt x="5146989" y="110777"/>
                </a:lnTo>
                <a:lnTo>
                  <a:pt x="5194509" y="113516"/>
                </a:lnTo>
                <a:lnTo>
                  <a:pt x="5240301" y="116753"/>
                </a:lnTo>
                <a:lnTo>
                  <a:pt x="5284939" y="120322"/>
                </a:lnTo>
                <a:lnTo>
                  <a:pt x="5328810" y="124113"/>
                </a:lnTo>
                <a:lnTo>
                  <a:pt x="5370051" y="127345"/>
                </a:lnTo>
                <a:lnTo>
                  <a:pt x="5409540" y="130206"/>
                </a:lnTo>
                <a:lnTo>
                  <a:pt x="5447859" y="132819"/>
                </a:lnTo>
                <a:lnTo>
                  <a:pt x="5484695" y="135266"/>
                </a:lnTo>
                <a:lnTo>
                  <a:pt x="5520541" y="137603"/>
                </a:lnTo>
                <a:lnTo>
                  <a:pt x="5555728" y="139867"/>
                </a:lnTo>
                <a:lnTo>
                  <a:pt x="5587651" y="142081"/>
                </a:lnTo>
                <a:lnTo>
                  <a:pt x="5617401" y="144263"/>
                </a:lnTo>
                <a:lnTo>
                  <a:pt x="5645700" y="146424"/>
                </a:lnTo>
                <a:lnTo>
                  <a:pt x="5670917" y="147864"/>
                </a:lnTo>
                <a:lnTo>
                  <a:pt x="5715868" y="149464"/>
                </a:lnTo>
                <a:lnTo>
                  <a:pt x="5759450" y="1507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111"/>
          <p:cNvGrpSpPr/>
          <p:nvPr/>
        </p:nvGrpSpPr>
        <p:grpSpPr>
          <a:xfrm>
            <a:off x="1358900" y="1378212"/>
            <a:ext cx="1127095" cy="641089"/>
            <a:chOff x="1358900" y="1378212"/>
            <a:chExt cx="1127095" cy="641089"/>
          </a:xfrm>
        </p:grpSpPr>
        <p:sp>
          <p:nvSpPr>
            <p:cNvPr id="43" name="SMARTInkShape-659"/>
            <p:cNvSpPr/>
            <p:nvPr>
              <p:custDataLst>
                <p:tags r:id="rId129"/>
              </p:custDataLst>
            </p:nvPr>
          </p:nvSpPr>
          <p:spPr>
            <a:xfrm>
              <a:off x="2482850" y="1403350"/>
              <a:ext cx="3145" cy="260351"/>
            </a:xfrm>
            <a:custGeom>
              <a:avLst/>
              <a:gdLst/>
              <a:ahLst/>
              <a:cxnLst/>
              <a:rect l="0" t="0" r="0" b="0"/>
              <a:pathLst>
                <a:path w="3145" h="260351">
                  <a:moveTo>
                    <a:pt x="0" y="0"/>
                  </a:moveTo>
                  <a:lnTo>
                    <a:pt x="0" y="0"/>
                  </a:lnTo>
                  <a:lnTo>
                    <a:pt x="1881" y="37351"/>
                  </a:lnTo>
                  <a:lnTo>
                    <a:pt x="3144" y="73391"/>
                  </a:lnTo>
                  <a:lnTo>
                    <a:pt x="932" y="119112"/>
                  </a:lnTo>
                  <a:lnTo>
                    <a:pt x="414" y="153833"/>
                  </a:lnTo>
                  <a:lnTo>
                    <a:pt x="184" y="188080"/>
                  </a:lnTo>
                  <a:lnTo>
                    <a:pt x="36" y="23436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60"/>
            <p:cNvSpPr/>
            <p:nvPr>
              <p:custDataLst>
                <p:tags r:id="rId130"/>
              </p:custDataLst>
            </p:nvPr>
          </p:nvSpPr>
          <p:spPr>
            <a:xfrm>
              <a:off x="2214926" y="1430095"/>
              <a:ext cx="181460" cy="240478"/>
            </a:xfrm>
            <a:custGeom>
              <a:avLst/>
              <a:gdLst/>
              <a:ahLst/>
              <a:cxnLst/>
              <a:rect l="0" t="0" r="0" b="0"/>
              <a:pathLst>
                <a:path w="181460" h="240478">
                  <a:moveTo>
                    <a:pt x="39324" y="36755"/>
                  </a:moveTo>
                  <a:lnTo>
                    <a:pt x="39324" y="36755"/>
                  </a:lnTo>
                  <a:lnTo>
                    <a:pt x="39324" y="30013"/>
                  </a:lnTo>
                  <a:lnTo>
                    <a:pt x="43087" y="22940"/>
                  </a:lnTo>
                  <a:lnTo>
                    <a:pt x="49463" y="15798"/>
                  </a:lnTo>
                  <a:lnTo>
                    <a:pt x="69178" y="3195"/>
                  </a:lnTo>
                  <a:lnTo>
                    <a:pt x="85093" y="0"/>
                  </a:lnTo>
                  <a:lnTo>
                    <a:pt x="97060" y="3016"/>
                  </a:lnTo>
                  <a:lnTo>
                    <a:pt x="128732" y="23192"/>
                  </a:lnTo>
                  <a:lnTo>
                    <a:pt x="158820" y="60129"/>
                  </a:lnTo>
                  <a:lnTo>
                    <a:pt x="176565" y="95186"/>
                  </a:lnTo>
                  <a:lnTo>
                    <a:pt x="181459" y="119874"/>
                  </a:lnTo>
                  <a:lnTo>
                    <a:pt x="177472" y="154203"/>
                  </a:lnTo>
                  <a:lnTo>
                    <a:pt x="163983" y="186717"/>
                  </a:lnTo>
                  <a:lnTo>
                    <a:pt x="146939" y="204299"/>
                  </a:lnTo>
                  <a:lnTo>
                    <a:pt x="104874" y="229462"/>
                  </a:lnTo>
                  <a:lnTo>
                    <a:pt x="69800" y="240217"/>
                  </a:lnTo>
                  <a:lnTo>
                    <a:pt x="23103" y="240477"/>
                  </a:lnTo>
                  <a:lnTo>
                    <a:pt x="10242" y="239482"/>
                  </a:lnTo>
                  <a:lnTo>
                    <a:pt x="2175" y="236687"/>
                  </a:lnTo>
                  <a:lnTo>
                    <a:pt x="447" y="235660"/>
                  </a:lnTo>
                  <a:lnTo>
                    <a:pt x="0" y="234975"/>
                  </a:lnTo>
                  <a:lnTo>
                    <a:pt x="408" y="234518"/>
                  </a:lnTo>
                  <a:lnTo>
                    <a:pt x="20274" y="227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61"/>
            <p:cNvSpPr/>
            <p:nvPr>
              <p:custDataLst>
                <p:tags r:id="rId131"/>
              </p:custDataLst>
            </p:nvPr>
          </p:nvSpPr>
          <p:spPr>
            <a:xfrm>
              <a:off x="2273300" y="1456842"/>
              <a:ext cx="5471" cy="187809"/>
            </a:xfrm>
            <a:custGeom>
              <a:avLst/>
              <a:gdLst/>
              <a:ahLst/>
              <a:cxnLst/>
              <a:rect l="0" t="0" r="0" b="0"/>
              <a:pathLst>
                <a:path w="5471" h="1878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0102"/>
                  </a:lnTo>
                  <a:lnTo>
                    <a:pt x="3371" y="74899"/>
                  </a:lnTo>
                  <a:lnTo>
                    <a:pt x="5467" y="115391"/>
                  </a:lnTo>
                  <a:lnTo>
                    <a:pt x="5470" y="161065"/>
                  </a:lnTo>
                  <a:lnTo>
                    <a:pt x="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62"/>
            <p:cNvSpPr/>
            <p:nvPr>
              <p:custDataLst>
                <p:tags r:id="rId132"/>
              </p:custDataLst>
            </p:nvPr>
          </p:nvSpPr>
          <p:spPr>
            <a:xfrm>
              <a:off x="2152675" y="1429011"/>
              <a:ext cx="12676" cy="266440"/>
            </a:xfrm>
            <a:custGeom>
              <a:avLst/>
              <a:gdLst/>
              <a:ahLst/>
              <a:cxnLst/>
              <a:rect l="0" t="0" r="0" b="0"/>
              <a:pathLst>
                <a:path w="12676" h="266440">
                  <a:moveTo>
                    <a:pt x="12675" y="6089"/>
                  </a:moveTo>
                  <a:lnTo>
                    <a:pt x="12675" y="6089"/>
                  </a:lnTo>
                  <a:lnTo>
                    <a:pt x="7208" y="622"/>
                  </a:lnTo>
                  <a:lnTo>
                    <a:pt x="3215" y="0"/>
                  </a:lnTo>
                  <a:lnTo>
                    <a:pt x="2135" y="619"/>
                  </a:lnTo>
                  <a:lnTo>
                    <a:pt x="1415" y="1737"/>
                  </a:lnTo>
                  <a:lnTo>
                    <a:pt x="615" y="6271"/>
                  </a:lnTo>
                  <a:lnTo>
                    <a:pt x="59" y="42462"/>
                  </a:lnTo>
                  <a:lnTo>
                    <a:pt x="0" y="80680"/>
                  </a:lnTo>
                  <a:lnTo>
                    <a:pt x="3353" y="126654"/>
                  </a:lnTo>
                  <a:lnTo>
                    <a:pt x="5004" y="159392"/>
                  </a:lnTo>
                  <a:lnTo>
                    <a:pt x="7815" y="203912"/>
                  </a:lnTo>
                  <a:lnTo>
                    <a:pt x="9353" y="237564"/>
                  </a:lnTo>
                  <a:lnTo>
                    <a:pt x="6325" y="266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63"/>
            <p:cNvSpPr/>
            <p:nvPr>
              <p:custDataLst>
                <p:tags r:id="rId133"/>
              </p:custDataLst>
            </p:nvPr>
          </p:nvSpPr>
          <p:spPr>
            <a:xfrm>
              <a:off x="1803400" y="1670050"/>
              <a:ext cx="133351" cy="139701"/>
            </a:xfrm>
            <a:custGeom>
              <a:avLst/>
              <a:gdLst/>
              <a:ahLst/>
              <a:cxnLst/>
              <a:rect l="0" t="0" r="0" b="0"/>
              <a:pathLst>
                <a:path w="133351" h="139701">
                  <a:moveTo>
                    <a:pt x="133350" y="0"/>
                  </a:moveTo>
                  <a:lnTo>
                    <a:pt x="133350" y="0"/>
                  </a:lnTo>
                  <a:lnTo>
                    <a:pt x="115673" y="0"/>
                  </a:lnTo>
                  <a:lnTo>
                    <a:pt x="107619" y="3763"/>
                  </a:lnTo>
                  <a:lnTo>
                    <a:pt x="81670" y="27437"/>
                  </a:lnTo>
                  <a:lnTo>
                    <a:pt x="50684" y="69535"/>
                  </a:lnTo>
                  <a:lnTo>
                    <a:pt x="19035" y="11712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64"/>
            <p:cNvSpPr/>
            <p:nvPr>
              <p:custDataLst>
                <p:tags r:id="rId134"/>
              </p:custDataLst>
            </p:nvPr>
          </p:nvSpPr>
          <p:spPr>
            <a:xfrm>
              <a:off x="1809750" y="1676400"/>
              <a:ext cx="114301" cy="120651"/>
            </a:xfrm>
            <a:custGeom>
              <a:avLst/>
              <a:gdLst/>
              <a:ahLst/>
              <a:cxnLst/>
              <a:rect l="0" t="0" r="0" b="0"/>
              <a:pathLst>
                <a:path w="11430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80"/>
                  </a:lnTo>
                  <a:lnTo>
                    <a:pt x="47530" y="54424"/>
                  </a:lnTo>
                  <a:lnTo>
                    <a:pt x="90290" y="93567"/>
                  </a:lnTo>
                  <a:lnTo>
                    <a:pt x="1143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65"/>
            <p:cNvSpPr/>
            <p:nvPr>
              <p:custDataLst>
                <p:tags r:id="rId135"/>
              </p:custDataLst>
            </p:nvPr>
          </p:nvSpPr>
          <p:spPr>
            <a:xfrm>
              <a:off x="1570160" y="1905883"/>
              <a:ext cx="94872" cy="91648"/>
            </a:xfrm>
            <a:custGeom>
              <a:avLst/>
              <a:gdLst/>
              <a:ahLst/>
              <a:cxnLst/>
              <a:rect l="0" t="0" r="0" b="0"/>
              <a:pathLst>
                <a:path w="94872" h="91648">
                  <a:moveTo>
                    <a:pt x="74490" y="5467"/>
                  </a:moveTo>
                  <a:lnTo>
                    <a:pt x="74490" y="5467"/>
                  </a:lnTo>
                  <a:lnTo>
                    <a:pt x="67748" y="2096"/>
                  </a:lnTo>
                  <a:lnTo>
                    <a:pt x="53442" y="0"/>
                  </a:lnTo>
                  <a:lnTo>
                    <a:pt x="35798" y="2749"/>
                  </a:lnTo>
                  <a:lnTo>
                    <a:pt x="17165" y="14775"/>
                  </a:lnTo>
                  <a:lnTo>
                    <a:pt x="1609" y="31743"/>
                  </a:lnTo>
                  <a:lnTo>
                    <a:pt x="0" y="51482"/>
                  </a:lnTo>
                  <a:lnTo>
                    <a:pt x="4695" y="72485"/>
                  </a:lnTo>
                  <a:lnTo>
                    <a:pt x="13837" y="84171"/>
                  </a:lnTo>
                  <a:lnTo>
                    <a:pt x="26837" y="89835"/>
                  </a:lnTo>
                  <a:lnTo>
                    <a:pt x="42022" y="91647"/>
                  </a:lnTo>
                  <a:lnTo>
                    <a:pt x="58178" y="90101"/>
                  </a:lnTo>
                  <a:lnTo>
                    <a:pt x="72885" y="83299"/>
                  </a:lnTo>
                  <a:lnTo>
                    <a:pt x="85066" y="73220"/>
                  </a:lnTo>
                  <a:lnTo>
                    <a:pt x="92831" y="61685"/>
                  </a:lnTo>
                  <a:lnTo>
                    <a:pt x="94871" y="47621"/>
                  </a:lnTo>
                  <a:lnTo>
                    <a:pt x="94427" y="39920"/>
                  </a:lnTo>
                  <a:lnTo>
                    <a:pt x="86408" y="25718"/>
                  </a:lnTo>
                  <a:lnTo>
                    <a:pt x="74143" y="13762"/>
                  </a:lnTo>
                  <a:lnTo>
                    <a:pt x="61636" y="6096"/>
                  </a:lnTo>
                  <a:lnTo>
                    <a:pt x="47140" y="4100"/>
                  </a:lnTo>
                  <a:lnTo>
                    <a:pt x="2369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66"/>
            <p:cNvSpPr/>
            <p:nvPr>
              <p:custDataLst>
                <p:tags r:id="rId136"/>
              </p:custDataLst>
            </p:nvPr>
          </p:nvSpPr>
          <p:spPr>
            <a:xfrm>
              <a:off x="1458663" y="1914329"/>
              <a:ext cx="94138" cy="93671"/>
            </a:xfrm>
            <a:custGeom>
              <a:avLst/>
              <a:gdLst/>
              <a:ahLst/>
              <a:cxnLst/>
              <a:rect l="0" t="0" r="0" b="0"/>
              <a:pathLst>
                <a:path w="94138" h="93671">
                  <a:moveTo>
                    <a:pt x="90737" y="3371"/>
                  </a:moveTo>
                  <a:lnTo>
                    <a:pt x="90737" y="3371"/>
                  </a:lnTo>
                  <a:lnTo>
                    <a:pt x="83995" y="0"/>
                  </a:lnTo>
                  <a:lnTo>
                    <a:pt x="75040" y="226"/>
                  </a:lnTo>
                  <a:lnTo>
                    <a:pt x="27944" y="12025"/>
                  </a:lnTo>
                  <a:lnTo>
                    <a:pt x="16733" y="19917"/>
                  </a:lnTo>
                  <a:lnTo>
                    <a:pt x="1408" y="38860"/>
                  </a:lnTo>
                  <a:lnTo>
                    <a:pt x="0" y="51364"/>
                  </a:lnTo>
                  <a:lnTo>
                    <a:pt x="613" y="58649"/>
                  </a:lnTo>
                  <a:lnTo>
                    <a:pt x="6937" y="72389"/>
                  </a:lnTo>
                  <a:lnTo>
                    <a:pt x="16804" y="84140"/>
                  </a:lnTo>
                  <a:lnTo>
                    <a:pt x="28244" y="91715"/>
                  </a:lnTo>
                  <a:lnTo>
                    <a:pt x="42266" y="93670"/>
                  </a:lnTo>
                  <a:lnTo>
                    <a:pt x="57200" y="91482"/>
                  </a:lnTo>
                  <a:lnTo>
                    <a:pt x="70893" y="85805"/>
                  </a:lnTo>
                  <a:lnTo>
                    <a:pt x="87131" y="71305"/>
                  </a:lnTo>
                  <a:lnTo>
                    <a:pt x="92662" y="59670"/>
                  </a:lnTo>
                  <a:lnTo>
                    <a:pt x="94137" y="53603"/>
                  </a:lnTo>
                  <a:lnTo>
                    <a:pt x="92013" y="39337"/>
                  </a:lnTo>
                  <a:lnTo>
                    <a:pt x="85660" y="25000"/>
                  </a:lnTo>
                  <a:lnTo>
                    <a:pt x="75780" y="13925"/>
                  </a:lnTo>
                  <a:lnTo>
                    <a:pt x="64334" y="8061"/>
                  </a:lnTo>
                  <a:lnTo>
                    <a:pt x="46287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67"/>
            <p:cNvSpPr/>
            <p:nvPr>
              <p:custDataLst>
                <p:tags r:id="rId137"/>
              </p:custDataLst>
            </p:nvPr>
          </p:nvSpPr>
          <p:spPr>
            <a:xfrm>
              <a:off x="1384300" y="1879600"/>
              <a:ext cx="16072" cy="139701"/>
            </a:xfrm>
            <a:custGeom>
              <a:avLst/>
              <a:gdLst/>
              <a:ahLst/>
              <a:cxnLst/>
              <a:rect l="0" t="0" r="0" b="0"/>
              <a:pathLst>
                <a:path w="16072" h="1397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6071" y="12209"/>
                  </a:lnTo>
                  <a:lnTo>
                    <a:pt x="14796" y="30507"/>
                  </a:lnTo>
                  <a:lnTo>
                    <a:pt x="6069" y="72125"/>
                  </a:lnTo>
                  <a:lnTo>
                    <a:pt x="1199" y="11600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68"/>
            <p:cNvSpPr/>
            <p:nvPr>
              <p:custDataLst>
                <p:tags r:id="rId138"/>
              </p:custDataLst>
            </p:nvPr>
          </p:nvSpPr>
          <p:spPr>
            <a:xfrm>
              <a:off x="1358900" y="1758950"/>
              <a:ext cx="222251" cy="15189"/>
            </a:xfrm>
            <a:custGeom>
              <a:avLst/>
              <a:gdLst/>
              <a:ahLst/>
              <a:cxnLst/>
              <a:rect l="0" t="0" r="0" b="0"/>
              <a:pathLst>
                <a:path w="222251" h="15189">
                  <a:moveTo>
                    <a:pt x="0" y="6350"/>
                  </a:moveTo>
                  <a:lnTo>
                    <a:pt x="0" y="6350"/>
                  </a:lnTo>
                  <a:lnTo>
                    <a:pt x="33257" y="15188"/>
                  </a:lnTo>
                  <a:lnTo>
                    <a:pt x="74799" y="13923"/>
                  </a:lnTo>
                  <a:lnTo>
                    <a:pt x="117726" y="12357"/>
                  </a:lnTo>
                  <a:lnTo>
                    <a:pt x="157178" y="8443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69"/>
            <p:cNvSpPr/>
            <p:nvPr>
              <p:custDataLst>
                <p:tags r:id="rId139"/>
              </p:custDataLst>
            </p:nvPr>
          </p:nvSpPr>
          <p:spPr>
            <a:xfrm>
              <a:off x="1408052" y="1406948"/>
              <a:ext cx="185799" cy="237703"/>
            </a:xfrm>
            <a:custGeom>
              <a:avLst/>
              <a:gdLst/>
              <a:ahLst/>
              <a:cxnLst/>
              <a:rect l="0" t="0" r="0" b="0"/>
              <a:pathLst>
                <a:path w="185799" h="237703">
                  <a:moveTo>
                    <a:pt x="185798" y="9102"/>
                  </a:moveTo>
                  <a:lnTo>
                    <a:pt x="185798" y="9102"/>
                  </a:lnTo>
                  <a:lnTo>
                    <a:pt x="185798" y="5731"/>
                  </a:lnTo>
                  <a:lnTo>
                    <a:pt x="182035" y="2194"/>
                  </a:lnTo>
                  <a:lnTo>
                    <a:pt x="179056" y="264"/>
                  </a:lnTo>
                  <a:lnTo>
                    <a:pt x="170101" y="0"/>
                  </a:lnTo>
                  <a:lnTo>
                    <a:pt x="123005" y="11429"/>
                  </a:lnTo>
                  <a:lnTo>
                    <a:pt x="82535" y="34230"/>
                  </a:lnTo>
                  <a:lnTo>
                    <a:pt x="41719" y="61730"/>
                  </a:lnTo>
                  <a:lnTo>
                    <a:pt x="1644" y="100324"/>
                  </a:lnTo>
                  <a:lnTo>
                    <a:pt x="234" y="102372"/>
                  </a:lnTo>
                  <a:lnTo>
                    <a:pt x="0" y="104443"/>
                  </a:lnTo>
                  <a:lnTo>
                    <a:pt x="1621" y="108626"/>
                  </a:lnTo>
                  <a:lnTo>
                    <a:pt x="4693" y="112837"/>
                  </a:lnTo>
                  <a:lnTo>
                    <a:pt x="10292" y="115178"/>
                  </a:lnTo>
                  <a:lnTo>
                    <a:pt x="13761" y="115803"/>
                  </a:lnTo>
                  <a:lnTo>
                    <a:pt x="56457" y="139347"/>
                  </a:lnTo>
                  <a:lnTo>
                    <a:pt x="102356" y="168279"/>
                  </a:lnTo>
                  <a:lnTo>
                    <a:pt x="143539" y="204684"/>
                  </a:lnTo>
                  <a:lnTo>
                    <a:pt x="179448" y="23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70"/>
            <p:cNvSpPr/>
            <p:nvPr>
              <p:custDataLst>
                <p:tags r:id="rId140"/>
              </p:custDataLst>
            </p:nvPr>
          </p:nvSpPr>
          <p:spPr>
            <a:xfrm>
              <a:off x="1430074" y="1378212"/>
              <a:ext cx="24077" cy="291839"/>
            </a:xfrm>
            <a:custGeom>
              <a:avLst/>
              <a:gdLst/>
              <a:ahLst/>
              <a:cxnLst/>
              <a:rect l="0" t="0" r="0" b="0"/>
              <a:pathLst>
                <a:path w="24077" h="291839">
                  <a:moveTo>
                    <a:pt x="5026" y="6088"/>
                  </a:moveTo>
                  <a:lnTo>
                    <a:pt x="5026" y="6088"/>
                  </a:lnTo>
                  <a:lnTo>
                    <a:pt x="5026" y="0"/>
                  </a:lnTo>
                  <a:lnTo>
                    <a:pt x="3144" y="43056"/>
                  </a:lnTo>
                  <a:lnTo>
                    <a:pt x="0" y="79366"/>
                  </a:lnTo>
                  <a:lnTo>
                    <a:pt x="950" y="123285"/>
                  </a:lnTo>
                  <a:lnTo>
                    <a:pt x="3920" y="155542"/>
                  </a:lnTo>
                  <a:lnTo>
                    <a:pt x="7592" y="188694"/>
                  </a:lnTo>
                  <a:lnTo>
                    <a:pt x="13626" y="232349"/>
                  </a:lnTo>
                  <a:lnTo>
                    <a:pt x="22212" y="275276"/>
                  </a:lnTo>
                  <a:lnTo>
                    <a:pt x="24076" y="291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12"/>
          <p:cNvGrpSpPr/>
          <p:nvPr/>
        </p:nvGrpSpPr>
        <p:grpSpPr>
          <a:xfrm>
            <a:off x="895742" y="1257300"/>
            <a:ext cx="304409" cy="603251"/>
            <a:chOff x="895742" y="1257300"/>
            <a:chExt cx="304409" cy="603251"/>
          </a:xfrm>
        </p:grpSpPr>
        <p:sp>
          <p:nvSpPr>
            <p:cNvPr id="56" name="SMARTInkShape-671"/>
            <p:cNvSpPr/>
            <p:nvPr>
              <p:custDataLst>
                <p:tags r:id="rId127"/>
              </p:custDataLst>
            </p:nvPr>
          </p:nvSpPr>
          <p:spPr>
            <a:xfrm>
              <a:off x="895742" y="1257300"/>
              <a:ext cx="304409" cy="38069"/>
            </a:xfrm>
            <a:custGeom>
              <a:avLst/>
              <a:gdLst/>
              <a:ahLst/>
              <a:cxnLst/>
              <a:rect l="0" t="0" r="0" b="0"/>
              <a:pathLst>
                <a:path w="304409" h="38069">
                  <a:moveTo>
                    <a:pt x="31358" y="0"/>
                  </a:moveTo>
                  <a:lnTo>
                    <a:pt x="31358" y="0"/>
                  </a:lnTo>
                  <a:lnTo>
                    <a:pt x="27987" y="3371"/>
                  </a:lnTo>
                  <a:lnTo>
                    <a:pt x="22569" y="5026"/>
                  </a:lnTo>
                  <a:lnTo>
                    <a:pt x="19149" y="5467"/>
                  </a:lnTo>
                  <a:lnTo>
                    <a:pt x="16163" y="7173"/>
                  </a:lnTo>
                  <a:lnTo>
                    <a:pt x="6301" y="16286"/>
                  </a:lnTo>
                  <a:lnTo>
                    <a:pt x="4070" y="17207"/>
                  </a:lnTo>
                  <a:lnTo>
                    <a:pt x="2583" y="18527"/>
                  </a:lnTo>
                  <a:lnTo>
                    <a:pt x="930" y="21875"/>
                  </a:lnTo>
                  <a:lnTo>
                    <a:pt x="0" y="27727"/>
                  </a:lnTo>
                  <a:lnTo>
                    <a:pt x="1663" y="31843"/>
                  </a:lnTo>
                  <a:lnTo>
                    <a:pt x="5110" y="36864"/>
                  </a:lnTo>
                  <a:lnTo>
                    <a:pt x="7462" y="37551"/>
                  </a:lnTo>
                  <a:lnTo>
                    <a:pt x="45281" y="38068"/>
                  </a:lnTo>
                  <a:lnTo>
                    <a:pt x="84794" y="34719"/>
                  </a:lnTo>
                  <a:lnTo>
                    <a:pt x="132250" y="29259"/>
                  </a:lnTo>
                  <a:lnTo>
                    <a:pt x="165334" y="25234"/>
                  </a:lnTo>
                  <a:lnTo>
                    <a:pt x="211930" y="19001"/>
                  </a:lnTo>
                  <a:lnTo>
                    <a:pt x="250666" y="12685"/>
                  </a:lnTo>
                  <a:lnTo>
                    <a:pt x="3044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72"/>
            <p:cNvSpPr/>
            <p:nvPr>
              <p:custDataLst>
                <p:tags r:id="rId128"/>
              </p:custDataLst>
            </p:nvPr>
          </p:nvSpPr>
          <p:spPr>
            <a:xfrm>
              <a:off x="946150" y="1301750"/>
              <a:ext cx="23916" cy="558801"/>
            </a:xfrm>
            <a:custGeom>
              <a:avLst/>
              <a:gdLst/>
              <a:ahLst/>
              <a:cxnLst/>
              <a:rect l="0" t="0" r="0" b="0"/>
              <a:pathLst>
                <a:path w="23916" h="55880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5026" y="34206"/>
                  </a:lnTo>
                  <a:lnTo>
                    <a:pt x="7839" y="79985"/>
                  </a:lnTo>
                  <a:lnTo>
                    <a:pt x="10540" y="124449"/>
                  </a:lnTo>
                  <a:lnTo>
                    <a:pt x="11260" y="152110"/>
                  </a:lnTo>
                  <a:lnTo>
                    <a:pt x="11740" y="181840"/>
                  </a:lnTo>
                  <a:lnTo>
                    <a:pt x="12765" y="212949"/>
                  </a:lnTo>
                  <a:lnTo>
                    <a:pt x="14155" y="244977"/>
                  </a:lnTo>
                  <a:lnTo>
                    <a:pt x="15786" y="277618"/>
                  </a:lnTo>
                  <a:lnTo>
                    <a:pt x="17580" y="309962"/>
                  </a:lnTo>
                  <a:lnTo>
                    <a:pt x="19481" y="342108"/>
                  </a:lnTo>
                  <a:lnTo>
                    <a:pt x="21454" y="374122"/>
                  </a:lnTo>
                  <a:lnTo>
                    <a:pt x="22769" y="402520"/>
                  </a:lnTo>
                  <a:lnTo>
                    <a:pt x="23646" y="428508"/>
                  </a:lnTo>
                  <a:lnTo>
                    <a:pt x="23915" y="473376"/>
                  </a:lnTo>
                  <a:lnTo>
                    <a:pt x="20805" y="520319"/>
                  </a:lnTo>
                  <a:lnTo>
                    <a:pt x="19050" y="55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13"/>
          <p:cNvGrpSpPr/>
          <p:nvPr/>
        </p:nvGrpSpPr>
        <p:grpSpPr>
          <a:xfrm>
            <a:off x="2530279" y="1035933"/>
            <a:ext cx="536772" cy="898387"/>
            <a:chOff x="2530279" y="1035933"/>
            <a:chExt cx="536772" cy="898387"/>
          </a:xfrm>
        </p:grpSpPr>
        <p:sp>
          <p:nvSpPr>
            <p:cNvPr id="59" name="SMARTInkShape-673"/>
            <p:cNvSpPr/>
            <p:nvPr>
              <p:custDataLst>
                <p:tags r:id="rId125"/>
              </p:custDataLst>
            </p:nvPr>
          </p:nvSpPr>
          <p:spPr>
            <a:xfrm>
              <a:off x="2835073" y="1035933"/>
              <a:ext cx="231978" cy="361068"/>
            </a:xfrm>
            <a:custGeom>
              <a:avLst/>
              <a:gdLst/>
              <a:ahLst/>
              <a:cxnLst/>
              <a:rect l="0" t="0" r="0" b="0"/>
              <a:pathLst>
                <a:path w="231978" h="361068">
                  <a:moveTo>
                    <a:pt x="98627" y="5467"/>
                  </a:moveTo>
                  <a:lnTo>
                    <a:pt x="98627" y="5467"/>
                  </a:lnTo>
                  <a:lnTo>
                    <a:pt x="104094" y="0"/>
                  </a:lnTo>
                  <a:lnTo>
                    <a:pt x="90196" y="44341"/>
                  </a:lnTo>
                  <a:lnTo>
                    <a:pt x="78960" y="89422"/>
                  </a:lnTo>
                  <a:lnTo>
                    <a:pt x="72247" y="129564"/>
                  </a:lnTo>
                  <a:lnTo>
                    <a:pt x="70457" y="153109"/>
                  </a:lnTo>
                  <a:lnTo>
                    <a:pt x="69264" y="177978"/>
                  </a:lnTo>
                  <a:lnTo>
                    <a:pt x="67938" y="222544"/>
                  </a:lnTo>
                  <a:lnTo>
                    <a:pt x="68054" y="260696"/>
                  </a:lnTo>
                  <a:lnTo>
                    <a:pt x="72792" y="299891"/>
                  </a:lnTo>
                  <a:lnTo>
                    <a:pt x="79148" y="315298"/>
                  </a:lnTo>
                  <a:lnTo>
                    <a:pt x="82819" y="319971"/>
                  </a:lnTo>
                  <a:lnTo>
                    <a:pt x="90661" y="325163"/>
                  </a:lnTo>
                  <a:lnTo>
                    <a:pt x="94022" y="324431"/>
                  </a:lnTo>
                  <a:lnTo>
                    <a:pt x="96968" y="321827"/>
                  </a:lnTo>
                  <a:lnTo>
                    <a:pt x="99637" y="317973"/>
                  </a:lnTo>
                  <a:lnTo>
                    <a:pt x="100722" y="302403"/>
                  </a:lnTo>
                  <a:lnTo>
                    <a:pt x="93603" y="264192"/>
                  </a:lnTo>
                  <a:lnTo>
                    <a:pt x="76207" y="220180"/>
                  </a:lnTo>
                  <a:lnTo>
                    <a:pt x="61146" y="198262"/>
                  </a:lnTo>
                  <a:lnTo>
                    <a:pt x="37505" y="178694"/>
                  </a:lnTo>
                  <a:lnTo>
                    <a:pt x="17487" y="168820"/>
                  </a:lnTo>
                  <a:lnTo>
                    <a:pt x="3717" y="164875"/>
                  </a:lnTo>
                  <a:lnTo>
                    <a:pt x="1487" y="163245"/>
                  </a:lnTo>
                  <a:lnTo>
                    <a:pt x="0" y="161452"/>
                  </a:lnTo>
                  <a:lnTo>
                    <a:pt x="1126" y="160257"/>
                  </a:lnTo>
                  <a:lnTo>
                    <a:pt x="48627" y="145751"/>
                  </a:lnTo>
                  <a:lnTo>
                    <a:pt x="92983" y="119908"/>
                  </a:lnTo>
                  <a:lnTo>
                    <a:pt x="134567" y="87627"/>
                  </a:lnTo>
                  <a:lnTo>
                    <a:pt x="178351" y="40368"/>
                  </a:lnTo>
                  <a:lnTo>
                    <a:pt x="179293" y="39318"/>
                  </a:lnTo>
                  <a:lnTo>
                    <a:pt x="179216" y="40029"/>
                  </a:lnTo>
                  <a:lnTo>
                    <a:pt x="165166" y="82103"/>
                  </a:lnTo>
                  <a:lnTo>
                    <a:pt x="157363" y="115962"/>
                  </a:lnTo>
                  <a:lnTo>
                    <a:pt x="149191" y="156411"/>
                  </a:lnTo>
                  <a:lnTo>
                    <a:pt x="142267" y="198142"/>
                  </a:lnTo>
                  <a:lnTo>
                    <a:pt x="139188" y="235504"/>
                  </a:lnTo>
                  <a:lnTo>
                    <a:pt x="136943" y="279883"/>
                  </a:lnTo>
                  <a:lnTo>
                    <a:pt x="137577" y="279428"/>
                  </a:lnTo>
                  <a:lnTo>
                    <a:pt x="153738" y="235171"/>
                  </a:lnTo>
                  <a:lnTo>
                    <a:pt x="157928" y="227973"/>
                  </a:lnTo>
                  <a:lnTo>
                    <a:pt x="161444" y="227182"/>
                  </a:lnTo>
                  <a:lnTo>
                    <a:pt x="170996" y="230066"/>
                  </a:lnTo>
                  <a:lnTo>
                    <a:pt x="180415" y="239815"/>
                  </a:lnTo>
                  <a:lnTo>
                    <a:pt x="205902" y="282227"/>
                  </a:lnTo>
                  <a:lnTo>
                    <a:pt x="220747" y="327018"/>
                  </a:lnTo>
                  <a:lnTo>
                    <a:pt x="231977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74"/>
            <p:cNvSpPr/>
            <p:nvPr>
              <p:custDataLst>
                <p:tags r:id="rId126"/>
              </p:custDataLst>
            </p:nvPr>
          </p:nvSpPr>
          <p:spPr>
            <a:xfrm>
              <a:off x="2530279" y="1251066"/>
              <a:ext cx="270072" cy="683254"/>
            </a:xfrm>
            <a:custGeom>
              <a:avLst/>
              <a:gdLst/>
              <a:ahLst/>
              <a:cxnLst/>
              <a:rect l="0" t="0" r="0" b="0"/>
              <a:pathLst>
                <a:path w="270072" h="683254">
                  <a:moveTo>
                    <a:pt x="3371" y="6234"/>
                  </a:moveTo>
                  <a:lnTo>
                    <a:pt x="3371" y="6234"/>
                  </a:lnTo>
                  <a:lnTo>
                    <a:pt x="0" y="6234"/>
                  </a:lnTo>
                  <a:lnTo>
                    <a:pt x="47353" y="4352"/>
                  </a:lnTo>
                  <a:lnTo>
                    <a:pt x="89545" y="1208"/>
                  </a:lnTo>
                  <a:lnTo>
                    <a:pt x="134032" y="276"/>
                  </a:lnTo>
                  <a:lnTo>
                    <a:pt x="172143" y="0"/>
                  </a:lnTo>
                  <a:lnTo>
                    <a:pt x="211471" y="605"/>
                  </a:lnTo>
                  <a:lnTo>
                    <a:pt x="223618" y="5353"/>
                  </a:lnTo>
                  <a:lnTo>
                    <a:pt x="224286" y="6352"/>
                  </a:lnTo>
                  <a:lnTo>
                    <a:pt x="225027" y="9344"/>
                  </a:lnTo>
                  <a:lnTo>
                    <a:pt x="211263" y="51024"/>
                  </a:lnTo>
                  <a:lnTo>
                    <a:pt x="204590" y="91158"/>
                  </a:lnTo>
                  <a:lnTo>
                    <a:pt x="202163" y="128174"/>
                  </a:lnTo>
                  <a:lnTo>
                    <a:pt x="201084" y="172613"/>
                  </a:lnTo>
                  <a:lnTo>
                    <a:pt x="200796" y="198292"/>
                  </a:lnTo>
                  <a:lnTo>
                    <a:pt x="200605" y="225290"/>
                  </a:lnTo>
                  <a:lnTo>
                    <a:pt x="201182" y="253165"/>
                  </a:lnTo>
                  <a:lnTo>
                    <a:pt x="202273" y="281627"/>
                  </a:lnTo>
                  <a:lnTo>
                    <a:pt x="203705" y="310479"/>
                  </a:lnTo>
                  <a:lnTo>
                    <a:pt x="206072" y="338886"/>
                  </a:lnTo>
                  <a:lnTo>
                    <a:pt x="209061" y="366997"/>
                  </a:lnTo>
                  <a:lnTo>
                    <a:pt x="212464" y="394909"/>
                  </a:lnTo>
                  <a:lnTo>
                    <a:pt x="216144" y="421278"/>
                  </a:lnTo>
                  <a:lnTo>
                    <a:pt x="220009" y="446619"/>
                  </a:lnTo>
                  <a:lnTo>
                    <a:pt x="228066" y="493355"/>
                  </a:lnTo>
                  <a:lnTo>
                    <a:pt x="236350" y="532941"/>
                  </a:lnTo>
                  <a:lnTo>
                    <a:pt x="244736" y="569350"/>
                  </a:lnTo>
                  <a:lnTo>
                    <a:pt x="255509" y="615937"/>
                  </a:lnTo>
                  <a:lnTo>
                    <a:pt x="262099" y="659912"/>
                  </a:lnTo>
                  <a:lnTo>
                    <a:pt x="269046" y="683096"/>
                  </a:lnTo>
                  <a:lnTo>
                    <a:pt x="269388" y="683253"/>
                  </a:lnTo>
                  <a:lnTo>
                    <a:pt x="269615" y="682652"/>
                  </a:lnTo>
                  <a:lnTo>
                    <a:pt x="270071" y="679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14"/>
          <p:cNvGrpSpPr/>
          <p:nvPr/>
        </p:nvGrpSpPr>
        <p:grpSpPr>
          <a:xfrm>
            <a:off x="3649247" y="1565770"/>
            <a:ext cx="1075154" cy="342413"/>
            <a:chOff x="3649247" y="1565770"/>
            <a:chExt cx="1075154" cy="342413"/>
          </a:xfrm>
        </p:grpSpPr>
        <p:sp>
          <p:nvSpPr>
            <p:cNvPr id="62" name="SMARTInkShape-675"/>
            <p:cNvSpPr/>
            <p:nvPr>
              <p:custDataLst>
                <p:tags r:id="rId121"/>
              </p:custDataLst>
            </p:nvPr>
          </p:nvSpPr>
          <p:spPr>
            <a:xfrm>
              <a:off x="4565650" y="17208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7590" y="7630"/>
                  </a:lnTo>
                  <a:lnTo>
                    <a:pt x="82712" y="2574"/>
                  </a:lnTo>
                  <a:lnTo>
                    <a:pt x="120252" y="114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76"/>
            <p:cNvSpPr/>
            <p:nvPr>
              <p:custDataLst>
                <p:tags r:id="rId122"/>
              </p:custDataLst>
            </p:nvPr>
          </p:nvSpPr>
          <p:spPr>
            <a:xfrm>
              <a:off x="4010839" y="1565770"/>
              <a:ext cx="707844" cy="336240"/>
            </a:xfrm>
            <a:custGeom>
              <a:avLst/>
              <a:gdLst/>
              <a:ahLst/>
              <a:cxnLst/>
              <a:rect l="0" t="0" r="0" b="0"/>
              <a:pathLst>
                <a:path w="707844" h="336240">
                  <a:moveTo>
                    <a:pt x="129361" y="237630"/>
                  </a:moveTo>
                  <a:lnTo>
                    <a:pt x="129361" y="237630"/>
                  </a:lnTo>
                  <a:lnTo>
                    <a:pt x="113447" y="228196"/>
                  </a:lnTo>
                  <a:lnTo>
                    <a:pt x="75742" y="216615"/>
                  </a:lnTo>
                  <a:lnTo>
                    <a:pt x="50836" y="216900"/>
                  </a:lnTo>
                  <a:lnTo>
                    <a:pt x="28954" y="224824"/>
                  </a:lnTo>
                  <a:lnTo>
                    <a:pt x="9064" y="246222"/>
                  </a:lnTo>
                  <a:lnTo>
                    <a:pt x="1813" y="266849"/>
                  </a:lnTo>
                  <a:lnTo>
                    <a:pt x="0" y="288010"/>
                  </a:lnTo>
                  <a:lnTo>
                    <a:pt x="3899" y="304471"/>
                  </a:lnTo>
                  <a:lnTo>
                    <a:pt x="8325" y="310413"/>
                  </a:lnTo>
                  <a:lnTo>
                    <a:pt x="20769" y="318897"/>
                  </a:lnTo>
                  <a:lnTo>
                    <a:pt x="33825" y="321256"/>
                  </a:lnTo>
                  <a:lnTo>
                    <a:pt x="40271" y="320897"/>
                  </a:lnTo>
                  <a:lnTo>
                    <a:pt x="45978" y="317836"/>
                  </a:lnTo>
                  <a:lnTo>
                    <a:pt x="69706" y="288261"/>
                  </a:lnTo>
                  <a:lnTo>
                    <a:pt x="74625" y="275655"/>
                  </a:lnTo>
                  <a:lnTo>
                    <a:pt x="78043" y="255520"/>
                  </a:lnTo>
                  <a:lnTo>
                    <a:pt x="78215" y="255201"/>
                  </a:lnTo>
                  <a:lnTo>
                    <a:pt x="87379" y="277641"/>
                  </a:lnTo>
                  <a:lnTo>
                    <a:pt x="100224" y="295346"/>
                  </a:lnTo>
                  <a:lnTo>
                    <a:pt x="117435" y="310627"/>
                  </a:lnTo>
                  <a:lnTo>
                    <a:pt x="133468" y="315934"/>
                  </a:lnTo>
                  <a:lnTo>
                    <a:pt x="151648" y="316882"/>
                  </a:lnTo>
                  <a:lnTo>
                    <a:pt x="169135" y="312599"/>
                  </a:lnTo>
                  <a:lnTo>
                    <a:pt x="184432" y="302229"/>
                  </a:lnTo>
                  <a:lnTo>
                    <a:pt x="198287" y="286096"/>
                  </a:lnTo>
                  <a:lnTo>
                    <a:pt x="211500" y="262463"/>
                  </a:lnTo>
                  <a:lnTo>
                    <a:pt x="218784" y="227971"/>
                  </a:lnTo>
                  <a:lnTo>
                    <a:pt x="222727" y="183242"/>
                  </a:lnTo>
                  <a:lnTo>
                    <a:pt x="224766" y="155510"/>
                  </a:lnTo>
                  <a:lnTo>
                    <a:pt x="226831" y="125734"/>
                  </a:lnTo>
                  <a:lnTo>
                    <a:pt x="231007" y="79478"/>
                  </a:lnTo>
                  <a:lnTo>
                    <a:pt x="233561" y="36959"/>
                  </a:lnTo>
                  <a:lnTo>
                    <a:pt x="231411" y="25676"/>
                  </a:lnTo>
                  <a:lnTo>
                    <a:pt x="229850" y="23655"/>
                  </a:lnTo>
                  <a:lnTo>
                    <a:pt x="228103" y="23014"/>
                  </a:lnTo>
                  <a:lnTo>
                    <a:pt x="222400" y="31708"/>
                  </a:lnTo>
                  <a:lnTo>
                    <a:pt x="207241" y="76147"/>
                  </a:lnTo>
                  <a:lnTo>
                    <a:pt x="199017" y="112473"/>
                  </a:lnTo>
                  <a:lnTo>
                    <a:pt x="190658" y="154488"/>
                  </a:lnTo>
                  <a:lnTo>
                    <a:pt x="182239" y="199032"/>
                  </a:lnTo>
                  <a:lnTo>
                    <a:pt x="177557" y="239055"/>
                  </a:lnTo>
                  <a:lnTo>
                    <a:pt x="176802" y="285795"/>
                  </a:lnTo>
                  <a:lnTo>
                    <a:pt x="180079" y="306309"/>
                  </a:lnTo>
                  <a:lnTo>
                    <a:pt x="186239" y="320130"/>
                  </a:lnTo>
                  <a:lnTo>
                    <a:pt x="191269" y="322969"/>
                  </a:lnTo>
                  <a:lnTo>
                    <a:pt x="197444" y="323450"/>
                  </a:lnTo>
                  <a:lnTo>
                    <a:pt x="204383" y="322360"/>
                  </a:lnTo>
                  <a:lnTo>
                    <a:pt x="227633" y="307342"/>
                  </a:lnTo>
                  <a:lnTo>
                    <a:pt x="265843" y="264022"/>
                  </a:lnTo>
                  <a:lnTo>
                    <a:pt x="286445" y="229369"/>
                  </a:lnTo>
                  <a:lnTo>
                    <a:pt x="305480" y="184805"/>
                  </a:lnTo>
                  <a:lnTo>
                    <a:pt x="323347" y="137246"/>
                  </a:lnTo>
                  <a:lnTo>
                    <a:pt x="340695" y="94943"/>
                  </a:lnTo>
                  <a:lnTo>
                    <a:pt x="356217" y="52281"/>
                  </a:lnTo>
                  <a:lnTo>
                    <a:pt x="361912" y="35251"/>
                  </a:lnTo>
                  <a:lnTo>
                    <a:pt x="361301" y="33566"/>
                  </a:lnTo>
                  <a:lnTo>
                    <a:pt x="359481" y="33148"/>
                  </a:lnTo>
                  <a:lnTo>
                    <a:pt x="356858" y="33575"/>
                  </a:lnTo>
                  <a:lnTo>
                    <a:pt x="343053" y="47661"/>
                  </a:lnTo>
                  <a:lnTo>
                    <a:pt x="325557" y="89934"/>
                  </a:lnTo>
                  <a:lnTo>
                    <a:pt x="311338" y="131065"/>
                  </a:lnTo>
                  <a:lnTo>
                    <a:pt x="297729" y="176157"/>
                  </a:lnTo>
                  <a:lnTo>
                    <a:pt x="289328" y="219716"/>
                  </a:lnTo>
                  <a:lnTo>
                    <a:pt x="287005" y="256950"/>
                  </a:lnTo>
                  <a:lnTo>
                    <a:pt x="289736" y="287139"/>
                  </a:lnTo>
                  <a:lnTo>
                    <a:pt x="298005" y="307612"/>
                  </a:lnTo>
                  <a:lnTo>
                    <a:pt x="308736" y="320003"/>
                  </a:lnTo>
                  <a:lnTo>
                    <a:pt x="314561" y="324295"/>
                  </a:lnTo>
                  <a:lnTo>
                    <a:pt x="332322" y="327183"/>
                  </a:lnTo>
                  <a:lnTo>
                    <a:pt x="352916" y="324704"/>
                  </a:lnTo>
                  <a:lnTo>
                    <a:pt x="371476" y="316546"/>
                  </a:lnTo>
                  <a:lnTo>
                    <a:pt x="397792" y="293311"/>
                  </a:lnTo>
                  <a:lnTo>
                    <a:pt x="424782" y="250902"/>
                  </a:lnTo>
                  <a:lnTo>
                    <a:pt x="429992" y="234356"/>
                  </a:lnTo>
                  <a:lnTo>
                    <a:pt x="429971" y="227686"/>
                  </a:lnTo>
                  <a:lnTo>
                    <a:pt x="426184" y="216512"/>
                  </a:lnTo>
                  <a:lnTo>
                    <a:pt x="423198" y="213674"/>
                  </a:lnTo>
                  <a:lnTo>
                    <a:pt x="419797" y="212487"/>
                  </a:lnTo>
                  <a:lnTo>
                    <a:pt x="416118" y="212401"/>
                  </a:lnTo>
                  <a:lnTo>
                    <a:pt x="400828" y="219023"/>
                  </a:lnTo>
                  <a:lnTo>
                    <a:pt x="392770" y="229830"/>
                  </a:lnTo>
                  <a:lnTo>
                    <a:pt x="387543" y="244041"/>
                  </a:lnTo>
                  <a:lnTo>
                    <a:pt x="385219" y="259765"/>
                  </a:lnTo>
                  <a:lnTo>
                    <a:pt x="387950" y="274279"/>
                  </a:lnTo>
                  <a:lnTo>
                    <a:pt x="390654" y="281113"/>
                  </a:lnTo>
                  <a:lnTo>
                    <a:pt x="399302" y="290587"/>
                  </a:lnTo>
                  <a:lnTo>
                    <a:pt x="404572" y="294101"/>
                  </a:lnTo>
                  <a:lnTo>
                    <a:pt x="417952" y="296124"/>
                  </a:lnTo>
                  <a:lnTo>
                    <a:pt x="433307" y="293966"/>
                  </a:lnTo>
                  <a:lnTo>
                    <a:pt x="449539" y="288303"/>
                  </a:lnTo>
                  <a:lnTo>
                    <a:pt x="471173" y="270440"/>
                  </a:lnTo>
                  <a:lnTo>
                    <a:pt x="487617" y="240531"/>
                  </a:lnTo>
                  <a:lnTo>
                    <a:pt x="494685" y="208229"/>
                  </a:lnTo>
                  <a:lnTo>
                    <a:pt x="494457" y="194459"/>
                  </a:lnTo>
                  <a:lnTo>
                    <a:pt x="493408" y="189799"/>
                  </a:lnTo>
                  <a:lnTo>
                    <a:pt x="492004" y="187399"/>
                  </a:lnTo>
                  <a:lnTo>
                    <a:pt x="490362" y="186503"/>
                  </a:lnTo>
                  <a:lnTo>
                    <a:pt x="488561" y="186612"/>
                  </a:lnTo>
                  <a:lnTo>
                    <a:pt x="487361" y="188096"/>
                  </a:lnTo>
                  <a:lnTo>
                    <a:pt x="486028" y="193507"/>
                  </a:lnTo>
                  <a:lnTo>
                    <a:pt x="488648" y="211229"/>
                  </a:lnTo>
                  <a:lnTo>
                    <a:pt x="507920" y="257663"/>
                  </a:lnTo>
                  <a:lnTo>
                    <a:pt x="514974" y="299207"/>
                  </a:lnTo>
                  <a:lnTo>
                    <a:pt x="512826" y="320708"/>
                  </a:lnTo>
                  <a:lnTo>
                    <a:pt x="510593" y="324765"/>
                  </a:lnTo>
                  <a:lnTo>
                    <a:pt x="507693" y="327470"/>
                  </a:lnTo>
                  <a:lnTo>
                    <a:pt x="504349" y="329273"/>
                  </a:lnTo>
                  <a:lnTo>
                    <a:pt x="501414" y="329770"/>
                  </a:lnTo>
                  <a:lnTo>
                    <a:pt x="498752" y="329396"/>
                  </a:lnTo>
                  <a:lnTo>
                    <a:pt x="496272" y="328440"/>
                  </a:lnTo>
                  <a:lnTo>
                    <a:pt x="493516" y="317971"/>
                  </a:lnTo>
                  <a:lnTo>
                    <a:pt x="493702" y="301560"/>
                  </a:lnTo>
                  <a:lnTo>
                    <a:pt x="498488" y="282506"/>
                  </a:lnTo>
                  <a:lnTo>
                    <a:pt x="510964" y="264160"/>
                  </a:lnTo>
                  <a:lnTo>
                    <a:pt x="547718" y="226015"/>
                  </a:lnTo>
                  <a:lnTo>
                    <a:pt x="594724" y="183804"/>
                  </a:lnTo>
                  <a:lnTo>
                    <a:pt x="635703" y="146422"/>
                  </a:lnTo>
                  <a:lnTo>
                    <a:pt x="672853" y="100225"/>
                  </a:lnTo>
                  <a:lnTo>
                    <a:pt x="696796" y="53611"/>
                  </a:lnTo>
                  <a:lnTo>
                    <a:pt x="707574" y="22082"/>
                  </a:lnTo>
                  <a:lnTo>
                    <a:pt x="707843" y="8716"/>
                  </a:lnTo>
                  <a:lnTo>
                    <a:pt x="706221" y="4587"/>
                  </a:lnTo>
                  <a:lnTo>
                    <a:pt x="703729" y="1835"/>
                  </a:lnTo>
                  <a:lnTo>
                    <a:pt x="700656" y="0"/>
                  </a:lnTo>
                  <a:lnTo>
                    <a:pt x="689716" y="1724"/>
                  </a:lnTo>
                  <a:lnTo>
                    <a:pt x="682848" y="4159"/>
                  </a:lnTo>
                  <a:lnTo>
                    <a:pt x="669572" y="18154"/>
                  </a:lnTo>
                  <a:lnTo>
                    <a:pt x="648316" y="57359"/>
                  </a:lnTo>
                  <a:lnTo>
                    <a:pt x="632352" y="96126"/>
                  </a:lnTo>
                  <a:lnTo>
                    <a:pt x="624144" y="119305"/>
                  </a:lnTo>
                  <a:lnTo>
                    <a:pt x="615850" y="143930"/>
                  </a:lnTo>
                  <a:lnTo>
                    <a:pt x="609615" y="168108"/>
                  </a:lnTo>
                  <a:lnTo>
                    <a:pt x="600805" y="215668"/>
                  </a:lnTo>
                  <a:lnTo>
                    <a:pt x="598301" y="255151"/>
                  </a:lnTo>
                  <a:lnTo>
                    <a:pt x="600857" y="299501"/>
                  </a:lnTo>
                  <a:lnTo>
                    <a:pt x="605615" y="319456"/>
                  </a:lnTo>
                  <a:lnTo>
                    <a:pt x="614785" y="333029"/>
                  </a:lnTo>
                  <a:lnTo>
                    <a:pt x="620193" y="335801"/>
                  </a:lnTo>
                  <a:lnTo>
                    <a:pt x="625916" y="336239"/>
                  </a:lnTo>
                  <a:lnTo>
                    <a:pt x="631847" y="335119"/>
                  </a:lnTo>
                  <a:lnTo>
                    <a:pt x="642201" y="326349"/>
                  </a:lnTo>
                  <a:lnTo>
                    <a:pt x="650801" y="312338"/>
                  </a:lnTo>
                  <a:lnTo>
                    <a:pt x="662761" y="275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77"/>
            <p:cNvSpPr/>
            <p:nvPr>
              <p:custDataLst>
                <p:tags r:id="rId123"/>
              </p:custDataLst>
            </p:nvPr>
          </p:nvSpPr>
          <p:spPr>
            <a:xfrm>
              <a:off x="3818115" y="1738664"/>
              <a:ext cx="176036" cy="134587"/>
            </a:xfrm>
            <a:custGeom>
              <a:avLst/>
              <a:gdLst/>
              <a:ahLst/>
              <a:cxnLst/>
              <a:rect l="0" t="0" r="0" b="0"/>
              <a:pathLst>
                <a:path w="176036" h="134587">
                  <a:moveTo>
                    <a:pt x="10935" y="7586"/>
                  </a:moveTo>
                  <a:lnTo>
                    <a:pt x="10935" y="7586"/>
                  </a:lnTo>
                  <a:lnTo>
                    <a:pt x="0" y="7586"/>
                  </a:lnTo>
                  <a:lnTo>
                    <a:pt x="4359" y="32934"/>
                  </a:lnTo>
                  <a:lnTo>
                    <a:pt x="14313" y="79438"/>
                  </a:lnTo>
                  <a:lnTo>
                    <a:pt x="14553" y="107959"/>
                  </a:lnTo>
                  <a:lnTo>
                    <a:pt x="8165" y="129832"/>
                  </a:lnTo>
                  <a:lnTo>
                    <a:pt x="6972" y="132122"/>
                  </a:lnTo>
                  <a:lnTo>
                    <a:pt x="6176" y="132943"/>
                  </a:lnTo>
                  <a:lnTo>
                    <a:pt x="1686" y="120615"/>
                  </a:lnTo>
                  <a:lnTo>
                    <a:pt x="4691" y="78910"/>
                  </a:lnTo>
                  <a:lnTo>
                    <a:pt x="14338" y="33893"/>
                  </a:lnTo>
                  <a:lnTo>
                    <a:pt x="22090" y="13633"/>
                  </a:lnTo>
                  <a:lnTo>
                    <a:pt x="30239" y="3218"/>
                  </a:lnTo>
                  <a:lnTo>
                    <a:pt x="34388" y="441"/>
                  </a:lnTo>
                  <a:lnTo>
                    <a:pt x="38565" y="0"/>
                  </a:lnTo>
                  <a:lnTo>
                    <a:pt x="46968" y="3274"/>
                  </a:lnTo>
                  <a:lnTo>
                    <a:pt x="59633" y="13050"/>
                  </a:lnTo>
                  <a:lnTo>
                    <a:pt x="78905" y="50108"/>
                  </a:lnTo>
                  <a:lnTo>
                    <a:pt x="86814" y="81085"/>
                  </a:lnTo>
                  <a:lnTo>
                    <a:pt x="99332" y="44363"/>
                  </a:lnTo>
                  <a:lnTo>
                    <a:pt x="110896" y="21775"/>
                  </a:lnTo>
                  <a:lnTo>
                    <a:pt x="115676" y="17046"/>
                  </a:lnTo>
                  <a:lnTo>
                    <a:pt x="126631" y="11790"/>
                  </a:lnTo>
                  <a:lnTo>
                    <a:pt x="132516" y="11800"/>
                  </a:lnTo>
                  <a:lnTo>
                    <a:pt x="144698" y="15574"/>
                  </a:lnTo>
                  <a:lnTo>
                    <a:pt x="155287" y="25717"/>
                  </a:lnTo>
                  <a:lnTo>
                    <a:pt x="167300" y="47295"/>
                  </a:lnTo>
                  <a:lnTo>
                    <a:pt x="171447" y="63335"/>
                  </a:lnTo>
                  <a:lnTo>
                    <a:pt x="170638" y="108413"/>
                  </a:lnTo>
                  <a:lnTo>
                    <a:pt x="176035" y="134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78"/>
            <p:cNvSpPr/>
            <p:nvPr>
              <p:custDataLst>
                <p:tags r:id="rId124"/>
              </p:custDataLst>
            </p:nvPr>
          </p:nvSpPr>
          <p:spPr>
            <a:xfrm>
              <a:off x="3649247" y="1688209"/>
              <a:ext cx="111504" cy="219974"/>
            </a:xfrm>
            <a:custGeom>
              <a:avLst/>
              <a:gdLst/>
              <a:ahLst/>
              <a:cxnLst/>
              <a:rect l="0" t="0" r="0" b="0"/>
              <a:pathLst>
                <a:path w="111504" h="219974">
                  <a:moveTo>
                    <a:pt x="97253" y="58041"/>
                  </a:moveTo>
                  <a:lnTo>
                    <a:pt x="97253" y="58041"/>
                  </a:lnTo>
                  <a:lnTo>
                    <a:pt x="102279" y="46107"/>
                  </a:lnTo>
                  <a:lnTo>
                    <a:pt x="103341" y="33655"/>
                  </a:lnTo>
                  <a:lnTo>
                    <a:pt x="99723" y="25801"/>
                  </a:lnTo>
                  <a:lnTo>
                    <a:pt x="92706" y="17606"/>
                  </a:lnTo>
                  <a:lnTo>
                    <a:pt x="76150" y="5765"/>
                  </a:lnTo>
                  <a:lnTo>
                    <a:pt x="61533" y="0"/>
                  </a:lnTo>
                  <a:lnTo>
                    <a:pt x="43747" y="2612"/>
                  </a:lnTo>
                  <a:lnTo>
                    <a:pt x="17664" y="15982"/>
                  </a:lnTo>
                  <a:lnTo>
                    <a:pt x="10327" y="21535"/>
                  </a:lnTo>
                  <a:lnTo>
                    <a:pt x="2175" y="38994"/>
                  </a:lnTo>
                  <a:lnTo>
                    <a:pt x="0" y="49576"/>
                  </a:lnTo>
                  <a:lnTo>
                    <a:pt x="2785" y="60159"/>
                  </a:lnTo>
                  <a:lnTo>
                    <a:pt x="17167" y="81325"/>
                  </a:lnTo>
                  <a:lnTo>
                    <a:pt x="55825" y="114930"/>
                  </a:lnTo>
                  <a:lnTo>
                    <a:pt x="97843" y="157655"/>
                  </a:lnTo>
                  <a:lnTo>
                    <a:pt x="109736" y="178102"/>
                  </a:lnTo>
                  <a:lnTo>
                    <a:pt x="111503" y="191129"/>
                  </a:lnTo>
                  <a:lnTo>
                    <a:pt x="110986" y="197567"/>
                  </a:lnTo>
                  <a:lnTo>
                    <a:pt x="107819" y="203269"/>
                  </a:lnTo>
                  <a:lnTo>
                    <a:pt x="96776" y="213368"/>
                  </a:lnTo>
                  <a:lnTo>
                    <a:pt x="80578" y="218797"/>
                  </a:lnTo>
                  <a:lnTo>
                    <a:pt x="53507" y="219973"/>
                  </a:lnTo>
                  <a:lnTo>
                    <a:pt x="37593" y="216794"/>
                  </a:lnTo>
                  <a:lnTo>
                    <a:pt x="14703" y="204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15"/>
          <p:cNvGrpSpPr/>
          <p:nvPr/>
        </p:nvGrpSpPr>
        <p:grpSpPr>
          <a:xfrm>
            <a:off x="5194300" y="1555932"/>
            <a:ext cx="1035051" cy="370474"/>
            <a:chOff x="5194300" y="1555932"/>
            <a:chExt cx="1035051" cy="370474"/>
          </a:xfrm>
        </p:grpSpPr>
        <p:sp>
          <p:nvSpPr>
            <p:cNvPr id="67" name="SMARTInkShape-679"/>
            <p:cNvSpPr/>
            <p:nvPr>
              <p:custDataLst>
                <p:tags r:id="rId116"/>
              </p:custDataLst>
            </p:nvPr>
          </p:nvSpPr>
          <p:spPr>
            <a:xfrm>
              <a:off x="6057900" y="17589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80"/>
            <p:cNvSpPr/>
            <p:nvPr>
              <p:custDataLst>
                <p:tags r:id="rId117"/>
              </p:custDataLst>
            </p:nvPr>
          </p:nvSpPr>
          <p:spPr>
            <a:xfrm>
              <a:off x="6137695" y="1606550"/>
              <a:ext cx="91656" cy="306250"/>
            </a:xfrm>
            <a:custGeom>
              <a:avLst/>
              <a:gdLst/>
              <a:ahLst/>
              <a:cxnLst/>
              <a:rect l="0" t="0" r="0" b="0"/>
              <a:pathLst>
                <a:path w="91656" h="306250">
                  <a:moveTo>
                    <a:pt x="91655" y="0"/>
                  </a:moveTo>
                  <a:lnTo>
                    <a:pt x="91655" y="0"/>
                  </a:lnTo>
                  <a:lnTo>
                    <a:pt x="69050" y="28248"/>
                  </a:lnTo>
                  <a:lnTo>
                    <a:pt x="44270" y="73752"/>
                  </a:lnTo>
                  <a:lnTo>
                    <a:pt x="26145" y="113917"/>
                  </a:lnTo>
                  <a:lnTo>
                    <a:pt x="11034" y="155287"/>
                  </a:lnTo>
                  <a:lnTo>
                    <a:pt x="2907" y="195311"/>
                  </a:lnTo>
                  <a:lnTo>
                    <a:pt x="0" y="232149"/>
                  </a:lnTo>
                  <a:lnTo>
                    <a:pt x="3036" y="274572"/>
                  </a:lnTo>
                  <a:lnTo>
                    <a:pt x="8995" y="293482"/>
                  </a:lnTo>
                  <a:lnTo>
                    <a:pt x="13264" y="299371"/>
                  </a:lnTo>
                  <a:lnTo>
                    <a:pt x="23654" y="305915"/>
                  </a:lnTo>
                  <a:lnTo>
                    <a:pt x="29387" y="306249"/>
                  </a:lnTo>
                  <a:lnTo>
                    <a:pt x="41403" y="302857"/>
                  </a:lnTo>
                  <a:lnTo>
                    <a:pt x="46159" y="298566"/>
                  </a:lnTo>
                  <a:lnTo>
                    <a:pt x="59905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81"/>
            <p:cNvSpPr/>
            <p:nvPr>
              <p:custDataLst>
                <p:tags r:id="rId118"/>
              </p:custDataLst>
            </p:nvPr>
          </p:nvSpPr>
          <p:spPr>
            <a:xfrm>
              <a:off x="5873031" y="1759823"/>
              <a:ext cx="191220" cy="166583"/>
            </a:xfrm>
            <a:custGeom>
              <a:avLst/>
              <a:gdLst/>
              <a:ahLst/>
              <a:cxnLst/>
              <a:rect l="0" t="0" r="0" b="0"/>
              <a:pathLst>
                <a:path w="191220" h="166583">
                  <a:moveTo>
                    <a:pt x="38819" y="62627"/>
                  </a:moveTo>
                  <a:lnTo>
                    <a:pt x="38819" y="62627"/>
                  </a:lnTo>
                  <a:lnTo>
                    <a:pt x="35448" y="65998"/>
                  </a:lnTo>
                  <a:lnTo>
                    <a:pt x="33793" y="71416"/>
                  </a:lnTo>
                  <a:lnTo>
                    <a:pt x="33352" y="74836"/>
                  </a:lnTo>
                  <a:lnTo>
                    <a:pt x="34742" y="80518"/>
                  </a:lnTo>
                  <a:lnTo>
                    <a:pt x="41385" y="89915"/>
                  </a:lnTo>
                  <a:lnTo>
                    <a:pt x="44057" y="90697"/>
                  </a:lnTo>
                  <a:lnTo>
                    <a:pt x="50790" y="89684"/>
                  </a:lnTo>
                  <a:lnTo>
                    <a:pt x="58485" y="83119"/>
                  </a:lnTo>
                  <a:lnTo>
                    <a:pt x="74924" y="61657"/>
                  </a:lnTo>
                  <a:lnTo>
                    <a:pt x="77678" y="45733"/>
                  </a:lnTo>
                  <a:lnTo>
                    <a:pt x="75263" y="24460"/>
                  </a:lnTo>
                  <a:lnTo>
                    <a:pt x="73699" y="20249"/>
                  </a:lnTo>
                  <a:lnTo>
                    <a:pt x="69833" y="18147"/>
                  </a:lnTo>
                  <a:lnTo>
                    <a:pt x="58012" y="17694"/>
                  </a:lnTo>
                  <a:lnTo>
                    <a:pt x="45233" y="23607"/>
                  </a:lnTo>
                  <a:lnTo>
                    <a:pt x="38862" y="28147"/>
                  </a:lnTo>
                  <a:lnTo>
                    <a:pt x="16411" y="58133"/>
                  </a:lnTo>
                  <a:lnTo>
                    <a:pt x="1998" y="94927"/>
                  </a:lnTo>
                  <a:lnTo>
                    <a:pt x="0" y="129269"/>
                  </a:lnTo>
                  <a:lnTo>
                    <a:pt x="4162" y="145397"/>
                  </a:lnTo>
                  <a:lnTo>
                    <a:pt x="7247" y="151674"/>
                  </a:lnTo>
                  <a:lnTo>
                    <a:pt x="12127" y="155153"/>
                  </a:lnTo>
                  <a:lnTo>
                    <a:pt x="25074" y="157137"/>
                  </a:lnTo>
                  <a:lnTo>
                    <a:pt x="48231" y="150916"/>
                  </a:lnTo>
                  <a:lnTo>
                    <a:pt x="69595" y="133393"/>
                  </a:lnTo>
                  <a:lnTo>
                    <a:pt x="98729" y="86144"/>
                  </a:lnTo>
                  <a:lnTo>
                    <a:pt x="110584" y="66459"/>
                  </a:lnTo>
                  <a:lnTo>
                    <a:pt x="113473" y="64476"/>
                  </a:lnTo>
                  <a:lnTo>
                    <a:pt x="116106" y="63860"/>
                  </a:lnTo>
                  <a:lnTo>
                    <a:pt x="117861" y="64154"/>
                  </a:lnTo>
                  <a:lnTo>
                    <a:pt x="119029" y="65056"/>
                  </a:lnTo>
                  <a:lnTo>
                    <a:pt x="119809" y="66363"/>
                  </a:lnTo>
                  <a:lnTo>
                    <a:pt x="112394" y="110843"/>
                  </a:lnTo>
                  <a:lnTo>
                    <a:pt x="103529" y="157093"/>
                  </a:lnTo>
                  <a:lnTo>
                    <a:pt x="102677" y="166582"/>
                  </a:lnTo>
                  <a:lnTo>
                    <a:pt x="101852" y="166502"/>
                  </a:lnTo>
                  <a:lnTo>
                    <a:pt x="99054" y="162651"/>
                  </a:lnTo>
                  <a:lnTo>
                    <a:pt x="99437" y="158943"/>
                  </a:lnTo>
                  <a:lnTo>
                    <a:pt x="113917" y="121668"/>
                  </a:lnTo>
                  <a:lnTo>
                    <a:pt x="125582" y="89338"/>
                  </a:lnTo>
                  <a:lnTo>
                    <a:pt x="140175" y="52626"/>
                  </a:lnTo>
                  <a:lnTo>
                    <a:pt x="162846" y="12392"/>
                  </a:lnTo>
                  <a:lnTo>
                    <a:pt x="174139" y="1494"/>
                  </a:lnTo>
                  <a:lnTo>
                    <a:pt x="178422" y="0"/>
                  </a:lnTo>
                  <a:lnTo>
                    <a:pt x="181982" y="414"/>
                  </a:lnTo>
                  <a:lnTo>
                    <a:pt x="185060" y="2102"/>
                  </a:lnTo>
                  <a:lnTo>
                    <a:pt x="188482" y="17147"/>
                  </a:lnTo>
                  <a:lnTo>
                    <a:pt x="190408" y="55266"/>
                  </a:lnTo>
                  <a:lnTo>
                    <a:pt x="190979" y="98546"/>
                  </a:lnTo>
                  <a:lnTo>
                    <a:pt x="191219" y="138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82"/>
            <p:cNvSpPr/>
            <p:nvPr>
              <p:custDataLst>
                <p:tags r:id="rId119"/>
              </p:custDataLst>
            </p:nvPr>
          </p:nvSpPr>
          <p:spPr>
            <a:xfrm>
              <a:off x="5487283" y="1732884"/>
              <a:ext cx="354718" cy="178033"/>
            </a:xfrm>
            <a:custGeom>
              <a:avLst/>
              <a:gdLst/>
              <a:ahLst/>
              <a:cxnLst/>
              <a:rect l="0" t="0" r="0" b="0"/>
              <a:pathLst>
                <a:path w="354718" h="178033">
                  <a:moveTo>
                    <a:pt x="5467" y="57816"/>
                  </a:moveTo>
                  <a:lnTo>
                    <a:pt x="5467" y="57816"/>
                  </a:lnTo>
                  <a:lnTo>
                    <a:pt x="2096" y="57816"/>
                  </a:lnTo>
                  <a:lnTo>
                    <a:pt x="1103" y="58522"/>
                  </a:lnTo>
                  <a:lnTo>
                    <a:pt x="441" y="59697"/>
                  </a:lnTo>
                  <a:lnTo>
                    <a:pt x="0" y="61187"/>
                  </a:lnTo>
                  <a:lnTo>
                    <a:pt x="3272" y="66605"/>
                  </a:lnTo>
                  <a:lnTo>
                    <a:pt x="6120" y="70025"/>
                  </a:lnTo>
                  <a:lnTo>
                    <a:pt x="14929" y="73826"/>
                  </a:lnTo>
                  <a:lnTo>
                    <a:pt x="25901" y="74809"/>
                  </a:lnTo>
                  <a:lnTo>
                    <a:pt x="37832" y="72894"/>
                  </a:lnTo>
                  <a:lnTo>
                    <a:pt x="56449" y="61108"/>
                  </a:lnTo>
                  <a:lnTo>
                    <a:pt x="72000" y="40839"/>
                  </a:lnTo>
                  <a:lnTo>
                    <a:pt x="78803" y="16959"/>
                  </a:lnTo>
                  <a:lnTo>
                    <a:pt x="78513" y="6026"/>
                  </a:lnTo>
                  <a:lnTo>
                    <a:pt x="77447" y="2123"/>
                  </a:lnTo>
                  <a:lnTo>
                    <a:pt x="74621" y="226"/>
                  </a:lnTo>
                  <a:lnTo>
                    <a:pt x="65835" y="0"/>
                  </a:lnTo>
                  <a:lnTo>
                    <a:pt x="54875" y="7896"/>
                  </a:lnTo>
                  <a:lnTo>
                    <a:pt x="36805" y="31971"/>
                  </a:lnTo>
                  <a:lnTo>
                    <a:pt x="25745" y="54796"/>
                  </a:lnTo>
                  <a:lnTo>
                    <a:pt x="18477" y="81404"/>
                  </a:lnTo>
                  <a:lnTo>
                    <a:pt x="18540" y="105929"/>
                  </a:lnTo>
                  <a:lnTo>
                    <a:pt x="23977" y="127883"/>
                  </a:lnTo>
                  <a:lnTo>
                    <a:pt x="33449" y="147047"/>
                  </a:lnTo>
                  <a:lnTo>
                    <a:pt x="50359" y="161209"/>
                  </a:lnTo>
                  <a:lnTo>
                    <a:pt x="71280" y="170796"/>
                  </a:lnTo>
                  <a:lnTo>
                    <a:pt x="92338" y="175057"/>
                  </a:lnTo>
                  <a:lnTo>
                    <a:pt x="113457" y="169425"/>
                  </a:lnTo>
                  <a:lnTo>
                    <a:pt x="145179" y="148506"/>
                  </a:lnTo>
                  <a:lnTo>
                    <a:pt x="155758" y="139442"/>
                  </a:lnTo>
                  <a:lnTo>
                    <a:pt x="171276" y="114320"/>
                  </a:lnTo>
                  <a:lnTo>
                    <a:pt x="192736" y="69056"/>
                  </a:lnTo>
                  <a:lnTo>
                    <a:pt x="199478" y="56678"/>
                  </a:lnTo>
                  <a:lnTo>
                    <a:pt x="200424" y="55646"/>
                  </a:lnTo>
                  <a:lnTo>
                    <a:pt x="201056" y="55664"/>
                  </a:lnTo>
                  <a:lnTo>
                    <a:pt x="201476" y="56381"/>
                  </a:lnTo>
                  <a:lnTo>
                    <a:pt x="184970" y="101070"/>
                  </a:lnTo>
                  <a:lnTo>
                    <a:pt x="173830" y="143971"/>
                  </a:lnTo>
                  <a:lnTo>
                    <a:pt x="170853" y="177815"/>
                  </a:lnTo>
                  <a:lnTo>
                    <a:pt x="170758" y="178032"/>
                  </a:lnTo>
                  <a:lnTo>
                    <a:pt x="174969" y="161055"/>
                  </a:lnTo>
                  <a:lnTo>
                    <a:pt x="182177" y="113486"/>
                  </a:lnTo>
                  <a:lnTo>
                    <a:pt x="197525" y="69372"/>
                  </a:lnTo>
                  <a:lnTo>
                    <a:pt x="213597" y="41484"/>
                  </a:lnTo>
                  <a:lnTo>
                    <a:pt x="221441" y="33624"/>
                  </a:lnTo>
                  <a:lnTo>
                    <a:pt x="223534" y="32516"/>
                  </a:lnTo>
                  <a:lnTo>
                    <a:pt x="224928" y="32482"/>
                  </a:lnTo>
                  <a:lnTo>
                    <a:pt x="228359" y="38090"/>
                  </a:lnTo>
                  <a:lnTo>
                    <a:pt x="231530" y="48343"/>
                  </a:lnTo>
                  <a:lnTo>
                    <a:pt x="233968" y="89894"/>
                  </a:lnTo>
                  <a:lnTo>
                    <a:pt x="234706" y="91195"/>
                  </a:lnTo>
                  <a:lnTo>
                    <a:pt x="235905" y="91358"/>
                  </a:lnTo>
                  <a:lnTo>
                    <a:pt x="237409" y="90761"/>
                  </a:lnTo>
                  <a:lnTo>
                    <a:pt x="266973" y="62198"/>
                  </a:lnTo>
                  <a:lnTo>
                    <a:pt x="293327" y="35372"/>
                  </a:lnTo>
                  <a:lnTo>
                    <a:pt x="301091" y="30153"/>
                  </a:lnTo>
                  <a:lnTo>
                    <a:pt x="306971" y="28085"/>
                  </a:lnTo>
                  <a:lnTo>
                    <a:pt x="311598" y="28118"/>
                  </a:lnTo>
                  <a:lnTo>
                    <a:pt x="315388" y="29550"/>
                  </a:lnTo>
                  <a:lnTo>
                    <a:pt x="330834" y="45051"/>
                  </a:lnTo>
                  <a:lnTo>
                    <a:pt x="344878" y="89370"/>
                  </a:lnTo>
                  <a:lnTo>
                    <a:pt x="350782" y="121336"/>
                  </a:lnTo>
                  <a:lnTo>
                    <a:pt x="350934" y="148053"/>
                  </a:lnTo>
                  <a:lnTo>
                    <a:pt x="354717" y="159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83"/>
            <p:cNvSpPr/>
            <p:nvPr>
              <p:custDataLst>
                <p:tags r:id="rId120"/>
              </p:custDataLst>
            </p:nvPr>
          </p:nvSpPr>
          <p:spPr>
            <a:xfrm>
              <a:off x="5194300" y="1555932"/>
              <a:ext cx="288896" cy="347790"/>
            </a:xfrm>
            <a:custGeom>
              <a:avLst/>
              <a:gdLst/>
              <a:ahLst/>
              <a:cxnLst/>
              <a:rect l="0" t="0" r="0" b="0"/>
              <a:pathLst>
                <a:path w="288896" h="347790">
                  <a:moveTo>
                    <a:pt x="0" y="260168"/>
                  </a:moveTo>
                  <a:lnTo>
                    <a:pt x="0" y="260168"/>
                  </a:lnTo>
                  <a:lnTo>
                    <a:pt x="10844" y="259462"/>
                  </a:lnTo>
                  <a:lnTo>
                    <a:pt x="42063" y="247958"/>
                  </a:lnTo>
                  <a:lnTo>
                    <a:pt x="73037" y="227261"/>
                  </a:lnTo>
                  <a:lnTo>
                    <a:pt x="84437" y="215203"/>
                  </a:lnTo>
                  <a:lnTo>
                    <a:pt x="87336" y="208320"/>
                  </a:lnTo>
                  <a:lnTo>
                    <a:pt x="88675" y="193145"/>
                  </a:lnTo>
                  <a:lnTo>
                    <a:pt x="86919" y="184519"/>
                  </a:lnTo>
                  <a:lnTo>
                    <a:pt x="85463" y="182218"/>
                  </a:lnTo>
                  <a:lnTo>
                    <a:pt x="80964" y="182096"/>
                  </a:lnTo>
                  <a:lnTo>
                    <a:pt x="66558" y="185723"/>
                  </a:lnTo>
                  <a:lnTo>
                    <a:pt x="52159" y="197683"/>
                  </a:lnTo>
                  <a:lnTo>
                    <a:pt x="22298" y="234106"/>
                  </a:lnTo>
                  <a:lnTo>
                    <a:pt x="4333" y="271574"/>
                  </a:lnTo>
                  <a:lnTo>
                    <a:pt x="186" y="307214"/>
                  </a:lnTo>
                  <a:lnTo>
                    <a:pt x="7608" y="325527"/>
                  </a:lnTo>
                  <a:lnTo>
                    <a:pt x="13539" y="333374"/>
                  </a:lnTo>
                  <a:lnTo>
                    <a:pt x="31417" y="343975"/>
                  </a:lnTo>
                  <a:lnTo>
                    <a:pt x="42111" y="347789"/>
                  </a:lnTo>
                  <a:lnTo>
                    <a:pt x="70927" y="346383"/>
                  </a:lnTo>
                  <a:lnTo>
                    <a:pt x="104901" y="337291"/>
                  </a:lnTo>
                  <a:lnTo>
                    <a:pt x="141167" y="321491"/>
                  </a:lnTo>
                  <a:lnTo>
                    <a:pt x="176570" y="298947"/>
                  </a:lnTo>
                  <a:lnTo>
                    <a:pt x="193913" y="286021"/>
                  </a:lnTo>
                  <a:lnTo>
                    <a:pt x="222591" y="245317"/>
                  </a:lnTo>
                  <a:lnTo>
                    <a:pt x="235177" y="220634"/>
                  </a:lnTo>
                  <a:lnTo>
                    <a:pt x="245685" y="192890"/>
                  </a:lnTo>
                  <a:lnTo>
                    <a:pt x="254807" y="163105"/>
                  </a:lnTo>
                  <a:lnTo>
                    <a:pt x="263004" y="131959"/>
                  </a:lnTo>
                  <a:lnTo>
                    <a:pt x="269880" y="104845"/>
                  </a:lnTo>
                  <a:lnTo>
                    <a:pt x="281284" y="57786"/>
                  </a:lnTo>
                  <a:lnTo>
                    <a:pt x="288895" y="15818"/>
                  </a:lnTo>
                  <a:lnTo>
                    <a:pt x="288552" y="8368"/>
                  </a:lnTo>
                  <a:lnTo>
                    <a:pt x="286912" y="3401"/>
                  </a:lnTo>
                  <a:lnTo>
                    <a:pt x="284408" y="90"/>
                  </a:lnTo>
                  <a:lnTo>
                    <a:pt x="280622" y="0"/>
                  </a:lnTo>
                  <a:lnTo>
                    <a:pt x="270770" y="5543"/>
                  </a:lnTo>
                  <a:lnTo>
                    <a:pt x="249954" y="30677"/>
                  </a:lnTo>
                  <a:lnTo>
                    <a:pt x="235974" y="62452"/>
                  </a:lnTo>
                  <a:lnTo>
                    <a:pt x="223410" y="103149"/>
                  </a:lnTo>
                  <a:lnTo>
                    <a:pt x="213123" y="149460"/>
                  </a:lnTo>
                  <a:lnTo>
                    <a:pt x="207610" y="194501"/>
                  </a:lnTo>
                  <a:lnTo>
                    <a:pt x="206571" y="235922"/>
                  </a:lnTo>
                  <a:lnTo>
                    <a:pt x="210813" y="270794"/>
                  </a:lnTo>
                  <a:lnTo>
                    <a:pt x="223623" y="315393"/>
                  </a:lnTo>
                  <a:lnTo>
                    <a:pt x="228600" y="33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684"/>
          <p:cNvSpPr/>
          <p:nvPr>
            <p:custDataLst>
              <p:tags r:id="rId4"/>
            </p:custDataLst>
          </p:nvPr>
        </p:nvSpPr>
        <p:spPr>
          <a:xfrm>
            <a:off x="6652875" y="1615662"/>
            <a:ext cx="331824" cy="575227"/>
          </a:xfrm>
          <a:custGeom>
            <a:avLst/>
            <a:gdLst/>
            <a:ahLst/>
            <a:cxnLst/>
            <a:rect l="0" t="0" r="0" b="0"/>
            <a:pathLst>
              <a:path w="331824" h="575227">
                <a:moveTo>
                  <a:pt x="179725" y="200438"/>
                </a:moveTo>
                <a:lnTo>
                  <a:pt x="179725" y="200438"/>
                </a:lnTo>
                <a:lnTo>
                  <a:pt x="162049" y="177294"/>
                </a:lnTo>
                <a:lnTo>
                  <a:pt x="139759" y="167867"/>
                </a:lnTo>
                <a:lnTo>
                  <a:pt x="107440" y="167347"/>
                </a:lnTo>
                <a:lnTo>
                  <a:pt x="67682" y="185146"/>
                </a:lnTo>
                <a:lnTo>
                  <a:pt x="31364" y="219504"/>
                </a:lnTo>
                <a:lnTo>
                  <a:pt x="5003" y="260964"/>
                </a:lnTo>
                <a:lnTo>
                  <a:pt x="0" y="286135"/>
                </a:lnTo>
                <a:lnTo>
                  <a:pt x="642" y="297786"/>
                </a:lnTo>
                <a:lnTo>
                  <a:pt x="4598" y="306964"/>
                </a:lnTo>
                <a:lnTo>
                  <a:pt x="18399" y="320926"/>
                </a:lnTo>
                <a:lnTo>
                  <a:pt x="36293" y="326190"/>
                </a:lnTo>
                <a:lnTo>
                  <a:pt x="46004" y="326606"/>
                </a:lnTo>
                <a:lnTo>
                  <a:pt x="76526" y="317078"/>
                </a:lnTo>
                <a:lnTo>
                  <a:pt x="91761" y="300962"/>
                </a:lnTo>
                <a:lnTo>
                  <a:pt x="97799" y="290737"/>
                </a:lnTo>
                <a:lnTo>
                  <a:pt x="102627" y="260561"/>
                </a:lnTo>
                <a:lnTo>
                  <a:pt x="102420" y="224337"/>
                </a:lnTo>
                <a:lnTo>
                  <a:pt x="99976" y="187071"/>
                </a:lnTo>
                <a:lnTo>
                  <a:pt x="87893" y="147245"/>
                </a:lnTo>
                <a:lnTo>
                  <a:pt x="81019" y="117571"/>
                </a:lnTo>
                <a:lnTo>
                  <a:pt x="81293" y="105282"/>
                </a:lnTo>
                <a:lnTo>
                  <a:pt x="82353" y="101018"/>
                </a:lnTo>
                <a:lnTo>
                  <a:pt x="85177" y="97469"/>
                </a:lnTo>
                <a:lnTo>
                  <a:pt x="93958" y="91644"/>
                </a:lnTo>
                <a:lnTo>
                  <a:pt x="134169" y="76381"/>
                </a:lnTo>
                <a:lnTo>
                  <a:pt x="165827" y="65574"/>
                </a:lnTo>
                <a:lnTo>
                  <a:pt x="202946" y="49952"/>
                </a:lnTo>
                <a:lnTo>
                  <a:pt x="241551" y="33366"/>
                </a:lnTo>
                <a:lnTo>
                  <a:pt x="277523" y="21291"/>
                </a:lnTo>
                <a:lnTo>
                  <a:pt x="323508" y="3453"/>
                </a:lnTo>
                <a:lnTo>
                  <a:pt x="331823" y="0"/>
                </a:lnTo>
                <a:lnTo>
                  <a:pt x="330513" y="2607"/>
                </a:lnTo>
                <a:lnTo>
                  <a:pt x="299298" y="39665"/>
                </a:lnTo>
                <a:lnTo>
                  <a:pt x="273086" y="73244"/>
                </a:lnTo>
                <a:lnTo>
                  <a:pt x="242620" y="114039"/>
                </a:lnTo>
                <a:lnTo>
                  <a:pt x="208384" y="159922"/>
                </a:lnTo>
                <a:lnTo>
                  <a:pt x="190365" y="184011"/>
                </a:lnTo>
                <a:lnTo>
                  <a:pt x="159053" y="231472"/>
                </a:lnTo>
                <a:lnTo>
                  <a:pt x="144778" y="254994"/>
                </a:lnTo>
                <a:lnTo>
                  <a:pt x="132438" y="279142"/>
                </a:lnTo>
                <a:lnTo>
                  <a:pt x="121388" y="303707"/>
                </a:lnTo>
                <a:lnTo>
                  <a:pt x="111201" y="328551"/>
                </a:lnTo>
                <a:lnTo>
                  <a:pt x="103703" y="352874"/>
                </a:lnTo>
                <a:lnTo>
                  <a:pt x="97999" y="376851"/>
                </a:lnTo>
                <a:lnTo>
                  <a:pt x="89075" y="422072"/>
                </a:lnTo>
                <a:lnTo>
                  <a:pt x="80404" y="460984"/>
                </a:lnTo>
                <a:lnTo>
                  <a:pt x="79372" y="497094"/>
                </a:lnTo>
                <a:lnTo>
                  <a:pt x="86726" y="541630"/>
                </a:lnTo>
                <a:lnTo>
                  <a:pt x="94647" y="560924"/>
                </a:lnTo>
                <a:lnTo>
                  <a:pt x="105224" y="571850"/>
                </a:lnTo>
                <a:lnTo>
                  <a:pt x="111713" y="574341"/>
                </a:lnTo>
                <a:lnTo>
                  <a:pt x="126449" y="575226"/>
                </a:lnTo>
                <a:lnTo>
                  <a:pt x="142406" y="567624"/>
                </a:lnTo>
                <a:lnTo>
                  <a:pt x="150612" y="561645"/>
                </a:lnTo>
                <a:lnTo>
                  <a:pt x="175645" y="526263"/>
                </a:lnTo>
                <a:lnTo>
                  <a:pt x="188731" y="494121"/>
                </a:lnTo>
                <a:lnTo>
                  <a:pt x="198544" y="460786"/>
                </a:lnTo>
                <a:lnTo>
                  <a:pt x="206624" y="419630"/>
                </a:lnTo>
                <a:lnTo>
                  <a:pt x="205177" y="390345"/>
                </a:lnTo>
                <a:lnTo>
                  <a:pt x="199065" y="357750"/>
                </a:lnTo>
                <a:lnTo>
                  <a:pt x="200380" y="356113"/>
                </a:lnTo>
                <a:lnTo>
                  <a:pt x="205603" y="354293"/>
                </a:lnTo>
                <a:lnTo>
                  <a:pt x="244216" y="349595"/>
                </a:lnTo>
                <a:lnTo>
                  <a:pt x="290671" y="333082"/>
                </a:lnTo>
                <a:lnTo>
                  <a:pt x="313075" y="3210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117"/>
          <p:cNvGrpSpPr/>
          <p:nvPr/>
        </p:nvGrpSpPr>
        <p:grpSpPr>
          <a:xfrm>
            <a:off x="7378700" y="1591220"/>
            <a:ext cx="365126" cy="381431"/>
            <a:chOff x="7378700" y="1591220"/>
            <a:chExt cx="365126" cy="381431"/>
          </a:xfrm>
        </p:grpSpPr>
        <p:sp>
          <p:nvSpPr>
            <p:cNvPr id="74" name="SMARTInkShape-685"/>
            <p:cNvSpPr/>
            <p:nvPr>
              <p:custDataLst>
                <p:tags r:id="rId114"/>
              </p:custDataLst>
            </p:nvPr>
          </p:nvSpPr>
          <p:spPr>
            <a:xfrm>
              <a:off x="7734300" y="1962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86"/>
            <p:cNvSpPr/>
            <p:nvPr>
              <p:custDataLst>
                <p:tags r:id="rId115"/>
              </p:custDataLst>
            </p:nvPr>
          </p:nvSpPr>
          <p:spPr>
            <a:xfrm>
              <a:off x="7378700" y="1591220"/>
              <a:ext cx="298878" cy="381431"/>
            </a:xfrm>
            <a:custGeom>
              <a:avLst/>
              <a:gdLst/>
              <a:ahLst/>
              <a:cxnLst/>
              <a:rect l="0" t="0" r="0" b="0"/>
              <a:pathLst>
                <a:path w="298878" h="381431">
                  <a:moveTo>
                    <a:pt x="114300" y="129630"/>
                  </a:moveTo>
                  <a:lnTo>
                    <a:pt x="114300" y="129630"/>
                  </a:lnTo>
                  <a:lnTo>
                    <a:pt x="117670" y="133001"/>
                  </a:lnTo>
                  <a:lnTo>
                    <a:pt x="115697" y="167220"/>
                  </a:lnTo>
                  <a:lnTo>
                    <a:pt x="114009" y="211637"/>
                  </a:lnTo>
                  <a:lnTo>
                    <a:pt x="111113" y="246511"/>
                  </a:lnTo>
                  <a:lnTo>
                    <a:pt x="105593" y="281295"/>
                  </a:lnTo>
                  <a:lnTo>
                    <a:pt x="94552" y="325086"/>
                  </a:lnTo>
                  <a:lnTo>
                    <a:pt x="83603" y="358465"/>
                  </a:lnTo>
                  <a:lnTo>
                    <a:pt x="83252" y="358387"/>
                  </a:lnTo>
                  <a:lnTo>
                    <a:pt x="103660" y="312777"/>
                  </a:lnTo>
                  <a:lnTo>
                    <a:pt x="115215" y="271001"/>
                  </a:lnTo>
                  <a:lnTo>
                    <a:pt x="121260" y="245044"/>
                  </a:lnTo>
                  <a:lnTo>
                    <a:pt x="128818" y="215039"/>
                  </a:lnTo>
                  <a:lnTo>
                    <a:pt x="137384" y="182336"/>
                  </a:lnTo>
                  <a:lnTo>
                    <a:pt x="146623" y="147834"/>
                  </a:lnTo>
                  <a:lnTo>
                    <a:pt x="157721" y="116366"/>
                  </a:lnTo>
                  <a:lnTo>
                    <a:pt x="170058" y="86921"/>
                  </a:lnTo>
                  <a:lnTo>
                    <a:pt x="183222" y="58824"/>
                  </a:lnTo>
                  <a:lnTo>
                    <a:pt x="211862" y="12538"/>
                  </a:lnTo>
                  <a:lnTo>
                    <a:pt x="224924" y="1860"/>
                  </a:lnTo>
                  <a:lnTo>
                    <a:pt x="230383" y="0"/>
                  </a:lnTo>
                  <a:lnTo>
                    <a:pt x="236844" y="2288"/>
                  </a:lnTo>
                  <a:lnTo>
                    <a:pt x="251550" y="14237"/>
                  </a:lnTo>
                  <a:lnTo>
                    <a:pt x="272324" y="54282"/>
                  </a:lnTo>
                  <a:lnTo>
                    <a:pt x="283546" y="92144"/>
                  </a:lnTo>
                  <a:lnTo>
                    <a:pt x="292532" y="135547"/>
                  </a:lnTo>
                  <a:lnTo>
                    <a:pt x="298877" y="183060"/>
                  </a:lnTo>
                  <a:lnTo>
                    <a:pt x="298404" y="230517"/>
                  </a:lnTo>
                  <a:lnTo>
                    <a:pt x="292785" y="275363"/>
                  </a:lnTo>
                  <a:lnTo>
                    <a:pt x="283232" y="314110"/>
                  </a:lnTo>
                  <a:lnTo>
                    <a:pt x="259211" y="357544"/>
                  </a:lnTo>
                  <a:lnTo>
                    <a:pt x="234209" y="373918"/>
                  </a:lnTo>
                  <a:lnTo>
                    <a:pt x="204281" y="381430"/>
                  </a:lnTo>
                  <a:lnTo>
                    <a:pt x="172166" y="380065"/>
                  </a:lnTo>
                  <a:lnTo>
                    <a:pt x="135314" y="370992"/>
                  </a:lnTo>
                  <a:lnTo>
                    <a:pt x="96828" y="358258"/>
                  </a:lnTo>
                  <a:lnTo>
                    <a:pt x="60909" y="345542"/>
                  </a:lnTo>
                  <a:lnTo>
                    <a:pt x="14958" y="326613"/>
                  </a:lnTo>
                  <a:lnTo>
                    <a:pt x="0" y="320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18"/>
          <p:cNvGrpSpPr/>
          <p:nvPr/>
        </p:nvGrpSpPr>
        <p:grpSpPr>
          <a:xfrm>
            <a:off x="1181100" y="2742680"/>
            <a:ext cx="207593" cy="405849"/>
            <a:chOff x="1181100" y="2742680"/>
            <a:chExt cx="207593" cy="405849"/>
          </a:xfrm>
        </p:grpSpPr>
        <p:sp>
          <p:nvSpPr>
            <p:cNvPr id="77" name="SMARTInkShape-687"/>
            <p:cNvSpPr/>
            <p:nvPr>
              <p:custDataLst>
                <p:tags r:id="rId112"/>
              </p:custDataLst>
            </p:nvPr>
          </p:nvSpPr>
          <p:spPr>
            <a:xfrm>
              <a:off x="1181100" y="2742680"/>
              <a:ext cx="207593" cy="405849"/>
            </a:xfrm>
            <a:custGeom>
              <a:avLst/>
              <a:gdLst/>
              <a:ahLst/>
              <a:cxnLst/>
              <a:rect l="0" t="0" r="0" b="0"/>
              <a:pathLst>
                <a:path w="207593" h="405849">
                  <a:moveTo>
                    <a:pt x="19050" y="70370"/>
                  </a:moveTo>
                  <a:lnTo>
                    <a:pt x="19050" y="70370"/>
                  </a:lnTo>
                  <a:lnTo>
                    <a:pt x="20932" y="49648"/>
                  </a:lnTo>
                  <a:lnTo>
                    <a:pt x="22421" y="43855"/>
                  </a:lnTo>
                  <a:lnTo>
                    <a:pt x="34630" y="25590"/>
                  </a:lnTo>
                  <a:lnTo>
                    <a:pt x="51653" y="10143"/>
                  </a:lnTo>
                  <a:lnTo>
                    <a:pt x="76845" y="0"/>
                  </a:lnTo>
                  <a:lnTo>
                    <a:pt x="113394" y="2640"/>
                  </a:lnTo>
                  <a:lnTo>
                    <a:pt x="137416" y="14397"/>
                  </a:lnTo>
                  <a:lnTo>
                    <a:pt x="159146" y="32793"/>
                  </a:lnTo>
                  <a:lnTo>
                    <a:pt x="186541" y="73739"/>
                  </a:lnTo>
                  <a:lnTo>
                    <a:pt x="201440" y="112554"/>
                  </a:lnTo>
                  <a:lnTo>
                    <a:pt x="207592" y="157558"/>
                  </a:lnTo>
                  <a:lnTo>
                    <a:pt x="206563" y="204370"/>
                  </a:lnTo>
                  <a:lnTo>
                    <a:pt x="199050" y="248694"/>
                  </a:lnTo>
                  <a:lnTo>
                    <a:pt x="184893" y="290030"/>
                  </a:lnTo>
                  <a:lnTo>
                    <a:pt x="165430" y="327452"/>
                  </a:lnTo>
                  <a:lnTo>
                    <a:pt x="126706" y="370204"/>
                  </a:lnTo>
                  <a:lnTo>
                    <a:pt x="84658" y="395806"/>
                  </a:lnTo>
                  <a:lnTo>
                    <a:pt x="58087" y="405037"/>
                  </a:lnTo>
                  <a:lnTo>
                    <a:pt x="34048" y="405848"/>
                  </a:lnTo>
                  <a:lnTo>
                    <a:pt x="0" y="40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88"/>
            <p:cNvSpPr/>
            <p:nvPr>
              <p:custDataLst>
                <p:tags r:id="rId113"/>
              </p:custDataLst>
            </p:nvPr>
          </p:nvSpPr>
          <p:spPr>
            <a:xfrm>
              <a:off x="1206930" y="2787650"/>
              <a:ext cx="18621" cy="330201"/>
            </a:xfrm>
            <a:custGeom>
              <a:avLst/>
              <a:gdLst/>
              <a:ahLst/>
              <a:cxnLst/>
              <a:rect l="0" t="0" r="0" b="0"/>
              <a:pathLst>
                <a:path w="18621" h="330201">
                  <a:moveTo>
                    <a:pt x="18620" y="0"/>
                  </a:moveTo>
                  <a:lnTo>
                    <a:pt x="18620" y="0"/>
                  </a:lnTo>
                  <a:lnTo>
                    <a:pt x="15249" y="3371"/>
                  </a:lnTo>
                  <a:lnTo>
                    <a:pt x="10781" y="39232"/>
                  </a:lnTo>
                  <a:lnTo>
                    <a:pt x="8080" y="68236"/>
                  </a:lnTo>
                  <a:lnTo>
                    <a:pt x="6880" y="109349"/>
                  </a:lnTo>
                  <a:lnTo>
                    <a:pt x="4465" y="153962"/>
                  </a:lnTo>
                  <a:lnTo>
                    <a:pt x="1746" y="198956"/>
                  </a:lnTo>
                  <a:lnTo>
                    <a:pt x="537" y="242471"/>
                  </a:lnTo>
                  <a:lnTo>
                    <a:pt x="0" y="277804"/>
                  </a:lnTo>
                  <a:lnTo>
                    <a:pt x="332" y="322150"/>
                  </a:lnTo>
                  <a:lnTo>
                    <a:pt x="1489" y="324834"/>
                  </a:lnTo>
                  <a:lnTo>
                    <a:pt x="592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19"/>
          <p:cNvGrpSpPr/>
          <p:nvPr/>
        </p:nvGrpSpPr>
        <p:grpSpPr>
          <a:xfrm>
            <a:off x="1390472" y="2904929"/>
            <a:ext cx="774879" cy="332777"/>
            <a:chOff x="1390472" y="2904929"/>
            <a:chExt cx="774879" cy="332777"/>
          </a:xfrm>
        </p:grpSpPr>
        <p:sp>
          <p:nvSpPr>
            <p:cNvPr id="80" name="SMARTInkShape-689"/>
            <p:cNvSpPr/>
            <p:nvPr>
              <p:custDataLst>
                <p:tags r:id="rId106"/>
              </p:custDataLst>
            </p:nvPr>
          </p:nvSpPr>
          <p:spPr>
            <a:xfrm>
              <a:off x="2019300" y="30353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46139" y="12143"/>
                  </a:lnTo>
                  <a:lnTo>
                    <a:pt x="93163" y="618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0"/>
            <p:cNvSpPr/>
            <p:nvPr>
              <p:custDataLst>
                <p:tags r:id="rId107"/>
              </p:custDataLst>
            </p:nvPr>
          </p:nvSpPr>
          <p:spPr>
            <a:xfrm>
              <a:off x="1704779" y="3060700"/>
              <a:ext cx="92272" cy="31751"/>
            </a:xfrm>
            <a:custGeom>
              <a:avLst/>
              <a:gdLst/>
              <a:ahLst/>
              <a:cxnLst/>
              <a:rect l="0" t="0" r="0" b="0"/>
              <a:pathLst>
                <a:path w="922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646" y="31750"/>
                  </a:lnTo>
                  <a:lnTo>
                    <a:pt x="49234" y="16053"/>
                  </a:lnTo>
                  <a:lnTo>
                    <a:pt x="92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91"/>
            <p:cNvSpPr/>
            <p:nvPr>
              <p:custDataLst>
                <p:tags r:id="rId108"/>
              </p:custDataLst>
            </p:nvPr>
          </p:nvSpPr>
          <p:spPr>
            <a:xfrm>
              <a:off x="1759506" y="2904929"/>
              <a:ext cx="37545" cy="270365"/>
            </a:xfrm>
            <a:custGeom>
              <a:avLst/>
              <a:gdLst/>
              <a:ahLst/>
              <a:cxnLst/>
              <a:rect l="0" t="0" r="0" b="0"/>
              <a:pathLst>
                <a:path w="37545" h="270365">
                  <a:moveTo>
                    <a:pt x="31194" y="3371"/>
                  </a:moveTo>
                  <a:lnTo>
                    <a:pt x="31194" y="3371"/>
                  </a:lnTo>
                  <a:lnTo>
                    <a:pt x="27823" y="0"/>
                  </a:lnTo>
                  <a:lnTo>
                    <a:pt x="26124" y="418"/>
                  </a:lnTo>
                  <a:lnTo>
                    <a:pt x="22356" y="4646"/>
                  </a:lnTo>
                  <a:lnTo>
                    <a:pt x="12095" y="40445"/>
                  </a:lnTo>
                  <a:lnTo>
                    <a:pt x="5779" y="82325"/>
                  </a:lnTo>
                  <a:lnTo>
                    <a:pt x="2260" y="119600"/>
                  </a:lnTo>
                  <a:lnTo>
                    <a:pt x="695" y="159686"/>
                  </a:lnTo>
                  <a:lnTo>
                    <a:pt x="0" y="195376"/>
                  </a:lnTo>
                  <a:lnTo>
                    <a:pt x="3372" y="237591"/>
                  </a:lnTo>
                  <a:lnTo>
                    <a:pt x="13782" y="267026"/>
                  </a:lnTo>
                  <a:lnTo>
                    <a:pt x="16058" y="269452"/>
                  </a:lnTo>
                  <a:lnTo>
                    <a:pt x="18281" y="270364"/>
                  </a:lnTo>
                  <a:lnTo>
                    <a:pt x="20469" y="270266"/>
                  </a:lnTo>
                  <a:lnTo>
                    <a:pt x="26662" y="264514"/>
                  </a:lnTo>
                  <a:lnTo>
                    <a:pt x="37544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92"/>
            <p:cNvSpPr/>
            <p:nvPr>
              <p:custDataLst>
                <p:tags r:id="rId109"/>
              </p:custDataLst>
            </p:nvPr>
          </p:nvSpPr>
          <p:spPr>
            <a:xfrm>
              <a:off x="1581150" y="3060700"/>
              <a:ext cx="63501" cy="137871"/>
            </a:xfrm>
            <a:custGeom>
              <a:avLst/>
              <a:gdLst/>
              <a:ahLst/>
              <a:cxnLst/>
              <a:rect l="0" t="0" r="0" b="0"/>
              <a:pathLst>
                <a:path w="63501" h="137871">
                  <a:moveTo>
                    <a:pt x="0" y="38100"/>
                  </a:moveTo>
                  <a:lnTo>
                    <a:pt x="0" y="38100"/>
                  </a:lnTo>
                  <a:lnTo>
                    <a:pt x="5775" y="43169"/>
                  </a:lnTo>
                  <a:lnTo>
                    <a:pt x="15901" y="50342"/>
                  </a:lnTo>
                  <a:lnTo>
                    <a:pt x="36126" y="80346"/>
                  </a:lnTo>
                  <a:lnTo>
                    <a:pt x="45355" y="104318"/>
                  </a:lnTo>
                  <a:lnTo>
                    <a:pt x="46498" y="117154"/>
                  </a:lnTo>
                  <a:lnTo>
                    <a:pt x="44655" y="126857"/>
                  </a:lnTo>
                  <a:lnTo>
                    <a:pt x="39103" y="137870"/>
                  </a:lnTo>
                  <a:lnTo>
                    <a:pt x="38063" y="137069"/>
                  </a:lnTo>
                  <a:lnTo>
                    <a:pt x="33228" y="128494"/>
                  </a:lnTo>
                  <a:lnTo>
                    <a:pt x="29350" y="118492"/>
                  </a:lnTo>
                  <a:lnTo>
                    <a:pt x="26886" y="75251"/>
                  </a:lnTo>
                  <a:lnTo>
                    <a:pt x="32112" y="39935"/>
                  </a:lnTo>
                  <a:lnTo>
                    <a:pt x="45733" y="16536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93"/>
            <p:cNvSpPr/>
            <p:nvPr>
              <p:custDataLst>
                <p:tags r:id="rId110"/>
              </p:custDataLst>
            </p:nvPr>
          </p:nvSpPr>
          <p:spPr>
            <a:xfrm>
              <a:off x="1469201" y="3124200"/>
              <a:ext cx="99250" cy="85701"/>
            </a:xfrm>
            <a:custGeom>
              <a:avLst/>
              <a:gdLst/>
              <a:ahLst/>
              <a:cxnLst/>
              <a:rect l="0" t="0" r="0" b="0"/>
              <a:pathLst>
                <a:path w="99250" h="85701">
                  <a:moveTo>
                    <a:pt x="99249" y="0"/>
                  </a:moveTo>
                  <a:lnTo>
                    <a:pt x="99249" y="0"/>
                  </a:lnTo>
                  <a:lnTo>
                    <a:pt x="69363" y="3371"/>
                  </a:lnTo>
                  <a:lnTo>
                    <a:pt x="37397" y="16606"/>
                  </a:lnTo>
                  <a:lnTo>
                    <a:pt x="20724" y="27136"/>
                  </a:lnTo>
                  <a:lnTo>
                    <a:pt x="9551" y="40753"/>
                  </a:lnTo>
                  <a:lnTo>
                    <a:pt x="1176" y="60523"/>
                  </a:lnTo>
                  <a:lnTo>
                    <a:pt x="0" y="65749"/>
                  </a:lnTo>
                  <a:lnTo>
                    <a:pt x="1333" y="70643"/>
                  </a:lnTo>
                  <a:lnTo>
                    <a:pt x="8459" y="79846"/>
                  </a:lnTo>
                  <a:lnTo>
                    <a:pt x="22444" y="84876"/>
                  </a:lnTo>
                  <a:lnTo>
                    <a:pt x="39713" y="85700"/>
                  </a:lnTo>
                  <a:lnTo>
                    <a:pt x="56796" y="81363"/>
                  </a:lnTo>
                  <a:lnTo>
                    <a:pt x="78909" y="67617"/>
                  </a:lnTo>
                  <a:lnTo>
                    <a:pt x="88563" y="56157"/>
                  </a:lnTo>
                  <a:lnTo>
                    <a:pt x="92125" y="50139"/>
                  </a:lnTo>
                  <a:lnTo>
                    <a:pt x="93089" y="44715"/>
                  </a:lnTo>
                  <a:lnTo>
                    <a:pt x="92320" y="39687"/>
                  </a:lnTo>
                  <a:lnTo>
                    <a:pt x="90396" y="34925"/>
                  </a:lnTo>
                  <a:lnTo>
                    <a:pt x="6749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94"/>
            <p:cNvSpPr/>
            <p:nvPr>
              <p:custDataLst>
                <p:tags r:id="rId111"/>
              </p:custDataLst>
            </p:nvPr>
          </p:nvSpPr>
          <p:spPr>
            <a:xfrm>
              <a:off x="1390472" y="3105411"/>
              <a:ext cx="76379" cy="132295"/>
            </a:xfrm>
            <a:custGeom>
              <a:avLst/>
              <a:gdLst/>
              <a:ahLst/>
              <a:cxnLst/>
              <a:rect l="0" t="0" r="0" b="0"/>
              <a:pathLst>
                <a:path w="76379" h="132295">
                  <a:moveTo>
                    <a:pt x="76378" y="6089"/>
                  </a:moveTo>
                  <a:lnTo>
                    <a:pt x="76378" y="6089"/>
                  </a:lnTo>
                  <a:lnTo>
                    <a:pt x="76378" y="2718"/>
                  </a:lnTo>
                  <a:lnTo>
                    <a:pt x="75672" y="1725"/>
                  </a:lnTo>
                  <a:lnTo>
                    <a:pt x="74496" y="1063"/>
                  </a:lnTo>
                  <a:lnTo>
                    <a:pt x="67540" y="0"/>
                  </a:lnTo>
                  <a:lnTo>
                    <a:pt x="37502" y="8600"/>
                  </a:lnTo>
                  <a:lnTo>
                    <a:pt x="13430" y="21820"/>
                  </a:lnTo>
                  <a:lnTo>
                    <a:pt x="3481" y="29778"/>
                  </a:lnTo>
                  <a:lnTo>
                    <a:pt x="969" y="33877"/>
                  </a:lnTo>
                  <a:lnTo>
                    <a:pt x="0" y="38020"/>
                  </a:lnTo>
                  <a:lnTo>
                    <a:pt x="804" y="46386"/>
                  </a:lnTo>
                  <a:lnTo>
                    <a:pt x="3514" y="54808"/>
                  </a:lnTo>
                  <a:lnTo>
                    <a:pt x="10833" y="61373"/>
                  </a:lnTo>
                  <a:lnTo>
                    <a:pt x="55951" y="84122"/>
                  </a:lnTo>
                  <a:lnTo>
                    <a:pt x="70618" y="96213"/>
                  </a:lnTo>
                  <a:lnTo>
                    <a:pt x="71833" y="100039"/>
                  </a:lnTo>
                  <a:lnTo>
                    <a:pt x="71300" y="109933"/>
                  </a:lnTo>
                  <a:lnTo>
                    <a:pt x="68054" y="114830"/>
                  </a:lnTo>
                  <a:lnTo>
                    <a:pt x="56921" y="124033"/>
                  </a:lnTo>
                  <a:lnTo>
                    <a:pt x="46329" y="129064"/>
                  </a:lnTo>
                  <a:lnTo>
                    <a:pt x="24660" y="132294"/>
                  </a:lnTo>
                  <a:lnTo>
                    <a:pt x="20027" y="130442"/>
                  </a:lnTo>
                  <a:lnTo>
                    <a:pt x="6528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695"/>
          <p:cNvSpPr/>
          <p:nvPr>
            <p:custDataLst>
              <p:tags r:id="rId5"/>
            </p:custDataLst>
          </p:nvPr>
        </p:nvSpPr>
        <p:spPr>
          <a:xfrm>
            <a:off x="2028629" y="2946400"/>
            <a:ext cx="111322" cy="12701"/>
          </a:xfrm>
          <a:custGeom>
            <a:avLst/>
            <a:gdLst/>
            <a:ahLst/>
            <a:cxnLst/>
            <a:rect l="0" t="0" r="0" b="0"/>
            <a:pathLst>
              <a:path w="111322" h="12701">
                <a:moveTo>
                  <a:pt x="3371" y="12700"/>
                </a:moveTo>
                <a:lnTo>
                  <a:pt x="3371" y="12700"/>
                </a:lnTo>
                <a:lnTo>
                  <a:pt x="0" y="12700"/>
                </a:lnTo>
                <a:lnTo>
                  <a:pt x="35714" y="10818"/>
                </a:lnTo>
                <a:lnTo>
                  <a:pt x="73397" y="5793"/>
                </a:lnTo>
                <a:lnTo>
                  <a:pt x="11132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SMARTInkShape-Group121"/>
          <p:cNvGrpSpPr/>
          <p:nvPr/>
        </p:nvGrpSpPr>
        <p:grpSpPr>
          <a:xfrm>
            <a:off x="2447329" y="2690667"/>
            <a:ext cx="1762722" cy="522434"/>
            <a:chOff x="2447329" y="2690667"/>
            <a:chExt cx="1762722" cy="522434"/>
          </a:xfrm>
        </p:grpSpPr>
        <p:sp>
          <p:nvSpPr>
            <p:cNvPr id="88" name="SMARTInkShape-696"/>
            <p:cNvSpPr/>
            <p:nvPr>
              <p:custDataLst>
                <p:tags r:id="rId96"/>
              </p:custDataLst>
            </p:nvPr>
          </p:nvSpPr>
          <p:spPr>
            <a:xfrm>
              <a:off x="4178300" y="31623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20905" y="1296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97"/>
            <p:cNvSpPr/>
            <p:nvPr>
              <p:custDataLst>
                <p:tags r:id="rId97"/>
              </p:custDataLst>
            </p:nvPr>
          </p:nvSpPr>
          <p:spPr>
            <a:xfrm>
              <a:off x="3957815" y="2921000"/>
              <a:ext cx="169686" cy="6090"/>
            </a:xfrm>
            <a:custGeom>
              <a:avLst/>
              <a:gdLst/>
              <a:ahLst/>
              <a:cxnLst/>
              <a:rect l="0" t="0" r="0" b="0"/>
              <a:pathLst>
                <a:path w="169686" h="6090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6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1528" y="4364"/>
                  </a:lnTo>
                  <a:lnTo>
                    <a:pt x="35018" y="6089"/>
                  </a:lnTo>
                  <a:lnTo>
                    <a:pt x="79689" y="2901"/>
                  </a:lnTo>
                  <a:lnTo>
                    <a:pt x="114870" y="1289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98"/>
            <p:cNvSpPr/>
            <p:nvPr>
              <p:custDataLst>
                <p:tags r:id="rId98"/>
              </p:custDataLst>
            </p:nvPr>
          </p:nvSpPr>
          <p:spPr>
            <a:xfrm>
              <a:off x="3892550" y="2763494"/>
              <a:ext cx="192188" cy="290857"/>
            </a:xfrm>
            <a:custGeom>
              <a:avLst/>
              <a:gdLst/>
              <a:ahLst/>
              <a:cxnLst/>
              <a:rect l="0" t="0" r="0" b="0"/>
              <a:pathLst>
                <a:path w="192188" h="290857">
                  <a:moveTo>
                    <a:pt x="0" y="24156"/>
                  </a:moveTo>
                  <a:lnTo>
                    <a:pt x="0" y="24156"/>
                  </a:lnTo>
                  <a:lnTo>
                    <a:pt x="3371" y="20785"/>
                  </a:lnTo>
                  <a:lnTo>
                    <a:pt x="44812" y="9229"/>
                  </a:lnTo>
                  <a:lnTo>
                    <a:pt x="81560" y="2957"/>
                  </a:lnTo>
                  <a:lnTo>
                    <a:pt x="123728" y="0"/>
                  </a:lnTo>
                  <a:lnTo>
                    <a:pt x="160760" y="5867"/>
                  </a:lnTo>
                  <a:lnTo>
                    <a:pt x="169967" y="11258"/>
                  </a:lnTo>
                  <a:lnTo>
                    <a:pt x="183961" y="26655"/>
                  </a:lnTo>
                  <a:lnTo>
                    <a:pt x="191122" y="49020"/>
                  </a:lnTo>
                  <a:lnTo>
                    <a:pt x="192187" y="78246"/>
                  </a:lnTo>
                  <a:lnTo>
                    <a:pt x="185605" y="117105"/>
                  </a:lnTo>
                  <a:lnTo>
                    <a:pt x="173743" y="160246"/>
                  </a:lnTo>
                  <a:lnTo>
                    <a:pt x="159769" y="202468"/>
                  </a:lnTo>
                  <a:lnTo>
                    <a:pt x="146503" y="237697"/>
                  </a:lnTo>
                  <a:lnTo>
                    <a:pt x="123570" y="285214"/>
                  </a:lnTo>
                  <a:lnTo>
                    <a:pt x="120650" y="29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99"/>
            <p:cNvSpPr/>
            <p:nvPr>
              <p:custDataLst>
                <p:tags r:id="rId99"/>
              </p:custDataLst>
            </p:nvPr>
          </p:nvSpPr>
          <p:spPr>
            <a:xfrm>
              <a:off x="3702050" y="3079750"/>
              <a:ext cx="69851" cy="57151"/>
            </a:xfrm>
            <a:custGeom>
              <a:avLst/>
              <a:gdLst/>
              <a:ahLst/>
              <a:cxnLst/>
              <a:rect l="0" t="0" r="0" b="0"/>
              <a:pathLst>
                <a:path w="69851" h="57151">
                  <a:moveTo>
                    <a:pt x="69850" y="0"/>
                  </a:moveTo>
                  <a:lnTo>
                    <a:pt x="69850" y="0"/>
                  </a:lnTo>
                  <a:lnTo>
                    <a:pt x="24347" y="3859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00"/>
            <p:cNvSpPr/>
            <p:nvPr>
              <p:custDataLst>
                <p:tags r:id="rId100"/>
              </p:custDataLst>
            </p:nvPr>
          </p:nvSpPr>
          <p:spPr>
            <a:xfrm>
              <a:off x="3562350" y="2801756"/>
              <a:ext cx="82551" cy="241401"/>
            </a:xfrm>
            <a:custGeom>
              <a:avLst/>
              <a:gdLst/>
              <a:ahLst/>
              <a:cxnLst/>
              <a:rect l="0" t="0" r="0" b="0"/>
              <a:pathLst>
                <a:path w="82551" h="241401">
                  <a:moveTo>
                    <a:pt x="82550" y="17644"/>
                  </a:moveTo>
                  <a:lnTo>
                    <a:pt x="82550" y="17644"/>
                  </a:lnTo>
                  <a:lnTo>
                    <a:pt x="73712" y="3338"/>
                  </a:lnTo>
                  <a:lnTo>
                    <a:pt x="69685" y="703"/>
                  </a:lnTo>
                  <a:lnTo>
                    <a:pt x="67623" y="0"/>
                  </a:lnTo>
                  <a:lnTo>
                    <a:pt x="65543" y="1647"/>
                  </a:lnTo>
                  <a:lnTo>
                    <a:pt x="36980" y="46652"/>
                  </a:lnTo>
                  <a:lnTo>
                    <a:pt x="20600" y="92326"/>
                  </a:lnTo>
                  <a:lnTo>
                    <a:pt x="11978" y="127036"/>
                  </a:lnTo>
                  <a:lnTo>
                    <a:pt x="5794" y="161278"/>
                  </a:lnTo>
                  <a:lnTo>
                    <a:pt x="5088" y="202176"/>
                  </a:lnTo>
                  <a:lnTo>
                    <a:pt x="11433" y="221719"/>
                  </a:lnTo>
                  <a:lnTo>
                    <a:pt x="16089" y="229894"/>
                  </a:lnTo>
                  <a:lnTo>
                    <a:pt x="22015" y="235344"/>
                  </a:lnTo>
                  <a:lnTo>
                    <a:pt x="36125" y="241400"/>
                  </a:lnTo>
                  <a:lnTo>
                    <a:pt x="49922" y="240328"/>
                  </a:lnTo>
                  <a:lnTo>
                    <a:pt x="56565" y="238067"/>
                  </a:lnTo>
                  <a:lnTo>
                    <a:pt x="60993" y="234442"/>
                  </a:lnTo>
                  <a:lnTo>
                    <a:pt x="65913" y="224771"/>
                  </a:lnTo>
                  <a:lnTo>
                    <a:pt x="62456" y="209654"/>
                  </a:lnTo>
                  <a:lnTo>
                    <a:pt x="53158" y="193293"/>
                  </a:lnTo>
                  <a:lnTo>
                    <a:pt x="32057" y="176148"/>
                  </a:lnTo>
                  <a:lnTo>
                    <a:pt x="0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01"/>
            <p:cNvSpPr/>
            <p:nvPr>
              <p:custDataLst>
                <p:tags r:id="rId101"/>
              </p:custDataLst>
            </p:nvPr>
          </p:nvSpPr>
          <p:spPr>
            <a:xfrm>
              <a:off x="3289300" y="3003550"/>
              <a:ext cx="95251" cy="69851"/>
            </a:xfrm>
            <a:custGeom>
              <a:avLst/>
              <a:gdLst/>
              <a:ahLst/>
              <a:cxnLst/>
              <a:rect l="0" t="0" r="0" b="0"/>
              <a:pathLst>
                <a:path w="95251" h="69851">
                  <a:moveTo>
                    <a:pt x="95250" y="0"/>
                  </a:moveTo>
                  <a:lnTo>
                    <a:pt x="95250" y="0"/>
                  </a:lnTo>
                  <a:lnTo>
                    <a:pt x="47720" y="326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02"/>
            <p:cNvSpPr/>
            <p:nvPr>
              <p:custDataLst>
                <p:tags r:id="rId102"/>
              </p:custDataLst>
            </p:nvPr>
          </p:nvSpPr>
          <p:spPr>
            <a:xfrm>
              <a:off x="3124200" y="2773452"/>
              <a:ext cx="95251" cy="235974"/>
            </a:xfrm>
            <a:custGeom>
              <a:avLst/>
              <a:gdLst/>
              <a:ahLst/>
              <a:cxnLst/>
              <a:rect l="0" t="0" r="0" b="0"/>
              <a:pathLst>
                <a:path w="95251" h="235974">
                  <a:moveTo>
                    <a:pt x="0" y="33248"/>
                  </a:moveTo>
                  <a:lnTo>
                    <a:pt x="0" y="33248"/>
                  </a:lnTo>
                  <a:lnTo>
                    <a:pt x="3371" y="26506"/>
                  </a:lnTo>
                  <a:lnTo>
                    <a:pt x="8789" y="21315"/>
                  </a:lnTo>
                  <a:lnTo>
                    <a:pt x="15195" y="15950"/>
                  </a:lnTo>
                  <a:lnTo>
                    <a:pt x="20394" y="8862"/>
                  </a:lnTo>
                  <a:lnTo>
                    <a:pt x="30701" y="2889"/>
                  </a:lnTo>
                  <a:lnTo>
                    <a:pt x="37401" y="309"/>
                  </a:lnTo>
                  <a:lnTo>
                    <a:pt x="43278" y="0"/>
                  </a:lnTo>
                  <a:lnTo>
                    <a:pt x="53572" y="3419"/>
                  </a:lnTo>
                  <a:lnTo>
                    <a:pt x="67300" y="16649"/>
                  </a:lnTo>
                  <a:lnTo>
                    <a:pt x="72245" y="33632"/>
                  </a:lnTo>
                  <a:lnTo>
                    <a:pt x="73031" y="56702"/>
                  </a:lnTo>
                  <a:lnTo>
                    <a:pt x="64129" y="102129"/>
                  </a:lnTo>
                  <a:lnTo>
                    <a:pt x="51550" y="137240"/>
                  </a:lnTo>
                  <a:lnTo>
                    <a:pt x="31972" y="182593"/>
                  </a:lnTo>
                  <a:lnTo>
                    <a:pt x="5879" y="228323"/>
                  </a:lnTo>
                  <a:lnTo>
                    <a:pt x="1742" y="234041"/>
                  </a:lnTo>
                  <a:lnTo>
                    <a:pt x="2572" y="234843"/>
                  </a:lnTo>
                  <a:lnTo>
                    <a:pt x="11894" y="235973"/>
                  </a:lnTo>
                  <a:lnTo>
                    <a:pt x="56411" y="235700"/>
                  </a:lnTo>
                  <a:lnTo>
                    <a:pt x="95250" y="230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03"/>
            <p:cNvSpPr/>
            <p:nvPr>
              <p:custDataLst>
                <p:tags r:id="rId103"/>
              </p:custDataLst>
            </p:nvPr>
          </p:nvSpPr>
          <p:spPr>
            <a:xfrm>
              <a:off x="2806700" y="30226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88900" y="0"/>
                  </a:lnTo>
                  <a:lnTo>
                    <a:pt x="48079" y="4756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04"/>
            <p:cNvSpPr/>
            <p:nvPr>
              <p:custDataLst>
                <p:tags r:id="rId104"/>
              </p:custDataLst>
            </p:nvPr>
          </p:nvSpPr>
          <p:spPr>
            <a:xfrm>
              <a:off x="2762250" y="2809392"/>
              <a:ext cx="12623" cy="232259"/>
            </a:xfrm>
            <a:custGeom>
              <a:avLst/>
              <a:gdLst/>
              <a:ahLst/>
              <a:cxnLst/>
              <a:rect l="0" t="0" r="0" b="0"/>
              <a:pathLst>
                <a:path w="12623" h="232259">
                  <a:moveTo>
                    <a:pt x="6350" y="3658"/>
                  </a:moveTo>
                  <a:lnTo>
                    <a:pt x="6350" y="3658"/>
                  </a:lnTo>
                  <a:lnTo>
                    <a:pt x="9721" y="287"/>
                  </a:lnTo>
                  <a:lnTo>
                    <a:pt x="10714" y="0"/>
                  </a:lnTo>
                  <a:lnTo>
                    <a:pt x="11376" y="514"/>
                  </a:lnTo>
                  <a:lnTo>
                    <a:pt x="11817" y="1562"/>
                  </a:lnTo>
                  <a:lnTo>
                    <a:pt x="12622" y="48940"/>
                  </a:lnTo>
                  <a:lnTo>
                    <a:pt x="9306" y="89825"/>
                  </a:lnTo>
                  <a:lnTo>
                    <a:pt x="3855" y="136590"/>
                  </a:lnTo>
                  <a:lnTo>
                    <a:pt x="1142" y="179453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05"/>
            <p:cNvSpPr/>
            <p:nvPr>
              <p:custDataLst>
                <p:tags r:id="rId105"/>
              </p:custDataLst>
            </p:nvPr>
          </p:nvSpPr>
          <p:spPr>
            <a:xfrm>
              <a:off x="2447329" y="2690667"/>
              <a:ext cx="226022" cy="405463"/>
            </a:xfrm>
            <a:custGeom>
              <a:avLst/>
              <a:gdLst/>
              <a:ahLst/>
              <a:cxnLst/>
              <a:rect l="0" t="0" r="0" b="0"/>
              <a:pathLst>
                <a:path w="226022" h="405463">
                  <a:moveTo>
                    <a:pt x="226021" y="39833"/>
                  </a:moveTo>
                  <a:lnTo>
                    <a:pt x="226021" y="39833"/>
                  </a:lnTo>
                  <a:lnTo>
                    <a:pt x="222650" y="29720"/>
                  </a:lnTo>
                  <a:lnTo>
                    <a:pt x="215351" y="20992"/>
                  </a:lnTo>
                  <a:lnTo>
                    <a:pt x="204345" y="13115"/>
                  </a:lnTo>
                  <a:lnTo>
                    <a:pt x="162759" y="0"/>
                  </a:lnTo>
                  <a:lnTo>
                    <a:pt x="128960" y="3493"/>
                  </a:lnTo>
                  <a:lnTo>
                    <a:pt x="92134" y="16836"/>
                  </a:lnTo>
                  <a:lnTo>
                    <a:pt x="54021" y="43966"/>
                  </a:lnTo>
                  <a:lnTo>
                    <a:pt x="44213" y="54840"/>
                  </a:lnTo>
                  <a:lnTo>
                    <a:pt x="42727" y="60421"/>
                  </a:lnTo>
                  <a:lnTo>
                    <a:pt x="44839" y="72267"/>
                  </a:lnTo>
                  <a:lnTo>
                    <a:pt x="53961" y="90836"/>
                  </a:lnTo>
                  <a:lnTo>
                    <a:pt x="85753" y="131199"/>
                  </a:lnTo>
                  <a:lnTo>
                    <a:pt x="104867" y="168182"/>
                  </a:lnTo>
                  <a:lnTo>
                    <a:pt x="106319" y="197493"/>
                  </a:lnTo>
                  <a:lnTo>
                    <a:pt x="96385" y="216208"/>
                  </a:lnTo>
                  <a:lnTo>
                    <a:pt x="68005" y="244476"/>
                  </a:lnTo>
                  <a:lnTo>
                    <a:pt x="39063" y="257873"/>
                  </a:lnTo>
                  <a:lnTo>
                    <a:pt x="30510" y="260212"/>
                  </a:lnTo>
                  <a:lnTo>
                    <a:pt x="27947" y="260130"/>
                  </a:lnTo>
                  <a:lnTo>
                    <a:pt x="26238" y="259370"/>
                  </a:lnTo>
                  <a:lnTo>
                    <a:pt x="25099" y="258158"/>
                  </a:lnTo>
                  <a:lnTo>
                    <a:pt x="25045" y="257349"/>
                  </a:lnTo>
                  <a:lnTo>
                    <a:pt x="25715" y="256811"/>
                  </a:lnTo>
                  <a:lnTo>
                    <a:pt x="29751" y="256212"/>
                  </a:lnTo>
                  <a:lnTo>
                    <a:pt x="43219" y="256580"/>
                  </a:lnTo>
                  <a:lnTo>
                    <a:pt x="52113" y="259167"/>
                  </a:lnTo>
                  <a:lnTo>
                    <a:pt x="58887" y="266431"/>
                  </a:lnTo>
                  <a:lnTo>
                    <a:pt x="63545" y="276010"/>
                  </a:lnTo>
                  <a:lnTo>
                    <a:pt x="65615" y="284971"/>
                  </a:lnTo>
                  <a:lnTo>
                    <a:pt x="62772" y="295539"/>
                  </a:lnTo>
                  <a:lnTo>
                    <a:pt x="53238" y="311507"/>
                  </a:lnTo>
                  <a:lnTo>
                    <a:pt x="14891" y="353869"/>
                  </a:lnTo>
                  <a:lnTo>
                    <a:pt x="3224" y="374337"/>
                  </a:lnTo>
                  <a:lnTo>
                    <a:pt x="0" y="385116"/>
                  </a:lnTo>
                  <a:lnTo>
                    <a:pt x="552" y="389966"/>
                  </a:lnTo>
                  <a:lnTo>
                    <a:pt x="4927" y="399118"/>
                  </a:lnTo>
                  <a:lnTo>
                    <a:pt x="8775" y="402123"/>
                  </a:lnTo>
                  <a:lnTo>
                    <a:pt x="18695" y="405462"/>
                  </a:lnTo>
                  <a:lnTo>
                    <a:pt x="42922" y="403971"/>
                  </a:lnTo>
                  <a:lnTo>
                    <a:pt x="92671" y="389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22"/>
          <p:cNvGrpSpPr/>
          <p:nvPr/>
        </p:nvGrpSpPr>
        <p:grpSpPr>
          <a:xfrm>
            <a:off x="4585191" y="2783979"/>
            <a:ext cx="297960" cy="391022"/>
            <a:chOff x="4585191" y="2783979"/>
            <a:chExt cx="297960" cy="391022"/>
          </a:xfrm>
        </p:grpSpPr>
        <p:sp>
          <p:nvSpPr>
            <p:cNvPr id="99" name="SMARTInkShape-706"/>
            <p:cNvSpPr/>
            <p:nvPr>
              <p:custDataLst>
                <p:tags r:id="rId94"/>
              </p:custDataLst>
            </p:nvPr>
          </p:nvSpPr>
          <p:spPr>
            <a:xfrm>
              <a:off x="4800600" y="310515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82550" y="0"/>
                  </a:moveTo>
                  <a:lnTo>
                    <a:pt x="82550" y="0"/>
                  </a:lnTo>
                  <a:lnTo>
                    <a:pt x="37047" y="4362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07"/>
            <p:cNvSpPr/>
            <p:nvPr>
              <p:custDataLst>
                <p:tags r:id="rId95"/>
              </p:custDataLst>
            </p:nvPr>
          </p:nvSpPr>
          <p:spPr>
            <a:xfrm>
              <a:off x="4585191" y="2783979"/>
              <a:ext cx="132860" cy="302122"/>
            </a:xfrm>
            <a:custGeom>
              <a:avLst/>
              <a:gdLst/>
              <a:ahLst/>
              <a:cxnLst/>
              <a:rect l="0" t="0" r="0" b="0"/>
              <a:pathLst>
                <a:path w="132860" h="302122">
                  <a:moveTo>
                    <a:pt x="101109" y="117971"/>
                  </a:moveTo>
                  <a:lnTo>
                    <a:pt x="101109" y="117971"/>
                  </a:lnTo>
                  <a:lnTo>
                    <a:pt x="109947" y="100294"/>
                  </a:lnTo>
                  <a:lnTo>
                    <a:pt x="110211" y="88478"/>
                  </a:lnTo>
                  <a:lnTo>
                    <a:pt x="97682" y="40971"/>
                  </a:lnTo>
                  <a:lnTo>
                    <a:pt x="85198" y="14566"/>
                  </a:lnTo>
                  <a:lnTo>
                    <a:pt x="74282" y="2398"/>
                  </a:lnTo>
                  <a:lnTo>
                    <a:pt x="67702" y="0"/>
                  </a:lnTo>
                  <a:lnTo>
                    <a:pt x="52865" y="1099"/>
                  </a:lnTo>
                  <a:lnTo>
                    <a:pt x="25274" y="16393"/>
                  </a:lnTo>
                  <a:lnTo>
                    <a:pt x="10725" y="34725"/>
                  </a:lnTo>
                  <a:lnTo>
                    <a:pt x="1671" y="56278"/>
                  </a:lnTo>
                  <a:lnTo>
                    <a:pt x="0" y="77617"/>
                  </a:lnTo>
                  <a:lnTo>
                    <a:pt x="5372" y="96978"/>
                  </a:lnTo>
                  <a:lnTo>
                    <a:pt x="14814" y="112874"/>
                  </a:lnTo>
                  <a:lnTo>
                    <a:pt x="26067" y="122291"/>
                  </a:lnTo>
                  <a:lnTo>
                    <a:pt x="40005" y="125065"/>
                  </a:lnTo>
                  <a:lnTo>
                    <a:pt x="54901" y="123241"/>
                  </a:lnTo>
                  <a:lnTo>
                    <a:pt x="68578" y="117726"/>
                  </a:lnTo>
                  <a:lnTo>
                    <a:pt x="79830" y="106809"/>
                  </a:lnTo>
                  <a:lnTo>
                    <a:pt x="110288" y="60089"/>
                  </a:lnTo>
                  <a:lnTo>
                    <a:pt x="112166" y="59628"/>
                  </a:lnTo>
                  <a:lnTo>
                    <a:pt x="114125" y="60731"/>
                  </a:lnTo>
                  <a:lnTo>
                    <a:pt x="116136" y="62878"/>
                  </a:lnTo>
                  <a:lnTo>
                    <a:pt x="116490" y="74670"/>
                  </a:lnTo>
                  <a:lnTo>
                    <a:pt x="117709" y="121099"/>
                  </a:lnTo>
                  <a:lnTo>
                    <a:pt x="119070" y="153933"/>
                  </a:lnTo>
                  <a:lnTo>
                    <a:pt x="120380" y="189693"/>
                  </a:lnTo>
                  <a:lnTo>
                    <a:pt x="123315" y="226753"/>
                  </a:lnTo>
                  <a:lnTo>
                    <a:pt x="128934" y="273204"/>
                  </a:lnTo>
                  <a:lnTo>
                    <a:pt x="132859" y="30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23"/>
          <p:cNvGrpSpPr/>
          <p:nvPr/>
        </p:nvGrpSpPr>
        <p:grpSpPr>
          <a:xfrm>
            <a:off x="5143500" y="2769355"/>
            <a:ext cx="412662" cy="380246"/>
            <a:chOff x="5143500" y="2769355"/>
            <a:chExt cx="412662" cy="380246"/>
          </a:xfrm>
        </p:grpSpPr>
        <p:sp>
          <p:nvSpPr>
            <p:cNvPr id="102" name="SMARTInkShape-708"/>
            <p:cNvSpPr/>
            <p:nvPr>
              <p:custDataLst>
                <p:tags r:id="rId91"/>
              </p:custDataLst>
            </p:nvPr>
          </p:nvSpPr>
          <p:spPr>
            <a:xfrm>
              <a:off x="5473700" y="2769355"/>
              <a:ext cx="82462" cy="380246"/>
            </a:xfrm>
            <a:custGeom>
              <a:avLst/>
              <a:gdLst/>
              <a:ahLst/>
              <a:cxnLst/>
              <a:rect l="0" t="0" r="0" b="0"/>
              <a:pathLst>
                <a:path w="82462" h="380246">
                  <a:moveTo>
                    <a:pt x="50800" y="30995"/>
                  </a:moveTo>
                  <a:lnTo>
                    <a:pt x="50800" y="30995"/>
                  </a:lnTo>
                  <a:lnTo>
                    <a:pt x="25493" y="4982"/>
                  </a:lnTo>
                  <a:lnTo>
                    <a:pt x="24756" y="3070"/>
                  </a:lnTo>
                  <a:lnTo>
                    <a:pt x="24971" y="1795"/>
                  </a:lnTo>
                  <a:lnTo>
                    <a:pt x="25819" y="945"/>
                  </a:lnTo>
                  <a:lnTo>
                    <a:pt x="28644" y="0"/>
                  </a:lnTo>
                  <a:lnTo>
                    <a:pt x="61363" y="25826"/>
                  </a:lnTo>
                  <a:lnTo>
                    <a:pt x="78546" y="57529"/>
                  </a:lnTo>
                  <a:lnTo>
                    <a:pt x="82461" y="94831"/>
                  </a:lnTo>
                  <a:lnTo>
                    <a:pt x="72393" y="139586"/>
                  </a:lnTo>
                  <a:lnTo>
                    <a:pt x="52694" y="185039"/>
                  </a:lnTo>
                  <a:lnTo>
                    <a:pt x="43521" y="207401"/>
                  </a:lnTo>
                  <a:lnTo>
                    <a:pt x="42390" y="220875"/>
                  </a:lnTo>
                  <a:lnTo>
                    <a:pt x="46151" y="261422"/>
                  </a:lnTo>
                  <a:lnTo>
                    <a:pt x="53185" y="283655"/>
                  </a:lnTo>
                  <a:lnTo>
                    <a:pt x="74528" y="328003"/>
                  </a:lnTo>
                  <a:lnTo>
                    <a:pt x="78279" y="340799"/>
                  </a:lnTo>
                  <a:lnTo>
                    <a:pt x="77594" y="351189"/>
                  </a:lnTo>
                  <a:lnTo>
                    <a:pt x="74307" y="355936"/>
                  </a:lnTo>
                  <a:lnTo>
                    <a:pt x="63129" y="364972"/>
                  </a:lnTo>
                  <a:lnTo>
                    <a:pt x="40969" y="374622"/>
                  </a:lnTo>
                  <a:lnTo>
                    <a:pt x="0" y="380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09"/>
            <p:cNvSpPr/>
            <p:nvPr>
              <p:custDataLst>
                <p:tags r:id="rId92"/>
              </p:custDataLst>
            </p:nvPr>
          </p:nvSpPr>
          <p:spPr>
            <a:xfrm>
              <a:off x="5263315" y="2957279"/>
              <a:ext cx="115042" cy="178683"/>
            </a:xfrm>
            <a:custGeom>
              <a:avLst/>
              <a:gdLst/>
              <a:ahLst/>
              <a:cxnLst/>
              <a:rect l="0" t="0" r="0" b="0"/>
              <a:pathLst>
                <a:path w="115042" h="178683">
                  <a:moveTo>
                    <a:pt x="89735" y="8171"/>
                  </a:moveTo>
                  <a:lnTo>
                    <a:pt x="89735" y="8171"/>
                  </a:lnTo>
                  <a:lnTo>
                    <a:pt x="79622" y="1429"/>
                  </a:lnTo>
                  <a:lnTo>
                    <a:pt x="69012" y="0"/>
                  </a:lnTo>
                  <a:lnTo>
                    <a:pt x="63220" y="607"/>
                  </a:lnTo>
                  <a:lnTo>
                    <a:pt x="38213" y="18316"/>
                  </a:lnTo>
                  <a:lnTo>
                    <a:pt x="15202" y="52648"/>
                  </a:lnTo>
                  <a:lnTo>
                    <a:pt x="1721" y="94100"/>
                  </a:lnTo>
                  <a:lnTo>
                    <a:pt x="0" y="134290"/>
                  </a:lnTo>
                  <a:lnTo>
                    <a:pt x="7330" y="162897"/>
                  </a:lnTo>
                  <a:lnTo>
                    <a:pt x="12926" y="169177"/>
                  </a:lnTo>
                  <a:lnTo>
                    <a:pt x="28552" y="178037"/>
                  </a:lnTo>
                  <a:lnTo>
                    <a:pt x="45374" y="178682"/>
                  </a:lnTo>
                  <a:lnTo>
                    <a:pt x="62963" y="172853"/>
                  </a:lnTo>
                  <a:lnTo>
                    <a:pt x="82540" y="160855"/>
                  </a:lnTo>
                  <a:lnTo>
                    <a:pt x="97355" y="140472"/>
                  </a:lnTo>
                  <a:lnTo>
                    <a:pt x="111749" y="103110"/>
                  </a:lnTo>
                  <a:lnTo>
                    <a:pt x="114994" y="90514"/>
                  </a:lnTo>
                  <a:lnTo>
                    <a:pt x="115041" y="79999"/>
                  </a:lnTo>
                  <a:lnTo>
                    <a:pt x="109449" y="62672"/>
                  </a:lnTo>
                  <a:lnTo>
                    <a:pt x="98026" y="51679"/>
                  </a:lnTo>
                  <a:lnTo>
                    <a:pt x="51635" y="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10"/>
            <p:cNvSpPr/>
            <p:nvPr>
              <p:custDataLst>
                <p:tags r:id="rId93"/>
              </p:custDataLst>
            </p:nvPr>
          </p:nvSpPr>
          <p:spPr>
            <a:xfrm>
              <a:off x="5143500" y="2897365"/>
              <a:ext cx="38101" cy="207786"/>
            </a:xfrm>
            <a:custGeom>
              <a:avLst/>
              <a:gdLst/>
              <a:ahLst/>
              <a:cxnLst/>
              <a:rect l="0" t="0" r="0" b="0"/>
              <a:pathLst>
                <a:path w="38101" h="207786">
                  <a:moveTo>
                    <a:pt x="38100" y="10935"/>
                  </a:moveTo>
                  <a:lnTo>
                    <a:pt x="38100" y="10935"/>
                  </a:lnTo>
                  <a:lnTo>
                    <a:pt x="32633" y="0"/>
                  </a:lnTo>
                  <a:lnTo>
                    <a:pt x="28640" y="8871"/>
                  </a:lnTo>
                  <a:lnTo>
                    <a:pt x="15901" y="51815"/>
                  </a:lnTo>
                  <a:lnTo>
                    <a:pt x="5338" y="98385"/>
                  </a:lnTo>
                  <a:lnTo>
                    <a:pt x="2372" y="133763"/>
                  </a:lnTo>
                  <a:lnTo>
                    <a:pt x="703" y="179267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711"/>
          <p:cNvSpPr/>
          <p:nvPr>
            <p:custDataLst>
              <p:tags r:id="rId6"/>
            </p:custDataLst>
          </p:nvPr>
        </p:nvSpPr>
        <p:spPr>
          <a:xfrm>
            <a:off x="5778500" y="3175000"/>
            <a:ext cx="6351" cy="12701"/>
          </a:xfrm>
          <a:custGeom>
            <a:avLst/>
            <a:gdLst/>
            <a:ahLst/>
            <a:cxnLst/>
            <a:rect l="0" t="0" r="0" b="0"/>
            <a:pathLst>
              <a:path w="6351" h="12701">
                <a:moveTo>
                  <a:pt x="6350" y="12700"/>
                </a:moveTo>
                <a:lnTo>
                  <a:pt x="6350" y="1270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125"/>
          <p:cNvGrpSpPr/>
          <p:nvPr/>
        </p:nvGrpSpPr>
        <p:grpSpPr>
          <a:xfrm>
            <a:off x="1657350" y="3644900"/>
            <a:ext cx="393701" cy="323851"/>
            <a:chOff x="1657350" y="3644900"/>
            <a:chExt cx="393701" cy="323851"/>
          </a:xfrm>
        </p:grpSpPr>
        <p:sp>
          <p:nvSpPr>
            <p:cNvPr id="107" name="SMARTInkShape-712"/>
            <p:cNvSpPr/>
            <p:nvPr>
              <p:custDataLst>
                <p:tags r:id="rId87"/>
              </p:custDataLst>
            </p:nvPr>
          </p:nvSpPr>
          <p:spPr>
            <a:xfrm>
              <a:off x="1971192" y="3937000"/>
              <a:ext cx="79859" cy="8839"/>
            </a:xfrm>
            <a:custGeom>
              <a:avLst/>
              <a:gdLst/>
              <a:ahLst/>
              <a:cxnLst/>
              <a:rect l="0" t="0" r="0" b="0"/>
              <a:pathLst>
                <a:path w="79859" h="8839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29989" y="8838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13"/>
            <p:cNvSpPr/>
            <p:nvPr>
              <p:custDataLst>
                <p:tags r:id="rId88"/>
              </p:custDataLst>
            </p:nvPr>
          </p:nvSpPr>
          <p:spPr>
            <a:xfrm>
              <a:off x="1943100" y="38544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41427" y="5026"/>
                  </a:lnTo>
                  <a:lnTo>
                    <a:pt x="87927" y="6175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14"/>
            <p:cNvSpPr/>
            <p:nvPr>
              <p:custDataLst>
                <p:tags r:id="rId89"/>
              </p:custDataLst>
            </p:nvPr>
          </p:nvSpPr>
          <p:spPr>
            <a:xfrm>
              <a:off x="1691983" y="3692041"/>
              <a:ext cx="111418" cy="232260"/>
            </a:xfrm>
            <a:custGeom>
              <a:avLst/>
              <a:gdLst/>
              <a:ahLst/>
              <a:cxnLst/>
              <a:rect l="0" t="0" r="0" b="0"/>
              <a:pathLst>
                <a:path w="111418" h="232260">
                  <a:moveTo>
                    <a:pt x="111417" y="3659"/>
                  </a:moveTo>
                  <a:lnTo>
                    <a:pt x="111417" y="3659"/>
                  </a:lnTo>
                  <a:lnTo>
                    <a:pt x="111417" y="288"/>
                  </a:lnTo>
                  <a:lnTo>
                    <a:pt x="110711" y="0"/>
                  </a:lnTo>
                  <a:lnTo>
                    <a:pt x="108046" y="1563"/>
                  </a:lnTo>
                  <a:lnTo>
                    <a:pt x="60985" y="48384"/>
                  </a:lnTo>
                  <a:lnTo>
                    <a:pt x="22549" y="95071"/>
                  </a:lnTo>
                  <a:lnTo>
                    <a:pt x="3604" y="118481"/>
                  </a:lnTo>
                  <a:lnTo>
                    <a:pt x="0" y="127834"/>
                  </a:lnTo>
                  <a:lnTo>
                    <a:pt x="280" y="136694"/>
                  </a:lnTo>
                  <a:lnTo>
                    <a:pt x="3462" y="146041"/>
                  </a:lnTo>
                  <a:lnTo>
                    <a:pt x="18884" y="169288"/>
                  </a:lnTo>
                  <a:lnTo>
                    <a:pt x="66367" y="214510"/>
                  </a:lnTo>
                  <a:lnTo>
                    <a:pt x="86017" y="23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15"/>
            <p:cNvSpPr/>
            <p:nvPr>
              <p:custDataLst>
                <p:tags r:id="rId90"/>
              </p:custDataLst>
            </p:nvPr>
          </p:nvSpPr>
          <p:spPr>
            <a:xfrm>
              <a:off x="1657350" y="3644900"/>
              <a:ext cx="25401" cy="323851"/>
            </a:xfrm>
            <a:custGeom>
              <a:avLst/>
              <a:gdLst/>
              <a:ahLst/>
              <a:cxnLst/>
              <a:rect l="0" t="0" r="0" b="0"/>
              <a:pathLst>
                <a:path w="25401" h="323851">
                  <a:moveTo>
                    <a:pt x="0" y="0"/>
                  </a:moveTo>
                  <a:lnTo>
                    <a:pt x="0" y="0"/>
                  </a:lnTo>
                  <a:lnTo>
                    <a:pt x="0" y="47071"/>
                  </a:lnTo>
                  <a:lnTo>
                    <a:pt x="0" y="78070"/>
                  </a:lnTo>
                  <a:lnTo>
                    <a:pt x="0" y="117718"/>
                  </a:lnTo>
                  <a:lnTo>
                    <a:pt x="0" y="161210"/>
                  </a:lnTo>
                  <a:lnTo>
                    <a:pt x="0" y="204999"/>
                  </a:lnTo>
                  <a:lnTo>
                    <a:pt x="0" y="245627"/>
                  </a:lnTo>
                  <a:lnTo>
                    <a:pt x="3371" y="290716"/>
                  </a:lnTo>
                  <a:lnTo>
                    <a:pt x="8838" y="316306"/>
                  </a:lnTo>
                  <a:lnTo>
                    <a:pt x="11537" y="320232"/>
                  </a:lnTo>
                  <a:lnTo>
                    <a:pt x="14747" y="322143"/>
                  </a:lnTo>
                  <a:lnTo>
                    <a:pt x="254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26"/>
          <p:cNvGrpSpPr/>
          <p:nvPr/>
        </p:nvGrpSpPr>
        <p:grpSpPr>
          <a:xfrm>
            <a:off x="2398241" y="3695700"/>
            <a:ext cx="252789" cy="298451"/>
            <a:chOff x="2398241" y="3695700"/>
            <a:chExt cx="252789" cy="298451"/>
          </a:xfrm>
        </p:grpSpPr>
        <p:sp>
          <p:nvSpPr>
            <p:cNvPr id="112" name="SMARTInkShape-716"/>
            <p:cNvSpPr/>
            <p:nvPr>
              <p:custDataLst>
                <p:tags r:id="rId85"/>
              </p:custDataLst>
            </p:nvPr>
          </p:nvSpPr>
          <p:spPr>
            <a:xfrm>
              <a:off x="2564128" y="3793641"/>
              <a:ext cx="86902" cy="157745"/>
            </a:xfrm>
            <a:custGeom>
              <a:avLst/>
              <a:gdLst/>
              <a:ahLst/>
              <a:cxnLst/>
              <a:rect l="0" t="0" r="0" b="0"/>
              <a:pathLst>
                <a:path w="86902" h="157745">
                  <a:moveTo>
                    <a:pt x="52072" y="3659"/>
                  </a:moveTo>
                  <a:lnTo>
                    <a:pt x="52072" y="3659"/>
                  </a:lnTo>
                  <a:lnTo>
                    <a:pt x="52072" y="288"/>
                  </a:lnTo>
                  <a:lnTo>
                    <a:pt x="49955" y="0"/>
                  </a:lnTo>
                  <a:lnTo>
                    <a:pt x="41959" y="1563"/>
                  </a:lnTo>
                  <a:lnTo>
                    <a:pt x="25557" y="16522"/>
                  </a:lnTo>
                  <a:lnTo>
                    <a:pt x="10663" y="45570"/>
                  </a:lnTo>
                  <a:lnTo>
                    <a:pt x="683" y="84359"/>
                  </a:lnTo>
                  <a:lnTo>
                    <a:pt x="0" y="120390"/>
                  </a:lnTo>
                  <a:lnTo>
                    <a:pt x="6351" y="138795"/>
                  </a:lnTo>
                  <a:lnTo>
                    <a:pt x="11008" y="146666"/>
                  </a:lnTo>
                  <a:lnTo>
                    <a:pt x="17640" y="151914"/>
                  </a:lnTo>
                  <a:lnTo>
                    <a:pt x="34417" y="157744"/>
                  </a:lnTo>
                  <a:lnTo>
                    <a:pt x="51751" y="156573"/>
                  </a:lnTo>
                  <a:lnTo>
                    <a:pt x="67452" y="150643"/>
                  </a:lnTo>
                  <a:lnTo>
                    <a:pt x="79133" y="140951"/>
                  </a:lnTo>
                  <a:lnTo>
                    <a:pt x="85266" y="123944"/>
                  </a:lnTo>
                  <a:lnTo>
                    <a:pt x="86901" y="113483"/>
                  </a:lnTo>
                  <a:lnTo>
                    <a:pt x="83074" y="90570"/>
                  </a:lnTo>
                  <a:lnTo>
                    <a:pt x="74317" y="69097"/>
                  </a:lnTo>
                  <a:lnTo>
                    <a:pt x="39372" y="29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17"/>
            <p:cNvSpPr/>
            <p:nvPr>
              <p:custDataLst>
                <p:tags r:id="rId86"/>
              </p:custDataLst>
            </p:nvPr>
          </p:nvSpPr>
          <p:spPr>
            <a:xfrm>
              <a:off x="2398241" y="3695700"/>
              <a:ext cx="87068" cy="298451"/>
            </a:xfrm>
            <a:custGeom>
              <a:avLst/>
              <a:gdLst/>
              <a:ahLst/>
              <a:cxnLst/>
              <a:rect l="0" t="0" r="0" b="0"/>
              <a:pathLst>
                <a:path w="87068" h="298451">
                  <a:moveTo>
                    <a:pt x="40159" y="0"/>
                  </a:moveTo>
                  <a:lnTo>
                    <a:pt x="40159" y="0"/>
                  </a:lnTo>
                  <a:lnTo>
                    <a:pt x="38748" y="17325"/>
                  </a:lnTo>
                  <a:lnTo>
                    <a:pt x="26344" y="63081"/>
                  </a:lnTo>
                  <a:lnTo>
                    <a:pt x="14429" y="109707"/>
                  </a:lnTo>
                  <a:lnTo>
                    <a:pt x="3843" y="155508"/>
                  </a:lnTo>
                  <a:lnTo>
                    <a:pt x="0" y="192127"/>
                  </a:lnTo>
                  <a:lnTo>
                    <a:pt x="3330" y="215206"/>
                  </a:lnTo>
                  <a:lnTo>
                    <a:pt x="5023" y="219670"/>
                  </a:lnTo>
                  <a:lnTo>
                    <a:pt x="7563" y="222647"/>
                  </a:lnTo>
                  <a:lnTo>
                    <a:pt x="14148" y="225954"/>
                  </a:lnTo>
                  <a:lnTo>
                    <a:pt x="23659" y="223661"/>
                  </a:lnTo>
                  <a:lnTo>
                    <a:pt x="56853" y="206077"/>
                  </a:lnTo>
                  <a:lnTo>
                    <a:pt x="75494" y="185346"/>
                  </a:lnTo>
                  <a:lnTo>
                    <a:pt x="86180" y="170823"/>
                  </a:lnTo>
                  <a:lnTo>
                    <a:pt x="87067" y="168210"/>
                  </a:lnTo>
                  <a:lnTo>
                    <a:pt x="86953" y="165762"/>
                  </a:lnTo>
                  <a:lnTo>
                    <a:pt x="86172" y="163425"/>
                  </a:lnTo>
                  <a:lnTo>
                    <a:pt x="84945" y="161866"/>
                  </a:lnTo>
                  <a:lnTo>
                    <a:pt x="81701" y="160135"/>
                  </a:lnTo>
                  <a:lnTo>
                    <a:pt x="79848" y="161084"/>
                  </a:lnTo>
                  <a:lnTo>
                    <a:pt x="75908" y="165902"/>
                  </a:lnTo>
                  <a:lnTo>
                    <a:pt x="69723" y="179919"/>
                  </a:lnTo>
                  <a:lnTo>
                    <a:pt x="64226" y="223644"/>
                  </a:lnTo>
                  <a:lnTo>
                    <a:pt x="59869" y="265211"/>
                  </a:lnTo>
                  <a:lnTo>
                    <a:pt x="59503" y="278738"/>
                  </a:lnTo>
                  <a:lnTo>
                    <a:pt x="60816" y="283898"/>
                  </a:lnTo>
                  <a:lnTo>
                    <a:pt x="71909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27"/>
          <p:cNvGrpSpPr/>
          <p:nvPr/>
        </p:nvGrpSpPr>
        <p:grpSpPr>
          <a:xfrm>
            <a:off x="2224604" y="4413250"/>
            <a:ext cx="1109147" cy="609601"/>
            <a:chOff x="2224604" y="4413250"/>
            <a:chExt cx="1109147" cy="609601"/>
          </a:xfrm>
        </p:grpSpPr>
        <p:sp>
          <p:nvSpPr>
            <p:cNvPr id="115" name="SMARTInkShape-718"/>
            <p:cNvSpPr/>
            <p:nvPr>
              <p:custDataLst>
                <p:tags r:id="rId75"/>
              </p:custDataLst>
            </p:nvPr>
          </p:nvSpPr>
          <p:spPr>
            <a:xfrm>
              <a:off x="3213100" y="4673600"/>
              <a:ext cx="120651" cy="177801"/>
            </a:xfrm>
            <a:custGeom>
              <a:avLst/>
              <a:gdLst/>
              <a:ahLst/>
              <a:cxnLst/>
              <a:rect l="0" t="0" r="0" b="0"/>
              <a:pathLst>
                <a:path w="120651" h="177801">
                  <a:moveTo>
                    <a:pt x="120650" y="0"/>
                  </a:moveTo>
                  <a:lnTo>
                    <a:pt x="120650" y="0"/>
                  </a:lnTo>
                  <a:lnTo>
                    <a:pt x="83779" y="38282"/>
                  </a:lnTo>
                  <a:lnTo>
                    <a:pt x="54849" y="76645"/>
                  </a:lnTo>
                  <a:lnTo>
                    <a:pt x="28794" y="117175"/>
                  </a:lnTo>
                  <a:lnTo>
                    <a:pt x="6315" y="15534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19"/>
            <p:cNvSpPr/>
            <p:nvPr>
              <p:custDataLst>
                <p:tags r:id="rId76"/>
              </p:custDataLst>
            </p:nvPr>
          </p:nvSpPr>
          <p:spPr>
            <a:xfrm>
              <a:off x="3143250" y="4660900"/>
              <a:ext cx="177801" cy="190501"/>
            </a:xfrm>
            <a:custGeom>
              <a:avLst/>
              <a:gdLst/>
              <a:ahLst/>
              <a:cxnLst/>
              <a:rect l="0" t="0" r="0" b="0"/>
              <a:pathLst>
                <a:path w="177801" h="190501">
                  <a:moveTo>
                    <a:pt x="0" y="0"/>
                  </a:moveTo>
                  <a:lnTo>
                    <a:pt x="0" y="0"/>
                  </a:lnTo>
                  <a:lnTo>
                    <a:pt x="37576" y="38282"/>
                  </a:lnTo>
                  <a:lnTo>
                    <a:pt x="72282" y="77351"/>
                  </a:lnTo>
                  <a:lnTo>
                    <a:pt x="111414" y="122245"/>
                  </a:lnTo>
                  <a:lnTo>
                    <a:pt x="149112" y="166330"/>
                  </a:lnTo>
                  <a:lnTo>
                    <a:pt x="166713" y="183338"/>
                  </a:lnTo>
                  <a:lnTo>
                    <a:pt x="1778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20"/>
            <p:cNvSpPr/>
            <p:nvPr>
              <p:custDataLst>
                <p:tags r:id="rId77"/>
              </p:custDataLst>
            </p:nvPr>
          </p:nvSpPr>
          <p:spPr>
            <a:xfrm>
              <a:off x="2914629" y="4864100"/>
              <a:ext cx="82572" cy="107958"/>
            </a:xfrm>
            <a:custGeom>
              <a:avLst/>
              <a:gdLst/>
              <a:ahLst/>
              <a:cxnLst/>
              <a:rect l="0" t="0" r="0" b="0"/>
              <a:pathLst>
                <a:path w="82572" h="107958">
                  <a:moveTo>
                    <a:pt x="82571" y="12700"/>
                  </a:moveTo>
                  <a:lnTo>
                    <a:pt x="82571" y="12700"/>
                  </a:lnTo>
                  <a:lnTo>
                    <a:pt x="63619" y="12700"/>
                  </a:lnTo>
                  <a:lnTo>
                    <a:pt x="48984" y="18344"/>
                  </a:lnTo>
                  <a:lnTo>
                    <a:pt x="33776" y="28615"/>
                  </a:lnTo>
                  <a:lnTo>
                    <a:pt x="8649" y="58203"/>
                  </a:lnTo>
                  <a:lnTo>
                    <a:pt x="1033" y="73845"/>
                  </a:lnTo>
                  <a:lnTo>
                    <a:pt x="0" y="87854"/>
                  </a:lnTo>
                  <a:lnTo>
                    <a:pt x="3775" y="99254"/>
                  </a:lnTo>
                  <a:lnTo>
                    <a:pt x="6757" y="104269"/>
                  </a:lnTo>
                  <a:lnTo>
                    <a:pt x="11567" y="106907"/>
                  </a:lnTo>
                  <a:lnTo>
                    <a:pt x="24438" y="107957"/>
                  </a:lnTo>
                  <a:lnTo>
                    <a:pt x="44180" y="104581"/>
                  </a:lnTo>
                  <a:lnTo>
                    <a:pt x="63435" y="92370"/>
                  </a:lnTo>
                  <a:lnTo>
                    <a:pt x="70538" y="79388"/>
                  </a:lnTo>
                  <a:lnTo>
                    <a:pt x="72433" y="71975"/>
                  </a:lnTo>
                  <a:lnTo>
                    <a:pt x="70774" y="56213"/>
                  </a:lnTo>
                  <a:lnTo>
                    <a:pt x="68357" y="48059"/>
                  </a:lnTo>
                  <a:lnTo>
                    <a:pt x="58144" y="33354"/>
                  </a:lnTo>
                  <a:lnTo>
                    <a:pt x="25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21"/>
            <p:cNvSpPr/>
            <p:nvPr>
              <p:custDataLst>
                <p:tags r:id="rId78"/>
              </p:custDataLst>
            </p:nvPr>
          </p:nvSpPr>
          <p:spPr>
            <a:xfrm>
              <a:off x="2785815" y="4890383"/>
              <a:ext cx="56486" cy="99508"/>
            </a:xfrm>
            <a:custGeom>
              <a:avLst/>
              <a:gdLst/>
              <a:ahLst/>
              <a:cxnLst/>
              <a:rect l="0" t="0" r="0" b="0"/>
              <a:pathLst>
                <a:path w="56486" h="99508">
                  <a:moveTo>
                    <a:pt x="46285" y="5467"/>
                  </a:moveTo>
                  <a:lnTo>
                    <a:pt x="46285" y="5467"/>
                  </a:lnTo>
                  <a:lnTo>
                    <a:pt x="42914" y="2096"/>
                  </a:lnTo>
                  <a:lnTo>
                    <a:pt x="37496" y="441"/>
                  </a:lnTo>
                  <a:lnTo>
                    <a:pt x="34076" y="0"/>
                  </a:lnTo>
                  <a:lnTo>
                    <a:pt x="28394" y="1391"/>
                  </a:lnTo>
                  <a:lnTo>
                    <a:pt x="15626" y="8033"/>
                  </a:lnTo>
                  <a:lnTo>
                    <a:pt x="9611" y="15780"/>
                  </a:lnTo>
                  <a:lnTo>
                    <a:pt x="0" y="41371"/>
                  </a:lnTo>
                  <a:lnTo>
                    <a:pt x="1255" y="57172"/>
                  </a:lnTo>
                  <a:lnTo>
                    <a:pt x="13558" y="86941"/>
                  </a:lnTo>
                  <a:lnTo>
                    <a:pt x="21392" y="94594"/>
                  </a:lnTo>
                  <a:lnTo>
                    <a:pt x="29577" y="97995"/>
                  </a:lnTo>
                  <a:lnTo>
                    <a:pt x="37918" y="99507"/>
                  </a:lnTo>
                  <a:lnTo>
                    <a:pt x="46330" y="96416"/>
                  </a:lnTo>
                  <a:lnTo>
                    <a:pt x="50548" y="93617"/>
                  </a:lnTo>
                  <a:lnTo>
                    <a:pt x="53360" y="88927"/>
                  </a:lnTo>
                  <a:lnTo>
                    <a:pt x="56485" y="76192"/>
                  </a:lnTo>
                  <a:lnTo>
                    <a:pt x="54873" y="49784"/>
                  </a:lnTo>
                  <a:lnTo>
                    <a:pt x="49867" y="35512"/>
                  </a:lnTo>
                  <a:lnTo>
                    <a:pt x="42938" y="25170"/>
                  </a:lnTo>
                  <a:lnTo>
                    <a:pt x="27235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22"/>
            <p:cNvSpPr/>
            <p:nvPr>
              <p:custDataLst>
                <p:tags r:id="rId79"/>
              </p:custDataLst>
            </p:nvPr>
          </p:nvSpPr>
          <p:spPr>
            <a:xfrm>
              <a:off x="2686050" y="4851400"/>
              <a:ext cx="27289" cy="171451"/>
            </a:xfrm>
            <a:custGeom>
              <a:avLst/>
              <a:gdLst/>
              <a:ahLst/>
              <a:cxnLst/>
              <a:rect l="0" t="0" r="0" b="0"/>
              <a:pathLst>
                <a:path w="27289" h="171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20394" y="21048"/>
                  </a:lnTo>
                  <a:lnTo>
                    <a:pt x="27288" y="42063"/>
                  </a:lnTo>
                  <a:lnTo>
                    <a:pt x="27057" y="69535"/>
                  </a:lnTo>
                  <a:lnTo>
                    <a:pt x="15588" y="114786"/>
                  </a:lnTo>
                  <a:lnTo>
                    <a:pt x="2331" y="15900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23"/>
            <p:cNvSpPr/>
            <p:nvPr>
              <p:custDataLst>
                <p:tags r:id="rId80"/>
              </p:custDataLst>
            </p:nvPr>
          </p:nvSpPr>
          <p:spPr>
            <a:xfrm>
              <a:off x="2597150" y="4768850"/>
              <a:ext cx="311151" cy="9722"/>
            </a:xfrm>
            <a:custGeom>
              <a:avLst/>
              <a:gdLst/>
              <a:ahLst/>
              <a:cxnLst/>
              <a:rect l="0" t="0" r="0" b="0"/>
              <a:pathLst>
                <a:path w="31115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37590" y="7747"/>
                  </a:lnTo>
                  <a:lnTo>
                    <a:pt x="82713" y="6764"/>
                  </a:lnTo>
                  <a:lnTo>
                    <a:pt x="120252" y="6534"/>
                  </a:lnTo>
                  <a:lnTo>
                    <a:pt x="162336" y="4550"/>
                  </a:lnTo>
                  <a:lnTo>
                    <a:pt x="205499" y="2022"/>
                  </a:lnTo>
                  <a:lnTo>
                    <a:pt x="245850" y="898"/>
                  </a:lnTo>
                  <a:lnTo>
                    <a:pt x="287411" y="266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24"/>
            <p:cNvSpPr/>
            <p:nvPr>
              <p:custDataLst>
                <p:tags r:id="rId81"/>
              </p:custDataLst>
            </p:nvPr>
          </p:nvSpPr>
          <p:spPr>
            <a:xfrm>
              <a:off x="2722129" y="4470400"/>
              <a:ext cx="135372" cy="152401"/>
            </a:xfrm>
            <a:custGeom>
              <a:avLst/>
              <a:gdLst/>
              <a:ahLst/>
              <a:cxnLst/>
              <a:rect l="0" t="0" r="0" b="0"/>
              <a:pathLst>
                <a:path w="135372" h="152401">
                  <a:moveTo>
                    <a:pt x="78221" y="0"/>
                  </a:moveTo>
                  <a:lnTo>
                    <a:pt x="78221" y="0"/>
                  </a:lnTo>
                  <a:lnTo>
                    <a:pt x="74850" y="0"/>
                  </a:lnTo>
                  <a:lnTo>
                    <a:pt x="61615" y="10845"/>
                  </a:lnTo>
                  <a:lnTo>
                    <a:pt x="36628" y="38692"/>
                  </a:lnTo>
                  <a:lnTo>
                    <a:pt x="10553" y="81719"/>
                  </a:lnTo>
                  <a:lnTo>
                    <a:pt x="1178" y="97983"/>
                  </a:lnTo>
                  <a:lnTo>
                    <a:pt x="47" y="102010"/>
                  </a:lnTo>
                  <a:lnTo>
                    <a:pt x="0" y="105401"/>
                  </a:lnTo>
                  <a:lnTo>
                    <a:pt x="674" y="108367"/>
                  </a:lnTo>
                  <a:lnTo>
                    <a:pt x="3945" y="111051"/>
                  </a:lnTo>
                  <a:lnTo>
                    <a:pt x="31355" y="120426"/>
                  </a:lnTo>
                  <a:lnTo>
                    <a:pt x="70531" y="132443"/>
                  </a:lnTo>
                  <a:lnTo>
                    <a:pt x="113985" y="145652"/>
                  </a:lnTo>
                  <a:lnTo>
                    <a:pt x="13537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25"/>
            <p:cNvSpPr/>
            <p:nvPr>
              <p:custDataLst>
                <p:tags r:id="rId82"/>
              </p:custDataLst>
            </p:nvPr>
          </p:nvSpPr>
          <p:spPr>
            <a:xfrm>
              <a:off x="2692661" y="4477012"/>
              <a:ext cx="50540" cy="184946"/>
            </a:xfrm>
            <a:custGeom>
              <a:avLst/>
              <a:gdLst/>
              <a:ahLst/>
              <a:cxnLst/>
              <a:rect l="0" t="0" r="0" b="0"/>
              <a:pathLst>
                <a:path w="50540" h="184946">
                  <a:moveTo>
                    <a:pt x="6089" y="6088"/>
                  </a:moveTo>
                  <a:lnTo>
                    <a:pt x="6089" y="6088"/>
                  </a:lnTo>
                  <a:lnTo>
                    <a:pt x="6089" y="2717"/>
                  </a:lnTo>
                  <a:lnTo>
                    <a:pt x="5383" y="1724"/>
                  </a:lnTo>
                  <a:lnTo>
                    <a:pt x="4208" y="1062"/>
                  </a:lnTo>
                  <a:lnTo>
                    <a:pt x="622" y="0"/>
                  </a:lnTo>
                  <a:lnTo>
                    <a:pt x="0" y="6557"/>
                  </a:lnTo>
                  <a:lnTo>
                    <a:pt x="11707" y="49964"/>
                  </a:lnTo>
                  <a:lnTo>
                    <a:pt x="20454" y="90349"/>
                  </a:lnTo>
                  <a:lnTo>
                    <a:pt x="30101" y="129832"/>
                  </a:lnTo>
                  <a:lnTo>
                    <a:pt x="41184" y="174026"/>
                  </a:lnTo>
                  <a:lnTo>
                    <a:pt x="42853" y="182562"/>
                  </a:lnTo>
                  <a:lnTo>
                    <a:pt x="44004" y="184415"/>
                  </a:lnTo>
                  <a:lnTo>
                    <a:pt x="45477" y="184945"/>
                  </a:lnTo>
                  <a:lnTo>
                    <a:pt x="50539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26"/>
            <p:cNvSpPr/>
            <p:nvPr>
              <p:custDataLst>
                <p:tags r:id="rId83"/>
              </p:custDataLst>
            </p:nvPr>
          </p:nvSpPr>
          <p:spPr>
            <a:xfrm>
              <a:off x="2224604" y="4413250"/>
              <a:ext cx="309047" cy="76201"/>
            </a:xfrm>
            <a:custGeom>
              <a:avLst/>
              <a:gdLst/>
              <a:ahLst/>
              <a:cxnLst/>
              <a:rect l="0" t="0" r="0" b="0"/>
              <a:pathLst>
                <a:path w="309047" h="76201">
                  <a:moveTo>
                    <a:pt x="23296" y="76200"/>
                  </a:moveTo>
                  <a:lnTo>
                    <a:pt x="23296" y="76200"/>
                  </a:lnTo>
                  <a:lnTo>
                    <a:pt x="19925" y="72829"/>
                  </a:lnTo>
                  <a:lnTo>
                    <a:pt x="16388" y="71174"/>
                  </a:lnTo>
                  <a:lnTo>
                    <a:pt x="0" y="69928"/>
                  </a:lnTo>
                  <a:lnTo>
                    <a:pt x="4" y="69901"/>
                  </a:lnTo>
                  <a:lnTo>
                    <a:pt x="44117" y="72997"/>
                  </a:lnTo>
                  <a:lnTo>
                    <a:pt x="74883" y="69838"/>
                  </a:lnTo>
                  <a:lnTo>
                    <a:pt x="112075" y="63730"/>
                  </a:lnTo>
                  <a:lnTo>
                    <a:pt x="154005" y="52548"/>
                  </a:lnTo>
                  <a:lnTo>
                    <a:pt x="196395" y="38877"/>
                  </a:lnTo>
                  <a:lnTo>
                    <a:pt x="234049" y="25745"/>
                  </a:lnTo>
                  <a:lnTo>
                    <a:pt x="280240" y="9823"/>
                  </a:lnTo>
                  <a:lnTo>
                    <a:pt x="3090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27"/>
            <p:cNvSpPr/>
            <p:nvPr>
              <p:custDataLst>
                <p:tags r:id="rId84"/>
              </p:custDataLst>
            </p:nvPr>
          </p:nvSpPr>
          <p:spPr>
            <a:xfrm>
              <a:off x="2269929" y="4495800"/>
              <a:ext cx="77181" cy="493672"/>
            </a:xfrm>
            <a:custGeom>
              <a:avLst/>
              <a:gdLst/>
              <a:ahLst/>
              <a:cxnLst/>
              <a:rect l="0" t="0" r="0" b="0"/>
              <a:pathLst>
                <a:path w="77181" h="493672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321" y="43945"/>
                  </a:lnTo>
                  <a:lnTo>
                    <a:pt x="8732" y="83031"/>
                  </a:lnTo>
                  <a:lnTo>
                    <a:pt x="11884" y="108270"/>
                  </a:lnTo>
                  <a:lnTo>
                    <a:pt x="15396" y="135680"/>
                  </a:lnTo>
                  <a:lnTo>
                    <a:pt x="19854" y="165948"/>
                  </a:lnTo>
                  <a:lnTo>
                    <a:pt x="24943" y="198120"/>
                  </a:lnTo>
                  <a:lnTo>
                    <a:pt x="30452" y="231564"/>
                  </a:lnTo>
                  <a:lnTo>
                    <a:pt x="35536" y="264443"/>
                  </a:lnTo>
                  <a:lnTo>
                    <a:pt x="40337" y="296945"/>
                  </a:lnTo>
                  <a:lnTo>
                    <a:pt x="44948" y="329197"/>
                  </a:lnTo>
                  <a:lnTo>
                    <a:pt x="49434" y="358459"/>
                  </a:lnTo>
                  <a:lnTo>
                    <a:pt x="53835" y="385728"/>
                  </a:lnTo>
                  <a:lnTo>
                    <a:pt x="62488" y="433196"/>
                  </a:lnTo>
                  <a:lnTo>
                    <a:pt x="73882" y="479486"/>
                  </a:lnTo>
                  <a:lnTo>
                    <a:pt x="77180" y="493671"/>
                  </a:lnTo>
                  <a:lnTo>
                    <a:pt x="76566" y="493509"/>
                  </a:lnTo>
                  <a:lnTo>
                    <a:pt x="73221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28"/>
          <p:cNvGrpSpPr/>
          <p:nvPr/>
        </p:nvGrpSpPr>
        <p:grpSpPr>
          <a:xfrm>
            <a:off x="3568700" y="4295806"/>
            <a:ext cx="793202" cy="707995"/>
            <a:chOff x="3568700" y="4295806"/>
            <a:chExt cx="793202" cy="707995"/>
          </a:xfrm>
        </p:grpSpPr>
        <p:sp>
          <p:nvSpPr>
            <p:cNvPr id="126" name="SMARTInkShape-728"/>
            <p:cNvSpPr/>
            <p:nvPr>
              <p:custDataLst>
                <p:tags r:id="rId70"/>
              </p:custDataLst>
            </p:nvPr>
          </p:nvSpPr>
          <p:spPr>
            <a:xfrm>
              <a:off x="4102100" y="4295806"/>
              <a:ext cx="259802" cy="707995"/>
            </a:xfrm>
            <a:custGeom>
              <a:avLst/>
              <a:gdLst/>
              <a:ahLst/>
              <a:cxnLst/>
              <a:rect l="0" t="0" r="0" b="0"/>
              <a:pathLst>
                <a:path w="259802" h="707995">
                  <a:moveTo>
                    <a:pt x="0" y="3144"/>
                  </a:moveTo>
                  <a:lnTo>
                    <a:pt x="0" y="3144"/>
                  </a:lnTo>
                  <a:lnTo>
                    <a:pt x="38300" y="1262"/>
                  </a:lnTo>
                  <a:lnTo>
                    <a:pt x="81904" y="0"/>
                  </a:lnTo>
                  <a:lnTo>
                    <a:pt x="116129" y="1747"/>
                  </a:lnTo>
                  <a:lnTo>
                    <a:pt x="150156" y="2523"/>
                  </a:lnTo>
                  <a:lnTo>
                    <a:pt x="194303" y="2960"/>
                  </a:lnTo>
                  <a:lnTo>
                    <a:pt x="237411" y="10027"/>
                  </a:lnTo>
                  <a:lnTo>
                    <a:pt x="242941" y="11966"/>
                  </a:lnTo>
                  <a:lnTo>
                    <a:pt x="250966" y="19765"/>
                  </a:lnTo>
                  <a:lnTo>
                    <a:pt x="254094" y="24808"/>
                  </a:lnTo>
                  <a:lnTo>
                    <a:pt x="258496" y="48760"/>
                  </a:lnTo>
                  <a:lnTo>
                    <a:pt x="259801" y="95055"/>
                  </a:lnTo>
                  <a:lnTo>
                    <a:pt x="258225" y="140889"/>
                  </a:lnTo>
                  <a:lnTo>
                    <a:pt x="256816" y="166941"/>
                  </a:lnTo>
                  <a:lnTo>
                    <a:pt x="255878" y="196303"/>
                  </a:lnTo>
                  <a:lnTo>
                    <a:pt x="255252" y="227873"/>
                  </a:lnTo>
                  <a:lnTo>
                    <a:pt x="254834" y="260913"/>
                  </a:lnTo>
                  <a:lnTo>
                    <a:pt x="254557" y="294229"/>
                  </a:lnTo>
                  <a:lnTo>
                    <a:pt x="254371" y="327728"/>
                  </a:lnTo>
                  <a:lnTo>
                    <a:pt x="254247" y="361350"/>
                  </a:lnTo>
                  <a:lnTo>
                    <a:pt x="254165" y="393642"/>
                  </a:lnTo>
                  <a:lnTo>
                    <a:pt x="254110" y="425048"/>
                  </a:lnTo>
                  <a:lnTo>
                    <a:pt x="254073" y="455863"/>
                  </a:lnTo>
                  <a:lnTo>
                    <a:pt x="253343" y="483463"/>
                  </a:lnTo>
                  <a:lnTo>
                    <a:pt x="252151" y="508918"/>
                  </a:lnTo>
                  <a:lnTo>
                    <a:pt x="249650" y="553899"/>
                  </a:lnTo>
                  <a:lnTo>
                    <a:pt x="248539" y="590354"/>
                  </a:lnTo>
                  <a:lnTo>
                    <a:pt x="244542" y="635272"/>
                  </a:lnTo>
                  <a:lnTo>
                    <a:pt x="241940" y="681191"/>
                  </a:lnTo>
                  <a:lnTo>
                    <a:pt x="241300" y="70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29"/>
            <p:cNvSpPr/>
            <p:nvPr>
              <p:custDataLst>
                <p:tags r:id="rId71"/>
              </p:custDataLst>
            </p:nvPr>
          </p:nvSpPr>
          <p:spPr>
            <a:xfrm>
              <a:off x="4092379" y="4425950"/>
              <a:ext cx="27457" cy="254001"/>
            </a:xfrm>
            <a:custGeom>
              <a:avLst/>
              <a:gdLst/>
              <a:ahLst/>
              <a:cxnLst/>
              <a:rect l="0" t="0" r="0" b="0"/>
              <a:pathLst>
                <a:path w="27457" h="2540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3385" y="38296"/>
                  </a:lnTo>
                  <a:lnTo>
                    <a:pt x="9492" y="69231"/>
                  </a:lnTo>
                  <a:lnTo>
                    <a:pt x="15028" y="107910"/>
                  </a:lnTo>
                  <a:lnTo>
                    <a:pt x="19841" y="148149"/>
                  </a:lnTo>
                  <a:lnTo>
                    <a:pt x="24331" y="182496"/>
                  </a:lnTo>
                  <a:lnTo>
                    <a:pt x="27456" y="222858"/>
                  </a:lnTo>
                  <a:lnTo>
                    <a:pt x="22421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30"/>
            <p:cNvSpPr/>
            <p:nvPr>
              <p:custDataLst>
                <p:tags r:id="rId72"/>
              </p:custDataLst>
            </p:nvPr>
          </p:nvSpPr>
          <p:spPr>
            <a:xfrm>
              <a:off x="3743129" y="4420095"/>
              <a:ext cx="190049" cy="266361"/>
            </a:xfrm>
            <a:custGeom>
              <a:avLst/>
              <a:gdLst/>
              <a:ahLst/>
              <a:cxnLst/>
              <a:rect l="0" t="0" r="0" b="0"/>
              <a:pathLst>
                <a:path w="190049" h="266361">
                  <a:moveTo>
                    <a:pt x="3371" y="50305"/>
                  </a:moveTo>
                  <a:lnTo>
                    <a:pt x="3371" y="50305"/>
                  </a:lnTo>
                  <a:lnTo>
                    <a:pt x="0" y="33450"/>
                  </a:lnTo>
                  <a:lnTo>
                    <a:pt x="2108" y="19531"/>
                  </a:lnTo>
                  <a:lnTo>
                    <a:pt x="4646" y="12855"/>
                  </a:lnTo>
                  <a:lnTo>
                    <a:pt x="13110" y="3557"/>
                  </a:lnTo>
                  <a:lnTo>
                    <a:pt x="18330" y="89"/>
                  </a:lnTo>
                  <a:lnTo>
                    <a:pt x="35419" y="0"/>
                  </a:lnTo>
                  <a:lnTo>
                    <a:pt x="70722" y="9765"/>
                  </a:lnTo>
                  <a:lnTo>
                    <a:pt x="98921" y="23115"/>
                  </a:lnTo>
                  <a:lnTo>
                    <a:pt x="144414" y="58398"/>
                  </a:lnTo>
                  <a:lnTo>
                    <a:pt x="178355" y="99426"/>
                  </a:lnTo>
                  <a:lnTo>
                    <a:pt x="190032" y="125759"/>
                  </a:lnTo>
                  <a:lnTo>
                    <a:pt x="190048" y="153455"/>
                  </a:lnTo>
                  <a:lnTo>
                    <a:pt x="176275" y="194933"/>
                  </a:lnTo>
                  <a:lnTo>
                    <a:pt x="152439" y="232152"/>
                  </a:lnTo>
                  <a:lnTo>
                    <a:pt x="133123" y="251776"/>
                  </a:lnTo>
                  <a:lnTo>
                    <a:pt x="112779" y="262849"/>
                  </a:lnTo>
                  <a:lnTo>
                    <a:pt x="91978" y="266360"/>
                  </a:lnTo>
                  <a:lnTo>
                    <a:pt x="71680" y="264863"/>
                  </a:lnTo>
                  <a:lnTo>
                    <a:pt x="53251" y="259493"/>
                  </a:lnTo>
                  <a:lnTo>
                    <a:pt x="41297" y="250522"/>
                  </a:lnTo>
                  <a:lnTo>
                    <a:pt x="28771" y="234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31"/>
            <p:cNvSpPr/>
            <p:nvPr>
              <p:custDataLst>
                <p:tags r:id="rId73"/>
              </p:custDataLst>
            </p:nvPr>
          </p:nvSpPr>
          <p:spPr>
            <a:xfrm>
              <a:off x="3760083" y="4464050"/>
              <a:ext cx="24518" cy="203201"/>
            </a:xfrm>
            <a:custGeom>
              <a:avLst/>
              <a:gdLst/>
              <a:ahLst/>
              <a:cxnLst/>
              <a:rect l="0" t="0" r="0" b="0"/>
              <a:pathLst>
                <a:path w="24518" h="2032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1408" y="44057"/>
                  </a:lnTo>
                  <a:lnTo>
                    <a:pt x="9307" y="75319"/>
                  </a:lnTo>
                  <a:lnTo>
                    <a:pt x="16111" y="110381"/>
                  </a:lnTo>
                  <a:lnTo>
                    <a:pt x="22026" y="156413"/>
                  </a:lnTo>
                  <a:lnTo>
                    <a:pt x="2451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32"/>
            <p:cNvSpPr/>
            <p:nvPr>
              <p:custDataLst>
                <p:tags r:id="rId74"/>
              </p:custDataLst>
            </p:nvPr>
          </p:nvSpPr>
          <p:spPr>
            <a:xfrm>
              <a:off x="3568700" y="4441342"/>
              <a:ext cx="38101" cy="244959"/>
            </a:xfrm>
            <a:custGeom>
              <a:avLst/>
              <a:gdLst/>
              <a:ahLst/>
              <a:cxnLst/>
              <a:rect l="0" t="0" r="0" b="0"/>
              <a:pathLst>
                <a:path w="38101" h="2449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8789" y="45445"/>
                  </a:lnTo>
                  <a:lnTo>
                    <a:pt x="15901" y="77264"/>
                  </a:lnTo>
                  <a:lnTo>
                    <a:pt x="23765" y="110220"/>
                  </a:lnTo>
                  <a:lnTo>
                    <a:pt x="28201" y="143682"/>
                  </a:lnTo>
                  <a:lnTo>
                    <a:pt x="30698" y="190491"/>
                  </a:lnTo>
                  <a:lnTo>
                    <a:pt x="35975" y="235486"/>
                  </a:lnTo>
                  <a:lnTo>
                    <a:pt x="3810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29"/>
          <p:cNvGrpSpPr/>
          <p:nvPr/>
        </p:nvGrpSpPr>
        <p:grpSpPr>
          <a:xfrm>
            <a:off x="5080000" y="4641850"/>
            <a:ext cx="158751" cy="116528"/>
            <a:chOff x="5080000" y="4641850"/>
            <a:chExt cx="158751" cy="116528"/>
          </a:xfrm>
        </p:grpSpPr>
        <p:sp>
          <p:nvSpPr>
            <p:cNvPr id="132" name="SMARTInkShape-733"/>
            <p:cNvSpPr/>
            <p:nvPr>
              <p:custDataLst>
                <p:tags r:id="rId68"/>
              </p:custDataLst>
            </p:nvPr>
          </p:nvSpPr>
          <p:spPr>
            <a:xfrm>
              <a:off x="5092700" y="4743450"/>
              <a:ext cx="146051" cy="14928"/>
            </a:xfrm>
            <a:custGeom>
              <a:avLst/>
              <a:gdLst/>
              <a:ahLst/>
              <a:cxnLst/>
              <a:rect l="0" t="0" r="0" b="0"/>
              <a:pathLst>
                <a:path w="146051" h="14928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42716" y="8838"/>
                  </a:lnTo>
                  <a:lnTo>
                    <a:pt x="80939" y="14927"/>
                  </a:lnTo>
                  <a:lnTo>
                    <a:pt x="120173" y="14457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34"/>
            <p:cNvSpPr/>
            <p:nvPr>
              <p:custDataLst>
                <p:tags r:id="rId69"/>
              </p:custDataLst>
            </p:nvPr>
          </p:nvSpPr>
          <p:spPr>
            <a:xfrm>
              <a:off x="5080000" y="46418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40620" y="3371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30"/>
          <p:cNvGrpSpPr/>
          <p:nvPr/>
        </p:nvGrpSpPr>
        <p:grpSpPr>
          <a:xfrm>
            <a:off x="5671433" y="4267200"/>
            <a:ext cx="1065918" cy="615951"/>
            <a:chOff x="5671433" y="4267200"/>
            <a:chExt cx="1065918" cy="615951"/>
          </a:xfrm>
        </p:grpSpPr>
        <p:sp>
          <p:nvSpPr>
            <p:cNvPr id="135" name="SMARTInkShape-735"/>
            <p:cNvSpPr/>
            <p:nvPr>
              <p:custDataLst>
                <p:tags r:id="rId57"/>
              </p:custDataLst>
            </p:nvPr>
          </p:nvSpPr>
          <p:spPr>
            <a:xfrm>
              <a:off x="5696176" y="4318000"/>
              <a:ext cx="18825" cy="482601"/>
            </a:xfrm>
            <a:custGeom>
              <a:avLst/>
              <a:gdLst/>
              <a:ahLst/>
              <a:cxnLst/>
              <a:rect l="0" t="0" r="0" b="0"/>
              <a:pathLst>
                <a:path w="18825" h="482601">
                  <a:moveTo>
                    <a:pt x="12474" y="0"/>
                  </a:moveTo>
                  <a:lnTo>
                    <a:pt x="12474" y="0"/>
                  </a:lnTo>
                  <a:lnTo>
                    <a:pt x="9103" y="0"/>
                  </a:lnTo>
                  <a:lnTo>
                    <a:pt x="5567" y="1882"/>
                  </a:lnTo>
                  <a:lnTo>
                    <a:pt x="3635" y="3371"/>
                  </a:lnTo>
                  <a:lnTo>
                    <a:pt x="1490" y="8789"/>
                  </a:lnTo>
                  <a:lnTo>
                    <a:pt x="0" y="44457"/>
                  </a:lnTo>
                  <a:lnTo>
                    <a:pt x="546" y="85061"/>
                  </a:lnTo>
                  <a:lnTo>
                    <a:pt x="3174" y="121295"/>
                  </a:lnTo>
                  <a:lnTo>
                    <a:pt x="6695" y="166563"/>
                  </a:lnTo>
                  <a:lnTo>
                    <a:pt x="8621" y="191475"/>
                  </a:lnTo>
                  <a:lnTo>
                    <a:pt x="10611" y="217256"/>
                  </a:lnTo>
                  <a:lnTo>
                    <a:pt x="12643" y="243615"/>
                  </a:lnTo>
                  <a:lnTo>
                    <a:pt x="14703" y="270360"/>
                  </a:lnTo>
                  <a:lnTo>
                    <a:pt x="16077" y="296657"/>
                  </a:lnTo>
                  <a:lnTo>
                    <a:pt x="16993" y="322655"/>
                  </a:lnTo>
                  <a:lnTo>
                    <a:pt x="17603" y="348453"/>
                  </a:lnTo>
                  <a:lnTo>
                    <a:pt x="18281" y="392169"/>
                  </a:lnTo>
                  <a:lnTo>
                    <a:pt x="18583" y="427592"/>
                  </a:lnTo>
                  <a:lnTo>
                    <a:pt x="18792" y="472656"/>
                  </a:lnTo>
                  <a:lnTo>
                    <a:pt x="18824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36"/>
            <p:cNvSpPr/>
            <p:nvPr>
              <p:custDataLst>
                <p:tags r:id="rId58"/>
              </p:custDataLst>
            </p:nvPr>
          </p:nvSpPr>
          <p:spPr>
            <a:xfrm>
              <a:off x="5671433" y="4267200"/>
              <a:ext cx="329318" cy="44451"/>
            </a:xfrm>
            <a:custGeom>
              <a:avLst/>
              <a:gdLst/>
              <a:ahLst/>
              <a:cxnLst/>
              <a:rect l="0" t="0" r="0" b="0"/>
              <a:pathLst>
                <a:path w="329318" h="44451">
                  <a:moveTo>
                    <a:pt x="5467" y="44450"/>
                  </a:moveTo>
                  <a:lnTo>
                    <a:pt x="5467" y="44450"/>
                  </a:lnTo>
                  <a:lnTo>
                    <a:pt x="5467" y="38983"/>
                  </a:lnTo>
                  <a:lnTo>
                    <a:pt x="4761" y="38688"/>
                  </a:lnTo>
                  <a:lnTo>
                    <a:pt x="0" y="38178"/>
                  </a:lnTo>
                  <a:lnTo>
                    <a:pt x="47459" y="38100"/>
                  </a:lnTo>
                  <a:lnTo>
                    <a:pt x="85094" y="34729"/>
                  </a:lnTo>
                  <a:lnTo>
                    <a:pt x="123406" y="29311"/>
                  </a:lnTo>
                  <a:lnTo>
                    <a:pt x="167952" y="22904"/>
                  </a:lnTo>
                  <a:lnTo>
                    <a:pt x="213618" y="17706"/>
                  </a:lnTo>
                  <a:lnTo>
                    <a:pt x="254142" y="13043"/>
                  </a:lnTo>
                  <a:lnTo>
                    <a:pt x="299282" y="6452"/>
                  </a:lnTo>
                  <a:lnTo>
                    <a:pt x="329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37"/>
            <p:cNvSpPr/>
            <p:nvPr>
              <p:custDataLst>
                <p:tags r:id="rId59"/>
              </p:custDataLst>
            </p:nvPr>
          </p:nvSpPr>
          <p:spPr>
            <a:xfrm>
              <a:off x="6092585" y="4298950"/>
              <a:ext cx="98666" cy="202611"/>
            </a:xfrm>
            <a:custGeom>
              <a:avLst/>
              <a:gdLst/>
              <a:ahLst/>
              <a:cxnLst/>
              <a:rect l="0" t="0" r="0" b="0"/>
              <a:pathLst>
                <a:path w="98666" h="202611">
                  <a:moveTo>
                    <a:pt x="60565" y="0"/>
                  </a:moveTo>
                  <a:lnTo>
                    <a:pt x="60565" y="0"/>
                  </a:lnTo>
                  <a:lnTo>
                    <a:pt x="45818" y="41427"/>
                  </a:lnTo>
                  <a:lnTo>
                    <a:pt x="27157" y="87832"/>
                  </a:lnTo>
                  <a:lnTo>
                    <a:pt x="19387" y="126683"/>
                  </a:lnTo>
                  <a:lnTo>
                    <a:pt x="3670" y="170552"/>
                  </a:lnTo>
                  <a:lnTo>
                    <a:pt x="0" y="184221"/>
                  </a:lnTo>
                  <a:lnTo>
                    <a:pt x="250" y="193118"/>
                  </a:lnTo>
                  <a:lnTo>
                    <a:pt x="1305" y="196479"/>
                  </a:lnTo>
                  <a:lnTo>
                    <a:pt x="2713" y="198720"/>
                  </a:lnTo>
                  <a:lnTo>
                    <a:pt x="4358" y="200213"/>
                  </a:lnTo>
                  <a:lnTo>
                    <a:pt x="6161" y="201209"/>
                  </a:lnTo>
                  <a:lnTo>
                    <a:pt x="22181" y="202610"/>
                  </a:lnTo>
                  <a:lnTo>
                    <a:pt x="64230" y="196215"/>
                  </a:lnTo>
                  <a:lnTo>
                    <a:pt x="98665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38"/>
            <p:cNvSpPr/>
            <p:nvPr>
              <p:custDataLst>
                <p:tags r:id="rId60"/>
              </p:custDataLst>
            </p:nvPr>
          </p:nvSpPr>
          <p:spPr>
            <a:xfrm>
              <a:off x="6178550" y="442595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10832" y="79686"/>
                  </a:lnTo>
                  <a:lnTo>
                    <a:pt x="19099" y="123926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39"/>
            <p:cNvSpPr/>
            <p:nvPr>
              <p:custDataLst>
                <p:tags r:id="rId61"/>
              </p:custDataLst>
            </p:nvPr>
          </p:nvSpPr>
          <p:spPr>
            <a:xfrm>
              <a:off x="6308117" y="4365429"/>
              <a:ext cx="80259" cy="149210"/>
            </a:xfrm>
            <a:custGeom>
              <a:avLst/>
              <a:gdLst/>
              <a:ahLst/>
              <a:cxnLst/>
              <a:rect l="0" t="0" r="0" b="0"/>
              <a:pathLst>
                <a:path w="80259" h="149210">
                  <a:moveTo>
                    <a:pt x="54583" y="3371"/>
                  </a:moveTo>
                  <a:lnTo>
                    <a:pt x="54583" y="3371"/>
                  </a:lnTo>
                  <a:lnTo>
                    <a:pt x="47841" y="0"/>
                  </a:lnTo>
                  <a:lnTo>
                    <a:pt x="38886" y="227"/>
                  </a:lnTo>
                  <a:lnTo>
                    <a:pt x="28557" y="3385"/>
                  </a:lnTo>
                  <a:lnTo>
                    <a:pt x="19262" y="9492"/>
                  </a:lnTo>
                  <a:lnTo>
                    <a:pt x="6095" y="30976"/>
                  </a:lnTo>
                  <a:lnTo>
                    <a:pt x="0" y="63056"/>
                  </a:lnTo>
                  <a:lnTo>
                    <a:pt x="1565" y="99372"/>
                  </a:lnTo>
                  <a:lnTo>
                    <a:pt x="8442" y="118710"/>
                  </a:lnTo>
                  <a:lnTo>
                    <a:pt x="18553" y="133655"/>
                  </a:lnTo>
                  <a:lnTo>
                    <a:pt x="30103" y="145001"/>
                  </a:lnTo>
                  <a:lnTo>
                    <a:pt x="35442" y="147885"/>
                  </a:lnTo>
                  <a:lnTo>
                    <a:pt x="45135" y="149209"/>
                  </a:lnTo>
                  <a:lnTo>
                    <a:pt x="56029" y="143682"/>
                  </a:lnTo>
                  <a:lnTo>
                    <a:pt x="67219" y="133465"/>
                  </a:lnTo>
                  <a:lnTo>
                    <a:pt x="76897" y="119516"/>
                  </a:lnTo>
                  <a:lnTo>
                    <a:pt x="80258" y="96384"/>
                  </a:lnTo>
                  <a:lnTo>
                    <a:pt x="78183" y="57271"/>
                  </a:lnTo>
                  <a:lnTo>
                    <a:pt x="76666" y="45654"/>
                  </a:lnTo>
                  <a:lnTo>
                    <a:pt x="72833" y="36499"/>
                  </a:lnTo>
                  <a:lnTo>
                    <a:pt x="61047" y="22563"/>
                  </a:lnTo>
                  <a:lnTo>
                    <a:pt x="46402" y="15428"/>
                  </a:lnTo>
                  <a:lnTo>
                    <a:pt x="38545" y="13526"/>
                  </a:lnTo>
                  <a:lnTo>
                    <a:pt x="31896" y="13668"/>
                  </a:lnTo>
                  <a:lnTo>
                    <a:pt x="10133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40"/>
            <p:cNvSpPr/>
            <p:nvPr>
              <p:custDataLst>
                <p:tags r:id="rId62"/>
              </p:custDataLst>
            </p:nvPr>
          </p:nvSpPr>
          <p:spPr>
            <a:xfrm>
              <a:off x="5981700" y="4658004"/>
              <a:ext cx="387351" cy="15597"/>
            </a:xfrm>
            <a:custGeom>
              <a:avLst/>
              <a:gdLst/>
              <a:ahLst/>
              <a:cxnLst/>
              <a:rect l="0" t="0" r="0" b="0"/>
              <a:pathLst>
                <a:path w="387351" h="15597">
                  <a:moveTo>
                    <a:pt x="0" y="15596"/>
                  </a:moveTo>
                  <a:lnTo>
                    <a:pt x="0" y="15596"/>
                  </a:lnTo>
                  <a:lnTo>
                    <a:pt x="6742" y="12225"/>
                  </a:lnTo>
                  <a:lnTo>
                    <a:pt x="54196" y="4764"/>
                  </a:lnTo>
                  <a:lnTo>
                    <a:pt x="92995" y="669"/>
                  </a:lnTo>
                  <a:lnTo>
                    <a:pt x="116326" y="0"/>
                  </a:lnTo>
                  <a:lnTo>
                    <a:pt x="141755" y="260"/>
                  </a:lnTo>
                  <a:lnTo>
                    <a:pt x="168587" y="1138"/>
                  </a:lnTo>
                  <a:lnTo>
                    <a:pt x="195646" y="2430"/>
                  </a:lnTo>
                  <a:lnTo>
                    <a:pt x="222858" y="3996"/>
                  </a:lnTo>
                  <a:lnTo>
                    <a:pt x="250172" y="5746"/>
                  </a:lnTo>
                  <a:lnTo>
                    <a:pt x="297454" y="7690"/>
                  </a:lnTo>
                  <a:lnTo>
                    <a:pt x="336108" y="8555"/>
                  </a:lnTo>
                  <a:lnTo>
                    <a:pt x="387350" y="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41"/>
            <p:cNvSpPr/>
            <p:nvPr>
              <p:custDataLst>
                <p:tags r:id="rId63"/>
              </p:custDataLst>
            </p:nvPr>
          </p:nvSpPr>
          <p:spPr>
            <a:xfrm>
              <a:off x="6121400" y="4724400"/>
              <a:ext cx="6351" cy="158751"/>
            </a:xfrm>
            <a:custGeom>
              <a:avLst/>
              <a:gdLst/>
              <a:ahLst/>
              <a:cxnLst/>
              <a:rect l="0" t="0" r="0" b="0"/>
              <a:pathLst>
                <a:path w="6351" h="1587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5728" y="52998"/>
                  </a:lnTo>
                  <a:lnTo>
                    <a:pt x="6228" y="95527"/>
                  </a:lnTo>
                  <a:lnTo>
                    <a:pt x="2963" y="141296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42"/>
            <p:cNvSpPr/>
            <p:nvPr>
              <p:custDataLst>
                <p:tags r:id="rId64"/>
              </p:custDataLst>
            </p:nvPr>
          </p:nvSpPr>
          <p:spPr>
            <a:xfrm>
              <a:off x="6211322" y="4737100"/>
              <a:ext cx="62608" cy="112991"/>
            </a:xfrm>
            <a:custGeom>
              <a:avLst/>
              <a:gdLst/>
              <a:ahLst/>
              <a:cxnLst/>
              <a:rect l="0" t="0" r="0" b="0"/>
              <a:pathLst>
                <a:path w="62608" h="112991">
                  <a:moveTo>
                    <a:pt x="62478" y="12700"/>
                  </a:moveTo>
                  <a:lnTo>
                    <a:pt x="62478" y="12700"/>
                  </a:lnTo>
                  <a:lnTo>
                    <a:pt x="55736" y="5958"/>
                  </a:lnTo>
                  <a:lnTo>
                    <a:pt x="51634" y="4677"/>
                  </a:lnTo>
                  <a:lnTo>
                    <a:pt x="41430" y="5136"/>
                  </a:lnTo>
                  <a:lnTo>
                    <a:pt x="27157" y="9361"/>
                  </a:lnTo>
                  <a:lnTo>
                    <a:pt x="10620" y="21823"/>
                  </a:lnTo>
                  <a:lnTo>
                    <a:pt x="4152" y="36746"/>
                  </a:lnTo>
                  <a:lnTo>
                    <a:pt x="0" y="75070"/>
                  </a:lnTo>
                  <a:lnTo>
                    <a:pt x="5077" y="91925"/>
                  </a:lnTo>
                  <a:lnTo>
                    <a:pt x="9394" y="99384"/>
                  </a:lnTo>
                  <a:lnTo>
                    <a:pt x="14389" y="104356"/>
                  </a:lnTo>
                  <a:lnTo>
                    <a:pt x="25583" y="109881"/>
                  </a:lnTo>
                  <a:lnTo>
                    <a:pt x="43785" y="112990"/>
                  </a:lnTo>
                  <a:lnTo>
                    <a:pt x="49310" y="111310"/>
                  </a:lnTo>
                  <a:lnTo>
                    <a:pt x="59213" y="103799"/>
                  </a:lnTo>
                  <a:lnTo>
                    <a:pt x="61713" y="97422"/>
                  </a:lnTo>
                  <a:lnTo>
                    <a:pt x="62607" y="80928"/>
                  </a:lnTo>
                  <a:lnTo>
                    <a:pt x="48000" y="34984"/>
                  </a:lnTo>
                  <a:lnTo>
                    <a:pt x="24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43"/>
            <p:cNvSpPr/>
            <p:nvPr>
              <p:custDataLst>
                <p:tags r:id="rId65"/>
              </p:custDataLst>
            </p:nvPr>
          </p:nvSpPr>
          <p:spPr>
            <a:xfrm>
              <a:off x="6333994" y="4718050"/>
              <a:ext cx="86100" cy="116462"/>
            </a:xfrm>
            <a:custGeom>
              <a:avLst/>
              <a:gdLst/>
              <a:ahLst/>
              <a:cxnLst/>
              <a:rect l="0" t="0" r="0" b="0"/>
              <a:pathLst>
                <a:path w="86100" h="116462">
                  <a:moveTo>
                    <a:pt x="54106" y="0"/>
                  </a:moveTo>
                  <a:lnTo>
                    <a:pt x="54106" y="0"/>
                  </a:lnTo>
                  <a:lnTo>
                    <a:pt x="24219" y="12209"/>
                  </a:lnTo>
                  <a:lnTo>
                    <a:pt x="12365" y="23535"/>
                  </a:lnTo>
                  <a:lnTo>
                    <a:pt x="7229" y="30507"/>
                  </a:lnTo>
                  <a:lnTo>
                    <a:pt x="1522" y="47660"/>
                  </a:lnTo>
                  <a:lnTo>
                    <a:pt x="0" y="57174"/>
                  </a:lnTo>
                  <a:lnTo>
                    <a:pt x="3953" y="75270"/>
                  </a:lnTo>
                  <a:lnTo>
                    <a:pt x="13471" y="92014"/>
                  </a:lnTo>
                  <a:lnTo>
                    <a:pt x="27109" y="106512"/>
                  </a:lnTo>
                  <a:lnTo>
                    <a:pt x="42577" y="114367"/>
                  </a:lnTo>
                  <a:lnTo>
                    <a:pt x="50654" y="116461"/>
                  </a:lnTo>
                  <a:lnTo>
                    <a:pt x="65272" y="115025"/>
                  </a:lnTo>
                  <a:lnTo>
                    <a:pt x="72134" y="112667"/>
                  </a:lnTo>
                  <a:lnTo>
                    <a:pt x="81638" y="104402"/>
                  </a:lnTo>
                  <a:lnTo>
                    <a:pt x="85161" y="99235"/>
                  </a:lnTo>
                  <a:lnTo>
                    <a:pt x="86099" y="92262"/>
                  </a:lnTo>
                  <a:lnTo>
                    <a:pt x="83377" y="75107"/>
                  </a:lnTo>
                  <a:lnTo>
                    <a:pt x="61175" y="28740"/>
                  </a:lnTo>
                  <a:lnTo>
                    <a:pt x="4775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44"/>
            <p:cNvSpPr/>
            <p:nvPr>
              <p:custDataLst>
                <p:tags r:id="rId66"/>
              </p:custDataLst>
            </p:nvPr>
          </p:nvSpPr>
          <p:spPr>
            <a:xfrm>
              <a:off x="6572250" y="457835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0" y="0"/>
                  </a:lnTo>
                  <a:lnTo>
                    <a:pt x="35354" y="42095"/>
                  </a:lnTo>
                  <a:lnTo>
                    <a:pt x="72391" y="89689"/>
                  </a:lnTo>
                  <a:lnTo>
                    <a:pt x="107615" y="136093"/>
                  </a:lnTo>
                  <a:lnTo>
                    <a:pt x="139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45"/>
            <p:cNvSpPr/>
            <p:nvPr>
              <p:custDataLst>
                <p:tags r:id="rId67"/>
              </p:custDataLst>
            </p:nvPr>
          </p:nvSpPr>
          <p:spPr>
            <a:xfrm>
              <a:off x="6604000" y="4603750"/>
              <a:ext cx="133351" cy="146051"/>
            </a:xfrm>
            <a:custGeom>
              <a:avLst/>
              <a:gdLst/>
              <a:ahLst/>
              <a:cxnLst/>
              <a:rect l="0" t="0" r="0" b="0"/>
              <a:pathLst>
                <a:path w="133351" h="146051">
                  <a:moveTo>
                    <a:pt x="133350" y="0"/>
                  </a:moveTo>
                  <a:lnTo>
                    <a:pt x="133350" y="0"/>
                  </a:lnTo>
                  <a:lnTo>
                    <a:pt x="91255" y="45466"/>
                  </a:lnTo>
                  <a:lnTo>
                    <a:pt x="55966" y="82851"/>
                  </a:lnTo>
                  <a:lnTo>
                    <a:pt x="14714" y="12917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31"/>
          <p:cNvGrpSpPr/>
          <p:nvPr/>
        </p:nvGrpSpPr>
        <p:grpSpPr>
          <a:xfrm>
            <a:off x="7115569" y="4216405"/>
            <a:ext cx="408451" cy="660396"/>
            <a:chOff x="7115569" y="4216405"/>
            <a:chExt cx="408451" cy="660396"/>
          </a:xfrm>
        </p:grpSpPr>
        <p:sp>
          <p:nvSpPr>
            <p:cNvPr id="147" name="SMARTInkShape-746"/>
            <p:cNvSpPr/>
            <p:nvPr>
              <p:custDataLst>
                <p:tags r:id="rId55"/>
              </p:custDataLst>
            </p:nvPr>
          </p:nvSpPr>
          <p:spPr>
            <a:xfrm>
              <a:off x="7115569" y="4350112"/>
              <a:ext cx="84188" cy="241608"/>
            </a:xfrm>
            <a:custGeom>
              <a:avLst/>
              <a:gdLst/>
              <a:ahLst/>
              <a:cxnLst/>
              <a:rect l="0" t="0" r="0" b="0"/>
              <a:pathLst>
                <a:path w="84188" h="241608">
                  <a:moveTo>
                    <a:pt x="72631" y="18688"/>
                  </a:moveTo>
                  <a:lnTo>
                    <a:pt x="72631" y="18688"/>
                  </a:lnTo>
                  <a:lnTo>
                    <a:pt x="82757" y="7856"/>
                  </a:lnTo>
                  <a:lnTo>
                    <a:pt x="84187" y="3761"/>
                  </a:lnTo>
                  <a:lnTo>
                    <a:pt x="83863" y="2387"/>
                  </a:lnTo>
                  <a:lnTo>
                    <a:pt x="82940" y="1470"/>
                  </a:lnTo>
                  <a:lnTo>
                    <a:pt x="80035" y="452"/>
                  </a:lnTo>
                  <a:lnTo>
                    <a:pt x="76392" y="0"/>
                  </a:lnTo>
                  <a:lnTo>
                    <a:pt x="70540" y="3562"/>
                  </a:lnTo>
                  <a:lnTo>
                    <a:pt x="48543" y="27459"/>
                  </a:lnTo>
                  <a:lnTo>
                    <a:pt x="28569" y="62758"/>
                  </a:lnTo>
                  <a:lnTo>
                    <a:pt x="9246" y="107867"/>
                  </a:lnTo>
                  <a:lnTo>
                    <a:pt x="2127" y="140403"/>
                  </a:lnTo>
                  <a:lnTo>
                    <a:pt x="0" y="184809"/>
                  </a:lnTo>
                  <a:lnTo>
                    <a:pt x="5720" y="216546"/>
                  </a:lnTo>
                  <a:lnTo>
                    <a:pt x="12554" y="230803"/>
                  </a:lnTo>
                  <a:lnTo>
                    <a:pt x="20294" y="239491"/>
                  </a:lnTo>
                  <a:lnTo>
                    <a:pt x="24335" y="241384"/>
                  </a:lnTo>
                  <a:lnTo>
                    <a:pt x="32586" y="241607"/>
                  </a:lnTo>
                  <a:lnTo>
                    <a:pt x="48536" y="237765"/>
                  </a:lnTo>
                  <a:lnTo>
                    <a:pt x="53040" y="234589"/>
                  </a:lnTo>
                  <a:lnTo>
                    <a:pt x="59926" y="225416"/>
                  </a:lnTo>
                  <a:lnTo>
                    <a:pt x="61574" y="214284"/>
                  </a:lnTo>
                  <a:lnTo>
                    <a:pt x="61026" y="208352"/>
                  </a:lnTo>
                  <a:lnTo>
                    <a:pt x="54773" y="196116"/>
                  </a:lnTo>
                  <a:lnTo>
                    <a:pt x="44234" y="184328"/>
                  </a:lnTo>
                  <a:lnTo>
                    <a:pt x="2781" y="15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47"/>
            <p:cNvSpPr/>
            <p:nvPr>
              <p:custDataLst>
                <p:tags r:id="rId56"/>
              </p:custDataLst>
            </p:nvPr>
          </p:nvSpPr>
          <p:spPr>
            <a:xfrm>
              <a:off x="7296673" y="4216405"/>
              <a:ext cx="227347" cy="660396"/>
            </a:xfrm>
            <a:custGeom>
              <a:avLst/>
              <a:gdLst/>
              <a:ahLst/>
              <a:cxnLst/>
              <a:rect l="0" t="0" r="0" b="0"/>
              <a:pathLst>
                <a:path w="227347" h="660396">
                  <a:moveTo>
                    <a:pt x="12177" y="19045"/>
                  </a:moveTo>
                  <a:lnTo>
                    <a:pt x="12177" y="19045"/>
                  </a:lnTo>
                  <a:lnTo>
                    <a:pt x="3449" y="9611"/>
                  </a:lnTo>
                  <a:lnTo>
                    <a:pt x="0" y="1400"/>
                  </a:lnTo>
                  <a:lnTo>
                    <a:pt x="3472" y="620"/>
                  </a:lnTo>
                  <a:lnTo>
                    <a:pt x="49713" y="50"/>
                  </a:lnTo>
                  <a:lnTo>
                    <a:pt x="91973" y="11"/>
                  </a:lnTo>
                  <a:lnTo>
                    <a:pt x="138361" y="0"/>
                  </a:lnTo>
                  <a:lnTo>
                    <a:pt x="179622" y="1878"/>
                  </a:lnTo>
                  <a:lnTo>
                    <a:pt x="218752" y="6084"/>
                  </a:lnTo>
                  <a:lnTo>
                    <a:pt x="219743" y="6876"/>
                  </a:lnTo>
                  <a:lnTo>
                    <a:pt x="220845" y="9638"/>
                  </a:lnTo>
                  <a:lnTo>
                    <a:pt x="212810" y="45684"/>
                  </a:lnTo>
                  <a:lnTo>
                    <a:pt x="210148" y="85185"/>
                  </a:lnTo>
                  <a:lnTo>
                    <a:pt x="209525" y="123935"/>
                  </a:lnTo>
                  <a:lnTo>
                    <a:pt x="209953" y="171496"/>
                  </a:lnTo>
                  <a:lnTo>
                    <a:pt x="211056" y="198996"/>
                  </a:lnTo>
                  <a:lnTo>
                    <a:pt x="212497" y="227912"/>
                  </a:lnTo>
                  <a:lnTo>
                    <a:pt x="214162" y="257067"/>
                  </a:lnTo>
                  <a:lnTo>
                    <a:pt x="215978" y="286382"/>
                  </a:lnTo>
                  <a:lnTo>
                    <a:pt x="217894" y="315803"/>
                  </a:lnTo>
                  <a:lnTo>
                    <a:pt x="218466" y="344589"/>
                  </a:lnTo>
                  <a:lnTo>
                    <a:pt x="218142" y="372952"/>
                  </a:lnTo>
                  <a:lnTo>
                    <a:pt x="217220" y="401033"/>
                  </a:lnTo>
                  <a:lnTo>
                    <a:pt x="217312" y="426103"/>
                  </a:lnTo>
                  <a:lnTo>
                    <a:pt x="219295" y="470893"/>
                  </a:lnTo>
                  <a:lnTo>
                    <a:pt x="222527" y="511966"/>
                  </a:lnTo>
                  <a:lnTo>
                    <a:pt x="225610" y="549976"/>
                  </a:lnTo>
                  <a:lnTo>
                    <a:pt x="227346" y="597026"/>
                  </a:lnTo>
                  <a:lnTo>
                    <a:pt x="226051" y="637399"/>
                  </a:lnTo>
                  <a:lnTo>
                    <a:pt x="221727" y="660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32"/>
          <p:cNvGrpSpPr/>
          <p:nvPr/>
        </p:nvGrpSpPr>
        <p:grpSpPr>
          <a:xfrm>
            <a:off x="5829300" y="4305300"/>
            <a:ext cx="558801" cy="889001"/>
            <a:chOff x="5829300" y="4305300"/>
            <a:chExt cx="558801" cy="889001"/>
          </a:xfrm>
        </p:grpSpPr>
        <p:sp>
          <p:nvSpPr>
            <p:cNvPr id="150" name="SMARTInkShape-748"/>
            <p:cNvSpPr/>
            <p:nvPr>
              <p:custDataLst>
                <p:tags r:id="rId48"/>
              </p:custDataLst>
            </p:nvPr>
          </p:nvSpPr>
          <p:spPr>
            <a:xfrm>
              <a:off x="6305550" y="4305300"/>
              <a:ext cx="82551" cy="203201"/>
            </a:xfrm>
            <a:custGeom>
              <a:avLst/>
              <a:gdLst/>
              <a:ahLst/>
              <a:cxnLst/>
              <a:rect l="0" t="0" r="0" b="0"/>
              <a:pathLst>
                <a:path w="82551" h="203201">
                  <a:moveTo>
                    <a:pt x="82550" y="0"/>
                  </a:moveTo>
                  <a:lnTo>
                    <a:pt x="82550" y="0"/>
                  </a:lnTo>
                  <a:lnTo>
                    <a:pt x="79179" y="3371"/>
                  </a:lnTo>
                  <a:lnTo>
                    <a:pt x="77524" y="6907"/>
                  </a:lnTo>
                  <a:lnTo>
                    <a:pt x="77083" y="8838"/>
                  </a:lnTo>
                  <a:lnTo>
                    <a:pt x="58601" y="45618"/>
                  </a:lnTo>
                  <a:lnTo>
                    <a:pt x="39627" y="81798"/>
                  </a:lnTo>
                  <a:lnTo>
                    <a:pt x="22873" y="127169"/>
                  </a:lnTo>
                  <a:lnTo>
                    <a:pt x="8972" y="172989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49"/>
            <p:cNvSpPr/>
            <p:nvPr>
              <p:custDataLst>
                <p:tags r:id="rId49"/>
              </p:custDataLst>
            </p:nvPr>
          </p:nvSpPr>
          <p:spPr>
            <a:xfrm>
              <a:off x="6292850" y="4699000"/>
              <a:ext cx="95251" cy="215901"/>
            </a:xfrm>
            <a:custGeom>
              <a:avLst/>
              <a:gdLst/>
              <a:ahLst/>
              <a:cxnLst/>
              <a:rect l="0" t="0" r="0" b="0"/>
              <a:pathLst>
                <a:path w="95251" h="215901">
                  <a:moveTo>
                    <a:pt x="95250" y="0"/>
                  </a:moveTo>
                  <a:lnTo>
                    <a:pt x="95250" y="0"/>
                  </a:lnTo>
                  <a:lnTo>
                    <a:pt x="95250" y="10113"/>
                  </a:lnTo>
                  <a:lnTo>
                    <a:pt x="83699" y="39679"/>
                  </a:lnTo>
                  <a:lnTo>
                    <a:pt x="62743" y="79177"/>
                  </a:lnTo>
                  <a:lnTo>
                    <a:pt x="44349" y="115153"/>
                  </a:lnTo>
                  <a:lnTo>
                    <a:pt x="26296" y="154661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50"/>
            <p:cNvSpPr/>
            <p:nvPr>
              <p:custDataLst>
                <p:tags r:id="rId50"/>
              </p:custDataLst>
            </p:nvPr>
          </p:nvSpPr>
          <p:spPr>
            <a:xfrm>
              <a:off x="6064250" y="4324350"/>
              <a:ext cx="107951" cy="215901"/>
            </a:xfrm>
            <a:custGeom>
              <a:avLst/>
              <a:gdLst/>
              <a:ahLst/>
              <a:cxnLst/>
              <a:rect l="0" t="0" r="0" b="0"/>
              <a:pathLst>
                <a:path w="107951" h="215901">
                  <a:moveTo>
                    <a:pt x="107950" y="0"/>
                  </a:moveTo>
                  <a:lnTo>
                    <a:pt x="107950" y="0"/>
                  </a:lnTo>
                  <a:lnTo>
                    <a:pt x="95741" y="15580"/>
                  </a:lnTo>
                  <a:lnTo>
                    <a:pt x="73631" y="61064"/>
                  </a:lnTo>
                  <a:lnTo>
                    <a:pt x="56243" y="96519"/>
                  </a:lnTo>
                  <a:lnTo>
                    <a:pt x="38638" y="132033"/>
                  </a:lnTo>
                  <a:lnTo>
                    <a:pt x="16622" y="17811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51"/>
            <p:cNvSpPr/>
            <p:nvPr>
              <p:custDataLst>
                <p:tags r:id="rId51"/>
              </p:custDataLst>
            </p:nvPr>
          </p:nvSpPr>
          <p:spPr>
            <a:xfrm>
              <a:off x="5829300" y="4403529"/>
              <a:ext cx="184151" cy="116868"/>
            </a:xfrm>
            <a:custGeom>
              <a:avLst/>
              <a:gdLst/>
              <a:ahLst/>
              <a:cxnLst/>
              <a:rect l="0" t="0" r="0" b="0"/>
              <a:pathLst>
                <a:path w="184151" h="116868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4419" y="1274"/>
                  </a:lnTo>
                  <a:lnTo>
                    <a:pt x="68881" y="12025"/>
                  </a:lnTo>
                  <a:lnTo>
                    <a:pt x="76475" y="16154"/>
                  </a:lnTo>
                  <a:lnTo>
                    <a:pt x="78500" y="18243"/>
                  </a:lnTo>
                  <a:lnTo>
                    <a:pt x="79144" y="21752"/>
                  </a:lnTo>
                  <a:lnTo>
                    <a:pt x="77979" y="31296"/>
                  </a:lnTo>
                  <a:lnTo>
                    <a:pt x="53212" y="75931"/>
                  </a:lnTo>
                  <a:lnTo>
                    <a:pt x="47046" y="94171"/>
                  </a:lnTo>
                  <a:lnTo>
                    <a:pt x="45218" y="108513"/>
                  </a:lnTo>
                  <a:lnTo>
                    <a:pt x="46374" y="111565"/>
                  </a:lnTo>
                  <a:lnTo>
                    <a:pt x="48554" y="113600"/>
                  </a:lnTo>
                  <a:lnTo>
                    <a:pt x="51420" y="114957"/>
                  </a:lnTo>
                  <a:lnTo>
                    <a:pt x="68936" y="116867"/>
                  </a:lnTo>
                  <a:lnTo>
                    <a:pt x="105485" y="114062"/>
                  </a:lnTo>
                  <a:lnTo>
                    <a:pt x="152061" y="108762"/>
                  </a:lnTo>
                  <a:lnTo>
                    <a:pt x="184150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52"/>
            <p:cNvSpPr/>
            <p:nvPr>
              <p:custDataLst>
                <p:tags r:id="rId52"/>
              </p:custDataLst>
            </p:nvPr>
          </p:nvSpPr>
          <p:spPr>
            <a:xfrm>
              <a:off x="6076950" y="4781550"/>
              <a:ext cx="196851" cy="101601"/>
            </a:xfrm>
            <a:custGeom>
              <a:avLst/>
              <a:gdLst/>
              <a:ahLst/>
              <a:cxnLst/>
              <a:rect l="0" t="0" r="0" b="0"/>
              <a:pathLst>
                <a:path w="196851" h="101601">
                  <a:moveTo>
                    <a:pt x="0" y="101600"/>
                  </a:moveTo>
                  <a:lnTo>
                    <a:pt x="0" y="101600"/>
                  </a:lnTo>
                  <a:lnTo>
                    <a:pt x="47089" y="60156"/>
                  </a:lnTo>
                  <a:lnTo>
                    <a:pt x="80195" y="38730"/>
                  </a:lnTo>
                  <a:lnTo>
                    <a:pt x="116075" y="22152"/>
                  </a:lnTo>
                  <a:lnTo>
                    <a:pt x="149425" y="1149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53"/>
            <p:cNvSpPr/>
            <p:nvPr>
              <p:custDataLst>
                <p:tags r:id="rId53"/>
              </p:custDataLst>
            </p:nvPr>
          </p:nvSpPr>
          <p:spPr>
            <a:xfrm>
              <a:off x="5991138" y="5029200"/>
              <a:ext cx="106557" cy="165101"/>
            </a:xfrm>
            <a:custGeom>
              <a:avLst/>
              <a:gdLst/>
              <a:ahLst/>
              <a:cxnLst/>
              <a:rect l="0" t="0" r="0" b="0"/>
              <a:pathLst>
                <a:path w="106557" h="165101">
                  <a:moveTo>
                    <a:pt x="104862" y="0"/>
                  </a:moveTo>
                  <a:lnTo>
                    <a:pt x="104862" y="0"/>
                  </a:lnTo>
                  <a:lnTo>
                    <a:pt x="60671" y="3371"/>
                  </a:lnTo>
                  <a:lnTo>
                    <a:pt x="21945" y="11537"/>
                  </a:lnTo>
                  <a:lnTo>
                    <a:pt x="4956" y="21371"/>
                  </a:lnTo>
                  <a:lnTo>
                    <a:pt x="486" y="26666"/>
                  </a:lnTo>
                  <a:lnTo>
                    <a:pt x="0" y="29066"/>
                  </a:lnTo>
                  <a:lnTo>
                    <a:pt x="383" y="31373"/>
                  </a:lnTo>
                  <a:lnTo>
                    <a:pt x="1342" y="33615"/>
                  </a:lnTo>
                  <a:lnTo>
                    <a:pt x="40691" y="58231"/>
                  </a:lnTo>
                  <a:lnTo>
                    <a:pt x="82196" y="93406"/>
                  </a:lnTo>
                  <a:lnTo>
                    <a:pt x="101848" y="120286"/>
                  </a:lnTo>
                  <a:lnTo>
                    <a:pt x="104969" y="126757"/>
                  </a:lnTo>
                  <a:lnTo>
                    <a:pt x="106556" y="139592"/>
                  </a:lnTo>
                  <a:lnTo>
                    <a:pt x="105991" y="145978"/>
                  </a:lnTo>
                  <a:lnTo>
                    <a:pt x="103499" y="150941"/>
                  </a:lnTo>
                  <a:lnTo>
                    <a:pt x="95084" y="158337"/>
                  </a:lnTo>
                  <a:lnTo>
                    <a:pt x="5406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54"/>
            <p:cNvSpPr/>
            <p:nvPr>
              <p:custDataLst>
                <p:tags r:id="rId54"/>
              </p:custDataLst>
            </p:nvPr>
          </p:nvSpPr>
          <p:spPr>
            <a:xfrm>
              <a:off x="6057900" y="49974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9"/>
                  </a:lnTo>
                  <a:lnTo>
                    <a:pt x="48183" y="3861"/>
                  </a:lnTo>
                  <a:lnTo>
                    <a:pt x="90398" y="114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33"/>
          <p:cNvGrpSpPr/>
          <p:nvPr/>
        </p:nvGrpSpPr>
        <p:grpSpPr>
          <a:xfrm>
            <a:off x="8026400" y="4616450"/>
            <a:ext cx="88901" cy="73222"/>
            <a:chOff x="8026400" y="4616450"/>
            <a:chExt cx="88901" cy="73222"/>
          </a:xfrm>
        </p:grpSpPr>
        <p:sp>
          <p:nvSpPr>
            <p:cNvPr id="158" name="SMARTInkShape-755"/>
            <p:cNvSpPr/>
            <p:nvPr>
              <p:custDataLst>
                <p:tags r:id="rId46"/>
              </p:custDataLst>
            </p:nvPr>
          </p:nvSpPr>
          <p:spPr>
            <a:xfrm>
              <a:off x="8026400" y="461645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45598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56"/>
            <p:cNvSpPr/>
            <p:nvPr>
              <p:custDataLst>
                <p:tags r:id="rId47"/>
              </p:custDataLst>
            </p:nvPr>
          </p:nvSpPr>
          <p:spPr>
            <a:xfrm>
              <a:off x="8032750" y="4686300"/>
              <a:ext cx="69851" cy="3372"/>
            </a:xfrm>
            <a:custGeom>
              <a:avLst/>
              <a:gdLst/>
              <a:ahLst/>
              <a:cxnLst/>
              <a:rect l="0" t="0" r="0" b="0"/>
              <a:pathLst>
                <a:path w="69851" h="3372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50901" y="62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134"/>
          <p:cNvGrpSpPr/>
          <p:nvPr/>
        </p:nvGrpSpPr>
        <p:grpSpPr>
          <a:xfrm>
            <a:off x="8518041" y="4238772"/>
            <a:ext cx="841851" cy="655217"/>
            <a:chOff x="8518041" y="4238772"/>
            <a:chExt cx="841851" cy="655217"/>
          </a:xfrm>
        </p:grpSpPr>
        <p:sp>
          <p:nvSpPr>
            <p:cNvPr id="161" name="SMARTInkShape-757"/>
            <p:cNvSpPr/>
            <p:nvPr>
              <p:custDataLst>
                <p:tags r:id="rId39"/>
              </p:custDataLst>
            </p:nvPr>
          </p:nvSpPr>
          <p:spPr>
            <a:xfrm>
              <a:off x="8528050" y="4343400"/>
              <a:ext cx="44451" cy="425451"/>
            </a:xfrm>
            <a:custGeom>
              <a:avLst/>
              <a:gdLst/>
              <a:ahLst/>
              <a:cxnLst/>
              <a:rect l="0" t="0" r="0" b="0"/>
              <a:pathLst>
                <a:path w="44451" h="425451">
                  <a:moveTo>
                    <a:pt x="44450" y="0"/>
                  </a:moveTo>
                  <a:lnTo>
                    <a:pt x="44450" y="0"/>
                  </a:lnTo>
                  <a:lnTo>
                    <a:pt x="34311" y="43379"/>
                  </a:lnTo>
                  <a:lnTo>
                    <a:pt x="26774" y="84190"/>
                  </a:lnTo>
                  <a:lnTo>
                    <a:pt x="23493" y="107633"/>
                  </a:lnTo>
                  <a:lnTo>
                    <a:pt x="20601" y="132433"/>
                  </a:lnTo>
                  <a:lnTo>
                    <a:pt x="17967" y="158138"/>
                  </a:lnTo>
                  <a:lnTo>
                    <a:pt x="14800" y="184448"/>
                  </a:lnTo>
                  <a:lnTo>
                    <a:pt x="11278" y="211160"/>
                  </a:lnTo>
                  <a:lnTo>
                    <a:pt x="7518" y="238140"/>
                  </a:lnTo>
                  <a:lnTo>
                    <a:pt x="5012" y="263888"/>
                  </a:lnTo>
                  <a:lnTo>
                    <a:pt x="3341" y="288814"/>
                  </a:lnTo>
                  <a:lnTo>
                    <a:pt x="1484" y="334383"/>
                  </a:lnTo>
                  <a:lnTo>
                    <a:pt x="660" y="371100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58"/>
            <p:cNvSpPr/>
            <p:nvPr>
              <p:custDataLst>
                <p:tags r:id="rId40"/>
              </p:custDataLst>
            </p:nvPr>
          </p:nvSpPr>
          <p:spPr>
            <a:xfrm>
              <a:off x="8518041" y="4273550"/>
              <a:ext cx="225910" cy="50801"/>
            </a:xfrm>
            <a:custGeom>
              <a:avLst/>
              <a:gdLst/>
              <a:ahLst/>
              <a:cxnLst/>
              <a:rect l="0" t="0" r="0" b="0"/>
              <a:pathLst>
                <a:path w="225910" h="50801">
                  <a:moveTo>
                    <a:pt x="3659" y="50800"/>
                  </a:moveTo>
                  <a:lnTo>
                    <a:pt x="3659" y="50800"/>
                  </a:lnTo>
                  <a:lnTo>
                    <a:pt x="288" y="47429"/>
                  </a:lnTo>
                  <a:lnTo>
                    <a:pt x="0" y="46436"/>
                  </a:lnTo>
                  <a:lnTo>
                    <a:pt x="514" y="45774"/>
                  </a:lnTo>
                  <a:lnTo>
                    <a:pt x="1562" y="45333"/>
                  </a:lnTo>
                  <a:lnTo>
                    <a:pt x="18323" y="33780"/>
                  </a:lnTo>
                  <a:lnTo>
                    <a:pt x="62803" y="18475"/>
                  </a:lnTo>
                  <a:lnTo>
                    <a:pt x="105440" y="9152"/>
                  </a:lnTo>
                  <a:lnTo>
                    <a:pt x="152611" y="4068"/>
                  </a:lnTo>
                  <a:lnTo>
                    <a:pt x="193332" y="1808"/>
                  </a:lnTo>
                  <a:lnTo>
                    <a:pt x="225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59"/>
            <p:cNvSpPr/>
            <p:nvPr>
              <p:custDataLst>
                <p:tags r:id="rId41"/>
              </p:custDataLst>
            </p:nvPr>
          </p:nvSpPr>
          <p:spPr>
            <a:xfrm>
              <a:off x="8782050" y="4419600"/>
              <a:ext cx="9721" cy="139701"/>
            </a:xfrm>
            <a:custGeom>
              <a:avLst/>
              <a:gdLst/>
              <a:ahLst/>
              <a:cxnLst/>
              <a:rect l="0" t="0" r="0" b="0"/>
              <a:pathLst>
                <a:path w="9721" h="139701">
                  <a:moveTo>
                    <a:pt x="6350" y="0"/>
                  </a:moveTo>
                  <a:lnTo>
                    <a:pt x="6350" y="0"/>
                  </a:lnTo>
                  <a:lnTo>
                    <a:pt x="9720" y="44812"/>
                  </a:lnTo>
                  <a:lnTo>
                    <a:pt x="7747" y="8881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60"/>
            <p:cNvSpPr/>
            <p:nvPr>
              <p:custDataLst>
                <p:tags r:id="rId42"/>
              </p:custDataLst>
            </p:nvPr>
          </p:nvSpPr>
          <p:spPr>
            <a:xfrm>
              <a:off x="8909049" y="4357816"/>
              <a:ext cx="203202" cy="157035"/>
            </a:xfrm>
            <a:custGeom>
              <a:avLst/>
              <a:gdLst/>
              <a:ahLst/>
              <a:cxnLst/>
              <a:rect l="0" t="0" r="0" b="0"/>
              <a:pathLst>
                <a:path w="203202" h="157035">
                  <a:moveTo>
                    <a:pt x="1" y="10984"/>
                  </a:moveTo>
                  <a:lnTo>
                    <a:pt x="1" y="10984"/>
                  </a:lnTo>
                  <a:lnTo>
                    <a:pt x="0" y="7613"/>
                  </a:lnTo>
                  <a:lnTo>
                    <a:pt x="7527" y="4076"/>
                  </a:lnTo>
                  <a:lnTo>
                    <a:pt x="27631" y="0"/>
                  </a:lnTo>
                  <a:lnTo>
                    <a:pt x="44031" y="458"/>
                  </a:lnTo>
                  <a:lnTo>
                    <a:pt x="79541" y="12249"/>
                  </a:lnTo>
                  <a:lnTo>
                    <a:pt x="86894" y="16061"/>
                  </a:lnTo>
                  <a:lnTo>
                    <a:pt x="98828" y="27822"/>
                  </a:lnTo>
                  <a:lnTo>
                    <a:pt x="103985" y="34909"/>
                  </a:lnTo>
                  <a:lnTo>
                    <a:pt x="106012" y="43162"/>
                  </a:lnTo>
                  <a:lnTo>
                    <a:pt x="104502" y="61739"/>
                  </a:lnTo>
                  <a:lnTo>
                    <a:pt x="92348" y="92031"/>
                  </a:lnTo>
                  <a:lnTo>
                    <a:pt x="61476" y="138099"/>
                  </a:lnTo>
                  <a:lnTo>
                    <a:pt x="59073" y="144620"/>
                  </a:lnTo>
                  <a:lnTo>
                    <a:pt x="60549" y="146642"/>
                  </a:lnTo>
                  <a:lnTo>
                    <a:pt x="67833" y="148887"/>
                  </a:lnTo>
                  <a:lnTo>
                    <a:pt x="110035" y="150329"/>
                  </a:lnTo>
                  <a:lnTo>
                    <a:pt x="150822" y="151285"/>
                  </a:lnTo>
                  <a:lnTo>
                    <a:pt x="203201" y="157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761"/>
            <p:cNvSpPr/>
            <p:nvPr>
              <p:custDataLst>
                <p:tags r:id="rId43"/>
              </p:custDataLst>
            </p:nvPr>
          </p:nvSpPr>
          <p:spPr>
            <a:xfrm>
              <a:off x="8724900" y="4631842"/>
              <a:ext cx="260351" cy="22709"/>
            </a:xfrm>
            <a:custGeom>
              <a:avLst/>
              <a:gdLst/>
              <a:ahLst/>
              <a:cxnLst/>
              <a:rect l="0" t="0" r="0" b="0"/>
              <a:pathLst>
                <a:path w="260351" h="22709">
                  <a:moveTo>
                    <a:pt x="0" y="3658"/>
                  </a:moveTo>
                  <a:lnTo>
                    <a:pt x="0" y="3658"/>
                  </a:lnTo>
                  <a:lnTo>
                    <a:pt x="22395" y="0"/>
                  </a:lnTo>
                  <a:lnTo>
                    <a:pt x="60650" y="2966"/>
                  </a:lnTo>
                  <a:lnTo>
                    <a:pt x="96335" y="6407"/>
                  </a:lnTo>
                  <a:lnTo>
                    <a:pt x="137595" y="10290"/>
                  </a:lnTo>
                  <a:lnTo>
                    <a:pt x="180392" y="14366"/>
                  </a:lnTo>
                  <a:lnTo>
                    <a:pt x="220580" y="18530"/>
                  </a:lnTo>
                  <a:lnTo>
                    <a:pt x="26035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762"/>
            <p:cNvSpPr/>
            <p:nvPr>
              <p:custDataLst>
                <p:tags r:id="rId44"/>
              </p:custDataLst>
            </p:nvPr>
          </p:nvSpPr>
          <p:spPr>
            <a:xfrm>
              <a:off x="8820150" y="4706594"/>
              <a:ext cx="190501" cy="187395"/>
            </a:xfrm>
            <a:custGeom>
              <a:avLst/>
              <a:gdLst/>
              <a:ahLst/>
              <a:cxnLst/>
              <a:rect l="0" t="0" r="0" b="0"/>
              <a:pathLst>
                <a:path w="190501" h="187395">
                  <a:moveTo>
                    <a:pt x="190500" y="24156"/>
                  </a:moveTo>
                  <a:lnTo>
                    <a:pt x="190500" y="24156"/>
                  </a:lnTo>
                  <a:lnTo>
                    <a:pt x="187129" y="24156"/>
                  </a:lnTo>
                  <a:lnTo>
                    <a:pt x="143090" y="13324"/>
                  </a:lnTo>
                  <a:lnTo>
                    <a:pt x="103315" y="5057"/>
                  </a:lnTo>
                  <a:lnTo>
                    <a:pt x="68073" y="0"/>
                  </a:lnTo>
                  <a:lnTo>
                    <a:pt x="41381" y="4332"/>
                  </a:lnTo>
                  <a:lnTo>
                    <a:pt x="40288" y="5296"/>
                  </a:lnTo>
                  <a:lnTo>
                    <a:pt x="39072" y="8248"/>
                  </a:lnTo>
                  <a:lnTo>
                    <a:pt x="38388" y="17248"/>
                  </a:lnTo>
                  <a:lnTo>
                    <a:pt x="44986" y="64212"/>
                  </a:lnTo>
                  <a:lnTo>
                    <a:pt x="46218" y="65676"/>
                  </a:lnTo>
                  <a:lnTo>
                    <a:pt x="49469" y="67304"/>
                  </a:lnTo>
                  <a:lnTo>
                    <a:pt x="89990" y="76474"/>
                  </a:lnTo>
                  <a:lnTo>
                    <a:pt x="120793" y="101392"/>
                  </a:lnTo>
                  <a:lnTo>
                    <a:pt x="133000" y="119713"/>
                  </a:lnTo>
                  <a:lnTo>
                    <a:pt x="137715" y="138547"/>
                  </a:lnTo>
                  <a:lnTo>
                    <a:pt x="135741" y="157533"/>
                  </a:lnTo>
                  <a:lnTo>
                    <a:pt x="128768" y="168336"/>
                  </a:lnTo>
                  <a:lnTo>
                    <a:pt x="123945" y="173193"/>
                  </a:lnTo>
                  <a:lnTo>
                    <a:pt x="100303" y="183399"/>
                  </a:lnTo>
                  <a:lnTo>
                    <a:pt x="60003" y="187394"/>
                  </a:lnTo>
                  <a:lnTo>
                    <a:pt x="36546" y="185371"/>
                  </a:lnTo>
                  <a:lnTo>
                    <a:pt x="19534" y="178357"/>
                  </a:lnTo>
                  <a:lnTo>
                    <a:pt x="0" y="163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63"/>
            <p:cNvSpPr/>
            <p:nvPr>
              <p:custDataLst>
                <p:tags r:id="rId45"/>
              </p:custDataLst>
            </p:nvPr>
          </p:nvSpPr>
          <p:spPr>
            <a:xfrm>
              <a:off x="9163050" y="4238772"/>
              <a:ext cx="196842" cy="434829"/>
            </a:xfrm>
            <a:custGeom>
              <a:avLst/>
              <a:gdLst/>
              <a:ahLst/>
              <a:cxnLst/>
              <a:rect l="0" t="0" r="0" b="0"/>
              <a:pathLst>
                <a:path w="196842" h="434829">
                  <a:moveTo>
                    <a:pt x="0" y="9378"/>
                  </a:moveTo>
                  <a:lnTo>
                    <a:pt x="0" y="9378"/>
                  </a:lnTo>
                  <a:lnTo>
                    <a:pt x="3370" y="6007"/>
                  </a:lnTo>
                  <a:lnTo>
                    <a:pt x="8789" y="4352"/>
                  </a:lnTo>
                  <a:lnTo>
                    <a:pt x="51422" y="0"/>
                  </a:lnTo>
                  <a:lnTo>
                    <a:pt x="90966" y="4012"/>
                  </a:lnTo>
                  <a:lnTo>
                    <a:pt x="132080" y="9669"/>
                  </a:lnTo>
                  <a:lnTo>
                    <a:pt x="173786" y="17902"/>
                  </a:lnTo>
                  <a:lnTo>
                    <a:pt x="194500" y="21711"/>
                  </a:lnTo>
                  <a:lnTo>
                    <a:pt x="195804" y="27559"/>
                  </a:lnTo>
                  <a:lnTo>
                    <a:pt x="196712" y="70464"/>
                  </a:lnTo>
                  <a:lnTo>
                    <a:pt x="196809" y="112066"/>
                  </a:lnTo>
                  <a:lnTo>
                    <a:pt x="196832" y="146034"/>
                  </a:lnTo>
                  <a:lnTo>
                    <a:pt x="196841" y="180415"/>
                  </a:lnTo>
                  <a:lnTo>
                    <a:pt x="196141" y="215217"/>
                  </a:lnTo>
                  <a:lnTo>
                    <a:pt x="193477" y="251850"/>
                  </a:lnTo>
                  <a:lnTo>
                    <a:pt x="189942" y="285536"/>
                  </a:lnTo>
                  <a:lnTo>
                    <a:pt x="185865" y="330386"/>
                  </a:lnTo>
                  <a:lnTo>
                    <a:pt x="184658" y="368604"/>
                  </a:lnTo>
                  <a:lnTo>
                    <a:pt x="184250" y="409752"/>
                  </a:lnTo>
                  <a:lnTo>
                    <a:pt x="186076" y="422037"/>
                  </a:lnTo>
                  <a:lnTo>
                    <a:pt x="190500" y="434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35"/>
          <p:cNvGrpSpPr/>
          <p:nvPr/>
        </p:nvGrpSpPr>
        <p:grpSpPr>
          <a:xfrm>
            <a:off x="9823450" y="4515838"/>
            <a:ext cx="563090" cy="272962"/>
            <a:chOff x="9823450" y="4515838"/>
            <a:chExt cx="563090" cy="272962"/>
          </a:xfrm>
        </p:grpSpPr>
        <p:sp>
          <p:nvSpPr>
            <p:cNvPr id="169" name="SMARTInkShape-764"/>
            <p:cNvSpPr/>
            <p:nvPr>
              <p:custDataLst>
                <p:tags r:id="rId36"/>
              </p:custDataLst>
            </p:nvPr>
          </p:nvSpPr>
          <p:spPr>
            <a:xfrm>
              <a:off x="9823450" y="4606442"/>
              <a:ext cx="158751" cy="10009"/>
            </a:xfrm>
            <a:custGeom>
              <a:avLst/>
              <a:gdLst/>
              <a:ahLst/>
              <a:cxnLst/>
              <a:rect l="0" t="0" r="0" b="0"/>
              <a:pathLst>
                <a:path w="158751" h="10009">
                  <a:moveTo>
                    <a:pt x="0" y="3658"/>
                  </a:moveTo>
                  <a:lnTo>
                    <a:pt x="0" y="3658"/>
                  </a:lnTo>
                  <a:lnTo>
                    <a:pt x="10844" y="2952"/>
                  </a:lnTo>
                  <a:lnTo>
                    <a:pt x="29554" y="0"/>
                  </a:lnTo>
                  <a:lnTo>
                    <a:pt x="65828" y="2260"/>
                  </a:lnTo>
                  <a:lnTo>
                    <a:pt x="109893" y="3949"/>
                  </a:lnTo>
                  <a:lnTo>
                    <a:pt x="1587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65"/>
            <p:cNvSpPr/>
            <p:nvPr>
              <p:custDataLst>
                <p:tags r:id="rId37"/>
              </p:custDataLst>
            </p:nvPr>
          </p:nvSpPr>
          <p:spPr>
            <a:xfrm>
              <a:off x="9842500" y="47180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28156" y="588"/>
                  </a:lnTo>
                  <a:lnTo>
                    <a:pt x="65415" y="174"/>
                  </a:lnTo>
                  <a:lnTo>
                    <a:pt x="106244" y="5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66"/>
            <p:cNvSpPr/>
            <p:nvPr>
              <p:custDataLst>
                <p:tags r:id="rId38"/>
              </p:custDataLst>
            </p:nvPr>
          </p:nvSpPr>
          <p:spPr>
            <a:xfrm>
              <a:off x="10204450" y="4515838"/>
              <a:ext cx="182090" cy="272962"/>
            </a:xfrm>
            <a:custGeom>
              <a:avLst/>
              <a:gdLst/>
              <a:ahLst/>
              <a:cxnLst/>
              <a:rect l="0" t="0" r="0" b="0"/>
              <a:pathLst>
                <a:path w="182090" h="272962">
                  <a:moveTo>
                    <a:pt x="12700" y="24412"/>
                  </a:moveTo>
                  <a:lnTo>
                    <a:pt x="12700" y="24412"/>
                  </a:lnTo>
                  <a:lnTo>
                    <a:pt x="12699" y="21041"/>
                  </a:lnTo>
                  <a:lnTo>
                    <a:pt x="19442" y="12203"/>
                  </a:lnTo>
                  <a:lnTo>
                    <a:pt x="30376" y="4018"/>
                  </a:lnTo>
                  <a:lnTo>
                    <a:pt x="61922" y="0"/>
                  </a:lnTo>
                  <a:lnTo>
                    <a:pt x="102124" y="1089"/>
                  </a:lnTo>
                  <a:lnTo>
                    <a:pt x="122294" y="5579"/>
                  </a:lnTo>
                  <a:lnTo>
                    <a:pt x="140666" y="14631"/>
                  </a:lnTo>
                  <a:lnTo>
                    <a:pt x="152593" y="27590"/>
                  </a:lnTo>
                  <a:lnTo>
                    <a:pt x="156762" y="34998"/>
                  </a:lnTo>
                  <a:lnTo>
                    <a:pt x="157425" y="42758"/>
                  </a:lnTo>
                  <a:lnTo>
                    <a:pt x="152516" y="58906"/>
                  </a:lnTo>
                  <a:lnTo>
                    <a:pt x="137852" y="80494"/>
                  </a:lnTo>
                  <a:lnTo>
                    <a:pt x="109589" y="104382"/>
                  </a:lnTo>
                  <a:lnTo>
                    <a:pt x="98082" y="111548"/>
                  </a:lnTo>
                  <a:lnTo>
                    <a:pt x="97843" y="112136"/>
                  </a:lnTo>
                  <a:lnTo>
                    <a:pt x="98391" y="112528"/>
                  </a:lnTo>
                  <a:lnTo>
                    <a:pt x="122459" y="122104"/>
                  </a:lnTo>
                  <a:lnTo>
                    <a:pt x="143607" y="134967"/>
                  </a:lnTo>
                  <a:lnTo>
                    <a:pt x="164376" y="158925"/>
                  </a:lnTo>
                  <a:lnTo>
                    <a:pt x="177194" y="188367"/>
                  </a:lnTo>
                  <a:lnTo>
                    <a:pt x="182089" y="219433"/>
                  </a:lnTo>
                  <a:lnTo>
                    <a:pt x="176798" y="247610"/>
                  </a:lnTo>
                  <a:lnTo>
                    <a:pt x="170780" y="254350"/>
                  </a:lnTo>
                  <a:lnTo>
                    <a:pt x="152809" y="263719"/>
                  </a:lnTo>
                  <a:lnTo>
                    <a:pt x="115518" y="272961"/>
                  </a:lnTo>
                  <a:lnTo>
                    <a:pt x="83797" y="270345"/>
                  </a:lnTo>
                  <a:lnTo>
                    <a:pt x="66449" y="266684"/>
                  </a:lnTo>
                  <a:lnTo>
                    <a:pt x="37764" y="249446"/>
                  </a:lnTo>
                  <a:lnTo>
                    <a:pt x="0" y="214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SMARTInkShape-767"/>
          <p:cNvSpPr/>
          <p:nvPr>
            <p:custDataLst>
              <p:tags r:id="rId7"/>
            </p:custDataLst>
          </p:nvPr>
        </p:nvSpPr>
        <p:spPr>
          <a:xfrm>
            <a:off x="3600450" y="2080511"/>
            <a:ext cx="2672175" cy="97106"/>
          </a:xfrm>
          <a:custGeom>
            <a:avLst/>
            <a:gdLst/>
            <a:ahLst/>
            <a:cxnLst/>
            <a:rect l="0" t="0" r="0" b="0"/>
            <a:pathLst>
              <a:path w="2672175" h="97106">
                <a:moveTo>
                  <a:pt x="0" y="59439"/>
                </a:moveTo>
                <a:lnTo>
                  <a:pt x="0" y="59439"/>
                </a:lnTo>
                <a:lnTo>
                  <a:pt x="10113" y="42584"/>
                </a:lnTo>
                <a:lnTo>
                  <a:pt x="39999" y="21989"/>
                </a:lnTo>
                <a:lnTo>
                  <a:pt x="75633" y="12691"/>
                </a:lnTo>
                <a:lnTo>
                  <a:pt x="96988" y="9224"/>
                </a:lnTo>
                <a:lnTo>
                  <a:pt x="123925" y="6206"/>
                </a:lnTo>
                <a:lnTo>
                  <a:pt x="154584" y="3490"/>
                </a:lnTo>
                <a:lnTo>
                  <a:pt x="187722" y="972"/>
                </a:lnTo>
                <a:lnTo>
                  <a:pt x="228865" y="0"/>
                </a:lnTo>
                <a:lnTo>
                  <a:pt x="275343" y="58"/>
                </a:lnTo>
                <a:lnTo>
                  <a:pt x="325379" y="801"/>
                </a:lnTo>
                <a:lnTo>
                  <a:pt x="382725" y="1297"/>
                </a:lnTo>
                <a:lnTo>
                  <a:pt x="444944" y="1628"/>
                </a:lnTo>
                <a:lnTo>
                  <a:pt x="510413" y="1848"/>
                </a:lnTo>
                <a:lnTo>
                  <a:pt x="582281" y="2700"/>
                </a:lnTo>
                <a:lnTo>
                  <a:pt x="658415" y="3975"/>
                </a:lnTo>
                <a:lnTo>
                  <a:pt x="737393" y="5529"/>
                </a:lnTo>
                <a:lnTo>
                  <a:pt x="820385" y="7271"/>
                </a:lnTo>
                <a:lnTo>
                  <a:pt x="906051" y="9138"/>
                </a:lnTo>
                <a:lnTo>
                  <a:pt x="993501" y="11089"/>
                </a:lnTo>
                <a:lnTo>
                  <a:pt x="1084962" y="13094"/>
                </a:lnTo>
                <a:lnTo>
                  <a:pt x="1179097" y="15137"/>
                </a:lnTo>
                <a:lnTo>
                  <a:pt x="1275014" y="17204"/>
                </a:lnTo>
                <a:lnTo>
                  <a:pt x="1369298" y="19994"/>
                </a:lnTo>
                <a:lnTo>
                  <a:pt x="1462494" y="23264"/>
                </a:lnTo>
                <a:lnTo>
                  <a:pt x="1554962" y="26856"/>
                </a:lnTo>
                <a:lnTo>
                  <a:pt x="1646947" y="30661"/>
                </a:lnTo>
                <a:lnTo>
                  <a:pt x="1738609" y="34609"/>
                </a:lnTo>
                <a:lnTo>
                  <a:pt x="1830056" y="38653"/>
                </a:lnTo>
                <a:lnTo>
                  <a:pt x="1917126" y="43465"/>
                </a:lnTo>
                <a:lnTo>
                  <a:pt x="2001279" y="48789"/>
                </a:lnTo>
                <a:lnTo>
                  <a:pt x="2083486" y="54456"/>
                </a:lnTo>
                <a:lnTo>
                  <a:pt x="2159458" y="60350"/>
                </a:lnTo>
                <a:lnTo>
                  <a:pt x="2231271" y="66397"/>
                </a:lnTo>
                <a:lnTo>
                  <a:pt x="2300314" y="72544"/>
                </a:lnTo>
                <a:lnTo>
                  <a:pt x="2361160" y="77348"/>
                </a:lnTo>
                <a:lnTo>
                  <a:pt x="2416539" y="81256"/>
                </a:lnTo>
                <a:lnTo>
                  <a:pt x="2468276" y="84567"/>
                </a:lnTo>
                <a:lnTo>
                  <a:pt x="2511940" y="87480"/>
                </a:lnTo>
                <a:lnTo>
                  <a:pt x="2550220" y="90127"/>
                </a:lnTo>
                <a:lnTo>
                  <a:pt x="2584914" y="92598"/>
                </a:lnTo>
                <a:lnTo>
                  <a:pt x="2611570" y="94245"/>
                </a:lnTo>
                <a:lnTo>
                  <a:pt x="2650596" y="96075"/>
                </a:lnTo>
                <a:lnTo>
                  <a:pt x="2672174" y="97105"/>
                </a:lnTo>
                <a:lnTo>
                  <a:pt x="2671155" y="95839"/>
                </a:lnTo>
                <a:lnTo>
                  <a:pt x="2647221" y="86608"/>
                </a:lnTo>
                <a:lnTo>
                  <a:pt x="2607880" y="76453"/>
                </a:lnTo>
                <a:lnTo>
                  <a:pt x="2578903" y="71487"/>
                </a:lnTo>
                <a:lnTo>
                  <a:pt x="2544768" y="66765"/>
                </a:lnTo>
                <a:lnTo>
                  <a:pt x="2507196" y="62207"/>
                </a:lnTo>
                <a:lnTo>
                  <a:pt x="2461686" y="57051"/>
                </a:lnTo>
                <a:lnTo>
                  <a:pt x="2410885" y="51497"/>
                </a:lnTo>
                <a:lnTo>
                  <a:pt x="2356556" y="45677"/>
                </a:lnTo>
                <a:lnTo>
                  <a:pt x="2294938" y="40387"/>
                </a:lnTo>
                <a:lnTo>
                  <a:pt x="2228459" y="35449"/>
                </a:lnTo>
                <a:lnTo>
                  <a:pt x="2158739" y="30745"/>
                </a:lnTo>
                <a:lnTo>
                  <a:pt x="2081921" y="26904"/>
                </a:lnTo>
                <a:lnTo>
                  <a:pt x="2000369" y="23638"/>
                </a:lnTo>
                <a:lnTo>
                  <a:pt x="1915663" y="20755"/>
                </a:lnTo>
                <a:lnTo>
                  <a:pt x="1823209" y="18127"/>
                </a:lnTo>
                <a:lnTo>
                  <a:pt x="1725589" y="15670"/>
                </a:lnTo>
                <a:lnTo>
                  <a:pt x="1624526" y="13326"/>
                </a:lnTo>
                <a:lnTo>
                  <a:pt x="1521168" y="11058"/>
                </a:lnTo>
                <a:lnTo>
                  <a:pt x="1416279" y="8841"/>
                </a:lnTo>
                <a:lnTo>
                  <a:pt x="1310369" y="6657"/>
                </a:lnTo>
                <a:lnTo>
                  <a:pt x="1205190" y="5906"/>
                </a:lnTo>
                <a:lnTo>
                  <a:pt x="1100499" y="6112"/>
                </a:lnTo>
                <a:lnTo>
                  <a:pt x="996133" y="6954"/>
                </a:lnTo>
                <a:lnTo>
                  <a:pt x="889161" y="11749"/>
                </a:lnTo>
                <a:lnTo>
                  <a:pt x="780451" y="19179"/>
                </a:lnTo>
                <a:lnTo>
                  <a:pt x="670584" y="28366"/>
                </a:lnTo>
                <a:lnTo>
                  <a:pt x="597340" y="34490"/>
                </a:lnTo>
                <a:lnTo>
                  <a:pt x="450850" y="467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Shape-768"/>
          <p:cNvSpPr/>
          <p:nvPr>
            <p:custDataLst>
              <p:tags r:id="rId8"/>
            </p:custDataLst>
          </p:nvPr>
        </p:nvSpPr>
        <p:spPr>
          <a:xfrm>
            <a:off x="3384066" y="3162300"/>
            <a:ext cx="343385" cy="38008"/>
          </a:xfrm>
          <a:custGeom>
            <a:avLst/>
            <a:gdLst/>
            <a:ahLst/>
            <a:cxnLst/>
            <a:rect l="0" t="0" r="0" b="0"/>
            <a:pathLst>
              <a:path w="343385" h="38008">
                <a:moveTo>
                  <a:pt x="25884" y="19050"/>
                </a:moveTo>
                <a:lnTo>
                  <a:pt x="25884" y="19050"/>
                </a:lnTo>
                <a:lnTo>
                  <a:pt x="19142" y="15679"/>
                </a:lnTo>
                <a:lnTo>
                  <a:pt x="17156" y="13981"/>
                </a:lnTo>
                <a:lnTo>
                  <a:pt x="14949" y="10212"/>
                </a:lnTo>
                <a:lnTo>
                  <a:pt x="15066" y="8924"/>
                </a:lnTo>
                <a:lnTo>
                  <a:pt x="15850" y="8066"/>
                </a:lnTo>
                <a:lnTo>
                  <a:pt x="18807" y="6689"/>
                </a:lnTo>
                <a:lnTo>
                  <a:pt x="63535" y="10734"/>
                </a:lnTo>
                <a:lnTo>
                  <a:pt x="102343" y="12117"/>
                </a:lnTo>
                <a:lnTo>
                  <a:pt x="143005" y="12527"/>
                </a:lnTo>
                <a:lnTo>
                  <a:pt x="190192" y="12698"/>
                </a:lnTo>
                <a:lnTo>
                  <a:pt x="145448" y="24909"/>
                </a:lnTo>
                <a:lnTo>
                  <a:pt x="97999" y="29723"/>
                </a:lnTo>
                <a:lnTo>
                  <a:pt x="53837" y="34521"/>
                </a:lnTo>
                <a:lnTo>
                  <a:pt x="7579" y="37629"/>
                </a:lnTo>
                <a:lnTo>
                  <a:pt x="0" y="37960"/>
                </a:lnTo>
                <a:lnTo>
                  <a:pt x="161" y="38007"/>
                </a:lnTo>
                <a:lnTo>
                  <a:pt x="45649" y="31180"/>
                </a:lnTo>
                <a:lnTo>
                  <a:pt x="77002" y="26558"/>
                </a:lnTo>
                <a:lnTo>
                  <a:pt x="114455" y="19800"/>
                </a:lnTo>
                <a:lnTo>
                  <a:pt x="148975" y="13974"/>
                </a:lnTo>
                <a:lnTo>
                  <a:pt x="188650" y="8609"/>
                </a:lnTo>
                <a:lnTo>
                  <a:pt x="207535" y="6796"/>
                </a:lnTo>
                <a:lnTo>
                  <a:pt x="171937" y="11508"/>
                </a:lnTo>
                <a:lnTo>
                  <a:pt x="137833" y="15227"/>
                </a:lnTo>
                <a:lnTo>
                  <a:pt x="92450" y="21288"/>
                </a:lnTo>
                <a:lnTo>
                  <a:pt x="69048" y="24182"/>
                </a:lnTo>
                <a:lnTo>
                  <a:pt x="66654" y="25294"/>
                </a:lnTo>
                <a:lnTo>
                  <a:pt x="66470" y="26740"/>
                </a:lnTo>
                <a:lnTo>
                  <a:pt x="67758" y="28410"/>
                </a:lnTo>
                <a:lnTo>
                  <a:pt x="109676" y="30384"/>
                </a:lnTo>
                <a:lnTo>
                  <a:pt x="151057" y="26485"/>
                </a:lnTo>
                <a:lnTo>
                  <a:pt x="193916" y="20727"/>
                </a:lnTo>
                <a:lnTo>
                  <a:pt x="209020" y="17665"/>
                </a:lnTo>
                <a:lnTo>
                  <a:pt x="252756" y="4626"/>
                </a:lnTo>
                <a:lnTo>
                  <a:pt x="295208" y="1370"/>
                </a:lnTo>
                <a:lnTo>
                  <a:pt x="34338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Shape-769"/>
          <p:cNvSpPr/>
          <p:nvPr>
            <p:custDataLst>
              <p:tags r:id="rId9"/>
            </p:custDataLst>
          </p:nvPr>
        </p:nvSpPr>
        <p:spPr>
          <a:xfrm>
            <a:off x="1866900" y="5421524"/>
            <a:ext cx="7816851" cy="426827"/>
          </a:xfrm>
          <a:custGeom>
            <a:avLst/>
            <a:gdLst/>
            <a:ahLst/>
            <a:cxnLst/>
            <a:rect l="0" t="0" r="0" b="0"/>
            <a:pathLst>
              <a:path w="7816851" h="426827">
                <a:moveTo>
                  <a:pt x="0" y="147426"/>
                </a:moveTo>
                <a:lnTo>
                  <a:pt x="0" y="147426"/>
                </a:lnTo>
                <a:lnTo>
                  <a:pt x="10113" y="137313"/>
                </a:lnTo>
                <a:lnTo>
                  <a:pt x="46741" y="120911"/>
                </a:lnTo>
                <a:lnTo>
                  <a:pt x="83803" y="110712"/>
                </a:lnTo>
                <a:lnTo>
                  <a:pt x="131085" y="102181"/>
                </a:lnTo>
                <a:lnTo>
                  <a:pt x="161473" y="98918"/>
                </a:lnTo>
                <a:lnTo>
                  <a:pt x="194432" y="96037"/>
                </a:lnTo>
                <a:lnTo>
                  <a:pt x="231927" y="93411"/>
                </a:lnTo>
                <a:lnTo>
                  <a:pt x="272446" y="90955"/>
                </a:lnTo>
                <a:lnTo>
                  <a:pt x="314981" y="88612"/>
                </a:lnTo>
                <a:lnTo>
                  <a:pt x="363093" y="87050"/>
                </a:lnTo>
                <a:lnTo>
                  <a:pt x="414923" y="86008"/>
                </a:lnTo>
                <a:lnTo>
                  <a:pt x="469232" y="85314"/>
                </a:lnTo>
                <a:lnTo>
                  <a:pt x="528721" y="84146"/>
                </a:lnTo>
                <a:lnTo>
                  <a:pt x="591664" y="82662"/>
                </a:lnTo>
                <a:lnTo>
                  <a:pt x="656909" y="80967"/>
                </a:lnTo>
                <a:lnTo>
                  <a:pt x="727217" y="78425"/>
                </a:lnTo>
                <a:lnTo>
                  <a:pt x="800901" y="75320"/>
                </a:lnTo>
                <a:lnTo>
                  <a:pt x="876834" y="71838"/>
                </a:lnTo>
                <a:lnTo>
                  <a:pt x="959911" y="67401"/>
                </a:lnTo>
                <a:lnTo>
                  <a:pt x="1047752" y="62325"/>
                </a:lnTo>
                <a:lnTo>
                  <a:pt x="1138768" y="56826"/>
                </a:lnTo>
                <a:lnTo>
                  <a:pt x="1234018" y="50337"/>
                </a:lnTo>
                <a:lnTo>
                  <a:pt x="1332090" y="43189"/>
                </a:lnTo>
                <a:lnTo>
                  <a:pt x="1432043" y="35601"/>
                </a:lnTo>
                <a:lnTo>
                  <a:pt x="1537484" y="28426"/>
                </a:lnTo>
                <a:lnTo>
                  <a:pt x="1646584" y="21526"/>
                </a:lnTo>
                <a:lnTo>
                  <a:pt x="1758123" y="14809"/>
                </a:lnTo>
                <a:lnTo>
                  <a:pt x="1873404" y="9626"/>
                </a:lnTo>
                <a:lnTo>
                  <a:pt x="1991180" y="5465"/>
                </a:lnTo>
                <a:lnTo>
                  <a:pt x="2110620" y="1985"/>
                </a:lnTo>
                <a:lnTo>
                  <a:pt x="2234696" y="371"/>
                </a:lnTo>
                <a:lnTo>
                  <a:pt x="2361864" y="0"/>
                </a:lnTo>
                <a:lnTo>
                  <a:pt x="2491093" y="459"/>
                </a:lnTo>
                <a:lnTo>
                  <a:pt x="2623812" y="1470"/>
                </a:lnTo>
                <a:lnTo>
                  <a:pt x="2758858" y="2850"/>
                </a:lnTo>
                <a:lnTo>
                  <a:pt x="2895455" y="4475"/>
                </a:lnTo>
                <a:lnTo>
                  <a:pt x="3034498" y="8381"/>
                </a:lnTo>
                <a:lnTo>
                  <a:pt x="3175171" y="13807"/>
                </a:lnTo>
                <a:lnTo>
                  <a:pt x="3316930" y="20247"/>
                </a:lnTo>
                <a:lnTo>
                  <a:pt x="3463648" y="27362"/>
                </a:lnTo>
                <a:lnTo>
                  <a:pt x="3613671" y="34928"/>
                </a:lnTo>
                <a:lnTo>
                  <a:pt x="3765897" y="42794"/>
                </a:lnTo>
                <a:lnTo>
                  <a:pt x="3916770" y="50861"/>
                </a:lnTo>
                <a:lnTo>
                  <a:pt x="4066742" y="59060"/>
                </a:lnTo>
                <a:lnTo>
                  <a:pt x="4216110" y="67348"/>
                </a:lnTo>
                <a:lnTo>
                  <a:pt x="4368607" y="77107"/>
                </a:lnTo>
                <a:lnTo>
                  <a:pt x="4523188" y="87847"/>
                </a:lnTo>
                <a:lnTo>
                  <a:pt x="4679159" y="99240"/>
                </a:lnTo>
                <a:lnTo>
                  <a:pt x="4835350" y="110363"/>
                </a:lnTo>
                <a:lnTo>
                  <a:pt x="4991688" y="121306"/>
                </a:lnTo>
                <a:lnTo>
                  <a:pt x="5148125" y="132129"/>
                </a:lnTo>
                <a:lnTo>
                  <a:pt x="5307450" y="144284"/>
                </a:lnTo>
                <a:lnTo>
                  <a:pt x="5468700" y="157325"/>
                </a:lnTo>
                <a:lnTo>
                  <a:pt x="5631233" y="170959"/>
                </a:lnTo>
                <a:lnTo>
                  <a:pt x="5790388" y="184986"/>
                </a:lnTo>
                <a:lnTo>
                  <a:pt x="5947292" y="199277"/>
                </a:lnTo>
                <a:lnTo>
                  <a:pt x="6102694" y="213744"/>
                </a:lnTo>
                <a:lnTo>
                  <a:pt x="6254979" y="228327"/>
                </a:lnTo>
                <a:lnTo>
                  <a:pt x="6405186" y="242988"/>
                </a:lnTo>
                <a:lnTo>
                  <a:pt x="6554007" y="257700"/>
                </a:lnTo>
                <a:lnTo>
                  <a:pt x="6696966" y="272448"/>
                </a:lnTo>
                <a:lnTo>
                  <a:pt x="6836015" y="287218"/>
                </a:lnTo>
                <a:lnTo>
                  <a:pt x="6972460" y="302005"/>
                </a:lnTo>
                <a:lnTo>
                  <a:pt x="7099406" y="317506"/>
                </a:lnTo>
                <a:lnTo>
                  <a:pt x="7220021" y="333485"/>
                </a:lnTo>
                <a:lnTo>
                  <a:pt x="7336414" y="349782"/>
                </a:lnTo>
                <a:lnTo>
                  <a:pt x="7441525" y="365585"/>
                </a:lnTo>
                <a:lnTo>
                  <a:pt x="7539117" y="381060"/>
                </a:lnTo>
                <a:lnTo>
                  <a:pt x="7631695" y="396315"/>
                </a:lnTo>
                <a:lnTo>
                  <a:pt x="7693413" y="406485"/>
                </a:lnTo>
                <a:lnTo>
                  <a:pt x="7816850" y="42682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SMARTInkShape-Group139"/>
          <p:cNvGrpSpPr/>
          <p:nvPr/>
        </p:nvGrpSpPr>
        <p:grpSpPr>
          <a:xfrm>
            <a:off x="3040020" y="5551613"/>
            <a:ext cx="966831" cy="299499"/>
            <a:chOff x="3040020" y="5551613"/>
            <a:chExt cx="966831" cy="299499"/>
          </a:xfrm>
        </p:grpSpPr>
        <p:sp>
          <p:nvSpPr>
            <p:cNvPr id="176" name="SMARTInkShape-770"/>
            <p:cNvSpPr/>
            <p:nvPr>
              <p:custDataLst>
                <p:tags r:id="rId30"/>
              </p:custDataLst>
            </p:nvPr>
          </p:nvSpPr>
          <p:spPr>
            <a:xfrm>
              <a:off x="3040020" y="5601520"/>
              <a:ext cx="103231" cy="249592"/>
            </a:xfrm>
            <a:custGeom>
              <a:avLst/>
              <a:gdLst/>
              <a:ahLst/>
              <a:cxnLst/>
              <a:rect l="0" t="0" r="0" b="0"/>
              <a:pathLst>
                <a:path w="103231" h="249592">
                  <a:moveTo>
                    <a:pt x="77830" y="75380"/>
                  </a:moveTo>
                  <a:lnTo>
                    <a:pt x="77830" y="75380"/>
                  </a:lnTo>
                  <a:lnTo>
                    <a:pt x="75949" y="28985"/>
                  </a:lnTo>
                  <a:lnTo>
                    <a:pt x="74459" y="23283"/>
                  </a:lnTo>
                  <a:lnTo>
                    <a:pt x="67160" y="13185"/>
                  </a:lnTo>
                  <a:lnTo>
                    <a:pt x="57565" y="5404"/>
                  </a:lnTo>
                  <a:lnTo>
                    <a:pt x="48597" y="1946"/>
                  </a:lnTo>
                  <a:lnTo>
                    <a:pt x="28873" y="0"/>
                  </a:lnTo>
                  <a:lnTo>
                    <a:pt x="22614" y="1843"/>
                  </a:lnTo>
                  <a:lnTo>
                    <a:pt x="11897" y="9536"/>
                  </a:lnTo>
                  <a:lnTo>
                    <a:pt x="4312" y="21892"/>
                  </a:lnTo>
                  <a:lnTo>
                    <a:pt x="0" y="36085"/>
                  </a:lnTo>
                  <a:lnTo>
                    <a:pt x="435" y="49449"/>
                  </a:lnTo>
                  <a:lnTo>
                    <a:pt x="8018" y="68873"/>
                  </a:lnTo>
                  <a:lnTo>
                    <a:pt x="22573" y="84662"/>
                  </a:lnTo>
                  <a:lnTo>
                    <a:pt x="27586" y="87213"/>
                  </a:lnTo>
                  <a:lnTo>
                    <a:pt x="36920" y="88165"/>
                  </a:lnTo>
                  <a:lnTo>
                    <a:pt x="45772" y="84355"/>
                  </a:lnTo>
                  <a:lnTo>
                    <a:pt x="54410" y="77252"/>
                  </a:lnTo>
                  <a:lnTo>
                    <a:pt x="72324" y="52761"/>
                  </a:lnTo>
                  <a:lnTo>
                    <a:pt x="76742" y="41775"/>
                  </a:lnTo>
                  <a:lnTo>
                    <a:pt x="77105" y="41688"/>
                  </a:lnTo>
                  <a:lnTo>
                    <a:pt x="77346" y="42336"/>
                  </a:lnTo>
                  <a:lnTo>
                    <a:pt x="72740" y="61037"/>
                  </a:lnTo>
                  <a:lnTo>
                    <a:pt x="73451" y="76766"/>
                  </a:lnTo>
                  <a:lnTo>
                    <a:pt x="81079" y="110833"/>
                  </a:lnTo>
                  <a:lnTo>
                    <a:pt x="88122" y="155343"/>
                  </a:lnTo>
                  <a:lnTo>
                    <a:pt x="94677" y="198007"/>
                  </a:lnTo>
                  <a:lnTo>
                    <a:pt x="102386" y="245108"/>
                  </a:lnTo>
                  <a:lnTo>
                    <a:pt x="102855" y="249591"/>
                  </a:lnTo>
                  <a:lnTo>
                    <a:pt x="102980" y="249377"/>
                  </a:lnTo>
                  <a:lnTo>
                    <a:pt x="103230" y="24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71"/>
            <p:cNvSpPr/>
            <p:nvPr>
              <p:custDataLst>
                <p:tags r:id="rId31"/>
              </p:custDataLst>
            </p:nvPr>
          </p:nvSpPr>
          <p:spPr>
            <a:xfrm>
              <a:off x="3243081" y="5590837"/>
              <a:ext cx="109720" cy="232114"/>
            </a:xfrm>
            <a:custGeom>
              <a:avLst/>
              <a:gdLst/>
              <a:ahLst/>
              <a:cxnLst/>
              <a:rect l="0" t="0" r="0" b="0"/>
              <a:pathLst>
                <a:path w="109720" h="232114">
                  <a:moveTo>
                    <a:pt x="58919" y="73363"/>
                  </a:moveTo>
                  <a:lnTo>
                    <a:pt x="58919" y="73363"/>
                  </a:lnTo>
                  <a:lnTo>
                    <a:pt x="62290" y="73363"/>
                  </a:lnTo>
                  <a:lnTo>
                    <a:pt x="63283" y="72657"/>
                  </a:lnTo>
                  <a:lnTo>
                    <a:pt x="63945" y="71481"/>
                  </a:lnTo>
                  <a:lnTo>
                    <a:pt x="64386" y="69992"/>
                  </a:lnTo>
                  <a:lnTo>
                    <a:pt x="69459" y="61826"/>
                  </a:lnTo>
                  <a:lnTo>
                    <a:pt x="70659" y="55065"/>
                  </a:lnTo>
                  <a:lnTo>
                    <a:pt x="67963" y="39955"/>
                  </a:lnTo>
                  <a:lnTo>
                    <a:pt x="59326" y="22072"/>
                  </a:lnTo>
                  <a:lnTo>
                    <a:pt x="44458" y="6738"/>
                  </a:lnTo>
                  <a:lnTo>
                    <a:pt x="32736" y="1419"/>
                  </a:lnTo>
                  <a:lnTo>
                    <a:pt x="26647" y="0"/>
                  </a:lnTo>
                  <a:lnTo>
                    <a:pt x="21177" y="466"/>
                  </a:lnTo>
                  <a:lnTo>
                    <a:pt x="11335" y="4746"/>
                  </a:lnTo>
                  <a:lnTo>
                    <a:pt x="4139" y="16996"/>
                  </a:lnTo>
                  <a:lnTo>
                    <a:pt x="0" y="33495"/>
                  </a:lnTo>
                  <a:lnTo>
                    <a:pt x="512" y="50234"/>
                  </a:lnTo>
                  <a:lnTo>
                    <a:pt x="11509" y="75525"/>
                  </a:lnTo>
                  <a:lnTo>
                    <a:pt x="28174" y="94151"/>
                  </a:lnTo>
                  <a:lnTo>
                    <a:pt x="38434" y="100241"/>
                  </a:lnTo>
                  <a:lnTo>
                    <a:pt x="43146" y="101865"/>
                  </a:lnTo>
                  <a:lnTo>
                    <a:pt x="48403" y="100831"/>
                  </a:lnTo>
                  <a:lnTo>
                    <a:pt x="59889" y="94037"/>
                  </a:lnTo>
                  <a:lnTo>
                    <a:pt x="74885" y="78313"/>
                  </a:lnTo>
                  <a:lnTo>
                    <a:pt x="81524" y="66990"/>
                  </a:lnTo>
                  <a:lnTo>
                    <a:pt x="83490" y="59167"/>
                  </a:lnTo>
                  <a:lnTo>
                    <a:pt x="83767" y="58960"/>
                  </a:lnTo>
                  <a:lnTo>
                    <a:pt x="86168" y="102836"/>
                  </a:lnTo>
                  <a:lnTo>
                    <a:pt x="89335" y="139952"/>
                  </a:lnTo>
                  <a:lnTo>
                    <a:pt x="92155" y="178465"/>
                  </a:lnTo>
                  <a:lnTo>
                    <a:pt x="99429" y="216341"/>
                  </a:lnTo>
                  <a:lnTo>
                    <a:pt x="103500" y="225104"/>
                  </a:lnTo>
                  <a:lnTo>
                    <a:pt x="109719" y="232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72"/>
            <p:cNvSpPr/>
            <p:nvPr>
              <p:custDataLst>
                <p:tags r:id="rId32"/>
              </p:custDataLst>
            </p:nvPr>
          </p:nvSpPr>
          <p:spPr>
            <a:xfrm>
              <a:off x="3409950" y="57340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763" y="5793"/>
                  </a:lnTo>
                  <a:lnTo>
                    <a:pt x="9434" y="257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73"/>
            <p:cNvSpPr/>
            <p:nvPr>
              <p:custDataLst>
                <p:tags r:id="rId33"/>
              </p:custDataLst>
            </p:nvPr>
          </p:nvSpPr>
          <p:spPr>
            <a:xfrm>
              <a:off x="3552326" y="5551613"/>
              <a:ext cx="117975" cy="264988"/>
            </a:xfrm>
            <a:custGeom>
              <a:avLst/>
              <a:gdLst/>
              <a:ahLst/>
              <a:cxnLst/>
              <a:rect l="0" t="0" r="0" b="0"/>
              <a:pathLst>
                <a:path w="117975" h="264988">
                  <a:moveTo>
                    <a:pt x="117974" y="80837"/>
                  </a:moveTo>
                  <a:lnTo>
                    <a:pt x="117974" y="80837"/>
                  </a:lnTo>
                  <a:lnTo>
                    <a:pt x="117268" y="64231"/>
                  </a:lnTo>
                  <a:lnTo>
                    <a:pt x="106437" y="29694"/>
                  </a:lnTo>
                  <a:lnTo>
                    <a:pt x="99676" y="17185"/>
                  </a:lnTo>
                  <a:lnTo>
                    <a:pt x="81194" y="1613"/>
                  </a:lnTo>
                  <a:lnTo>
                    <a:pt x="62116" y="0"/>
                  </a:lnTo>
                  <a:lnTo>
                    <a:pt x="40937" y="5398"/>
                  </a:lnTo>
                  <a:lnTo>
                    <a:pt x="22117" y="17205"/>
                  </a:lnTo>
                  <a:lnTo>
                    <a:pt x="2397" y="39719"/>
                  </a:lnTo>
                  <a:lnTo>
                    <a:pt x="0" y="47780"/>
                  </a:lnTo>
                  <a:lnTo>
                    <a:pt x="1100" y="64263"/>
                  </a:lnTo>
                  <a:lnTo>
                    <a:pt x="6293" y="77234"/>
                  </a:lnTo>
                  <a:lnTo>
                    <a:pt x="9653" y="82669"/>
                  </a:lnTo>
                  <a:lnTo>
                    <a:pt x="19032" y="90588"/>
                  </a:lnTo>
                  <a:lnTo>
                    <a:pt x="24495" y="93688"/>
                  </a:lnTo>
                  <a:lnTo>
                    <a:pt x="30960" y="94343"/>
                  </a:lnTo>
                  <a:lnTo>
                    <a:pt x="45669" y="91308"/>
                  </a:lnTo>
                  <a:lnTo>
                    <a:pt x="66447" y="78295"/>
                  </a:lnTo>
                  <a:lnTo>
                    <a:pt x="89630" y="52626"/>
                  </a:lnTo>
                  <a:lnTo>
                    <a:pt x="90611" y="52152"/>
                  </a:lnTo>
                  <a:lnTo>
                    <a:pt x="91266" y="52541"/>
                  </a:lnTo>
                  <a:lnTo>
                    <a:pt x="91702" y="53506"/>
                  </a:lnTo>
                  <a:lnTo>
                    <a:pt x="87030" y="97362"/>
                  </a:lnTo>
                  <a:lnTo>
                    <a:pt x="89833" y="136141"/>
                  </a:lnTo>
                  <a:lnTo>
                    <a:pt x="91762" y="182282"/>
                  </a:lnTo>
                  <a:lnTo>
                    <a:pt x="99076" y="221588"/>
                  </a:lnTo>
                  <a:lnTo>
                    <a:pt x="105274" y="264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74"/>
            <p:cNvSpPr/>
            <p:nvPr>
              <p:custDataLst>
                <p:tags r:id="rId34"/>
              </p:custDataLst>
            </p:nvPr>
          </p:nvSpPr>
          <p:spPr>
            <a:xfrm>
              <a:off x="3850791" y="5664200"/>
              <a:ext cx="16360" cy="19051"/>
            </a:xfrm>
            <a:custGeom>
              <a:avLst/>
              <a:gdLst/>
              <a:ahLst/>
              <a:cxnLst/>
              <a:rect l="0" t="0" r="0" b="0"/>
              <a:pathLst>
                <a:path w="163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3981"/>
                  </a:lnTo>
                  <a:lnTo>
                    <a:pt x="515" y="12142"/>
                  </a:lnTo>
                  <a:lnTo>
                    <a:pt x="1563" y="10212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75"/>
            <p:cNvSpPr/>
            <p:nvPr>
              <p:custDataLst>
                <p:tags r:id="rId35"/>
              </p:custDataLst>
            </p:nvPr>
          </p:nvSpPr>
          <p:spPr>
            <a:xfrm>
              <a:off x="3981450" y="56769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0"/>
                  </a:moveTo>
                  <a:lnTo>
                    <a:pt x="0" y="0"/>
                  </a:lnTo>
                  <a:lnTo>
                    <a:pt x="13815" y="11933"/>
                  </a:lnTo>
                  <a:lnTo>
                    <a:pt x="25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SMARTInkShape-776"/>
          <p:cNvSpPr/>
          <p:nvPr>
            <p:custDataLst>
              <p:tags r:id="rId10"/>
            </p:custDataLst>
          </p:nvPr>
        </p:nvSpPr>
        <p:spPr>
          <a:xfrm>
            <a:off x="3917950" y="5564365"/>
            <a:ext cx="125236" cy="214136"/>
          </a:xfrm>
          <a:custGeom>
            <a:avLst/>
            <a:gdLst/>
            <a:ahLst/>
            <a:cxnLst/>
            <a:rect l="0" t="0" r="0" b="0"/>
            <a:pathLst>
              <a:path w="125236" h="214136">
                <a:moveTo>
                  <a:pt x="114300" y="10935"/>
                </a:moveTo>
                <a:lnTo>
                  <a:pt x="114300" y="10935"/>
                </a:lnTo>
                <a:lnTo>
                  <a:pt x="125235" y="0"/>
                </a:lnTo>
                <a:lnTo>
                  <a:pt x="125117" y="823"/>
                </a:lnTo>
                <a:lnTo>
                  <a:pt x="109584" y="38031"/>
                </a:lnTo>
                <a:lnTo>
                  <a:pt x="89698" y="84345"/>
                </a:lnTo>
                <a:lnTo>
                  <a:pt x="76555" y="117410"/>
                </a:lnTo>
                <a:lnTo>
                  <a:pt x="50513" y="164388"/>
                </a:lnTo>
                <a:lnTo>
                  <a:pt x="0" y="2141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141"/>
          <p:cNvGrpSpPr/>
          <p:nvPr/>
        </p:nvGrpSpPr>
        <p:grpSpPr>
          <a:xfrm>
            <a:off x="4974012" y="5571459"/>
            <a:ext cx="1312489" cy="286075"/>
            <a:chOff x="4974012" y="5571459"/>
            <a:chExt cx="1312489" cy="286075"/>
          </a:xfrm>
        </p:grpSpPr>
        <p:sp>
          <p:nvSpPr>
            <p:cNvPr id="184" name="SMARTInkShape-777"/>
            <p:cNvSpPr/>
            <p:nvPr>
              <p:custDataLst>
                <p:tags r:id="rId23"/>
              </p:custDataLst>
            </p:nvPr>
          </p:nvSpPr>
          <p:spPr>
            <a:xfrm>
              <a:off x="4974012" y="5591382"/>
              <a:ext cx="99639" cy="237919"/>
            </a:xfrm>
            <a:custGeom>
              <a:avLst/>
              <a:gdLst/>
              <a:ahLst/>
              <a:cxnLst/>
              <a:rect l="0" t="0" r="0" b="0"/>
              <a:pathLst>
                <a:path w="99639" h="237919">
                  <a:moveTo>
                    <a:pt x="80588" y="110918"/>
                  </a:moveTo>
                  <a:lnTo>
                    <a:pt x="80588" y="110918"/>
                  </a:lnTo>
                  <a:lnTo>
                    <a:pt x="73680" y="67610"/>
                  </a:lnTo>
                  <a:lnTo>
                    <a:pt x="62290" y="27731"/>
                  </a:lnTo>
                  <a:lnTo>
                    <a:pt x="50550" y="8032"/>
                  </a:lnTo>
                  <a:lnTo>
                    <a:pt x="45747" y="4228"/>
                  </a:lnTo>
                  <a:lnTo>
                    <a:pt x="34764" y="0"/>
                  </a:lnTo>
                  <a:lnTo>
                    <a:pt x="22827" y="1884"/>
                  </a:lnTo>
                  <a:lnTo>
                    <a:pt x="16681" y="4362"/>
                  </a:lnTo>
                  <a:lnTo>
                    <a:pt x="11878" y="8836"/>
                  </a:lnTo>
                  <a:lnTo>
                    <a:pt x="4660" y="21334"/>
                  </a:lnTo>
                  <a:lnTo>
                    <a:pt x="0" y="44236"/>
                  </a:lnTo>
                  <a:lnTo>
                    <a:pt x="1463" y="50941"/>
                  </a:lnTo>
                  <a:lnTo>
                    <a:pt x="8732" y="62154"/>
                  </a:lnTo>
                  <a:lnTo>
                    <a:pt x="17137" y="68079"/>
                  </a:lnTo>
                  <a:lnTo>
                    <a:pt x="21354" y="69659"/>
                  </a:lnTo>
                  <a:lnTo>
                    <a:pt x="33565" y="67651"/>
                  </a:lnTo>
                  <a:lnTo>
                    <a:pt x="61030" y="54864"/>
                  </a:lnTo>
                  <a:lnTo>
                    <a:pt x="78546" y="37136"/>
                  </a:lnTo>
                  <a:lnTo>
                    <a:pt x="79932" y="38447"/>
                  </a:lnTo>
                  <a:lnTo>
                    <a:pt x="83354" y="45548"/>
                  </a:lnTo>
                  <a:lnTo>
                    <a:pt x="86230" y="87631"/>
                  </a:lnTo>
                  <a:lnTo>
                    <a:pt x="86728" y="128399"/>
                  </a:lnTo>
                  <a:lnTo>
                    <a:pt x="86876" y="166192"/>
                  </a:lnTo>
                  <a:lnTo>
                    <a:pt x="90301" y="210459"/>
                  </a:lnTo>
                  <a:lnTo>
                    <a:pt x="93403" y="227372"/>
                  </a:lnTo>
                  <a:lnTo>
                    <a:pt x="99638" y="237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78"/>
            <p:cNvSpPr/>
            <p:nvPr>
              <p:custDataLst>
                <p:tags r:id="rId24"/>
              </p:custDataLst>
            </p:nvPr>
          </p:nvSpPr>
          <p:spPr>
            <a:xfrm>
              <a:off x="5242828" y="5587755"/>
              <a:ext cx="92615" cy="241546"/>
            </a:xfrm>
            <a:custGeom>
              <a:avLst/>
              <a:gdLst/>
              <a:ahLst/>
              <a:cxnLst/>
              <a:rect l="0" t="0" r="0" b="0"/>
              <a:pathLst>
                <a:path w="92615" h="241546">
                  <a:moveTo>
                    <a:pt x="59422" y="89145"/>
                  </a:moveTo>
                  <a:lnTo>
                    <a:pt x="59422" y="89145"/>
                  </a:lnTo>
                  <a:lnTo>
                    <a:pt x="72906" y="82403"/>
                  </a:lnTo>
                  <a:lnTo>
                    <a:pt x="81407" y="73449"/>
                  </a:lnTo>
                  <a:lnTo>
                    <a:pt x="92614" y="50452"/>
                  </a:lnTo>
                  <a:lnTo>
                    <a:pt x="91578" y="36200"/>
                  </a:lnTo>
                  <a:lnTo>
                    <a:pt x="86413" y="21869"/>
                  </a:lnTo>
                  <a:lnTo>
                    <a:pt x="79414" y="10797"/>
                  </a:lnTo>
                  <a:lnTo>
                    <a:pt x="67837" y="3053"/>
                  </a:lnTo>
                  <a:lnTo>
                    <a:pt x="60799" y="0"/>
                  </a:lnTo>
                  <a:lnTo>
                    <a:pt x="45452" y="371"/>
                  </a:lnTo>
                  <a:lnTo>
                    <a:pt x="37409" y="2446"/>
                  </a:lnTo>
                  <a:lnTo>
                    <a:pt x="20946" y="14158"/>
                  </a:lnTo>
                  <a:lnTo>
                    <a:pt x="7043" y="30418"/>
                  </a:lnTo>
                  <a:lnTo>
                    <a:pt x="865" y="47051"/>
                  </a:lnTo>
                  <a:lnTo>
                    <a:pt x="0" y="61970"/>
                  </a:lnTo>
                  <a:lnTo>
                    <a:pt x="758" y="68911"/>
                  </a:lnTo>
                  <a:lnTo>
                    <a:pt x="5361" y="78506"/>
                  </a:lnTo>
                  <a:lnTo>
                    <a:pt x="8565" y="82052"/>
                  </a:lnTo>
                  <a:lnTo>
                    <a:pt x="13523" y="83711"/>
                  </a:lnTo>
                  <a:lnTo>
                    <a:pt x="26558" y="83672"/>
                  </a:lnTo>
                  <a:lnTo>
                    <a:pt x="37995" y="77540"/>
                  </a:lnTo>
                  <a:lnTo>
                    <a:pt x="43021" y="72942"/>
                  </a:lnTo>
                  <a:lnTo>
                    <a:pt x="53465" y="52986"/>
                  </a:lnTo>
                  <a:lnTo>
                    <a:pt x="58245" y="37579"/>
                  </a:lnTo>
                  <a:lnTo>
                    <a:pt x="58637" y="37128"/>
                  </a:lnTo>
                  <a:lnTo>
                    <a:pt x="58899" y="37534"/>
                  </a:lnTo>
                  <a:lnTo>
                    <a:pt x="59376" y="83740"/>
                  </a:lnTo>
                  <a:lnTo>
                    <a:pt x="56037" y="131288"/>
                  </a:lnTo>
                  <a:lnTo>
                    <a:pt x="50580" y="178851"/>
                  </a:lnTo>
                  <a:lnTo>
                    <a:pt x="47484" y="225503"/>
                  </a:lnTo>
                  <a:lnTo>
                    <a:pt x="46722" y="241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79"/>
            <p:cNvSpPr/>
            <p:nvPr>
              <p:custDataLst>
                <p:tags r:id="rId25"/>
              </p:custDataLst>
            </p:nvPr>
          </p:nvSpPr>
          <p:spPr>
            <a:xfrm>
              <a:off x="5410200" y="5747633"/>
              <a:ext cx="25401" cy="5468"/>
            </a:xfrm>
            <a:custGeom>
              <a:avLst/>
              <a:gdLst/>
              <a:ahLst/>
              <a:cxnLst/>
              <a:rect l="0" t="0" r="0" b="0"/>
              <a:pathLst>
                <a:path w="25401" h="54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8" y="441"/>
                  </a:lnTo>
                  <a:lnTo>
                    <a:pt x="12209" y="0"/>
                  </a:lnTo>
                  <a:lnTo>
                    <a:pt x="17891" y="1391"/>
                  </a:lnTo>
                  <a:lnTo>
                    <a:pt x="254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80"/>
            <p:cNvSpPr/>
            <p:nvPr>
              <p:custDataLst>
                <p:tags r:id="rId26"/>
              </p:custDataLst>
            </p:nvPr>
          </p:nvSpPr>
          <p:spPr>
            <a:xfrm>
              <a:off x="5572906" y="5571459"/>
              <a:ext cx="75008" cy="276892"/>
            </a:xfrm>
            <a:custGeom>
              <a:avLst/>
              <a:gdLst/>
              <a:ahLst/>
              <a:cxnLst/>
              <a:rect l="0" t="0" r="0" b="0"/>
              <a:pathLst>
                <a:path w="75008" h="276892">
                  <a:moveTo>
                    <a:pt x="72244" y="99091"/>
                  </a:moveTo>
                  <a:lnTo>
                    <a:pt x="72244" y="99091"/>
                  </a:lnTo>
                  <a:lnTo>
                    <a:pt x="72244" y="51528"/>
                  </a:lnTo>
                  <a:lnTo>
                    <a:pt x="67175" y="15482"/>
                  </a:lnTo>
                  <a:lnTo>
                    <a:pt x="63406" y="5958"/>
                  </a:lnTo>
                  <a:lnTo>
                    <a:pt x="60001" y="3136"/>
                  </a:lnTo>
                  <a:lnTo>
                    <a:pt x="50575" y="0"/>
                  </a:lnTo>
                  <a:lnTo>
                    <a:pt x="44392" y="1986"/>
                  </a:lnTo>
                  <a:lnTo>
                    <a:pt x="29997" y="11718"/>
                  </a:lnTo>
                  <a:lnTo>
                    <a:pt x="9397" y="39807"/>
                  </a:lnTo>
                  <a:lnTo>
                    <a:pt x="0" y="74940"/>
                  </a:lnTo>
                  <a:lnTo>
                    <a:pt x="588" y="98677"/>
                  </a:lnTo>
                  <a:lnTo>
                    <a:pt x="3306" y="103754"/>
                  </a:lnTo>
                  <a:lnTo>
                    <a:pt x="11972" y="111277"/>
                  </a:lnTo>
                  <a:lnTo>
                    <a:pt x="17951" y="112154"/>
                  </a:lnTo>
                  <a:lnTo>
                    <a:pt x="32122" y="109365"/>
                  </a:lnTo>
                  <a:lnTo>
                    <a:pt x="52595" y="99862"/>
                  </a:lnTo>
                  <a:lnTo>
                    <a:pt x="61864" y="92143"/>
                  </a:lnTo>
                  <a:lnTo>
                    <a:pt x="70194" y="82431"/>
                  </a:lnTo>
                  <a:lnTo>
                    <a:pt x="71582" y="83046"/>
                  </a:lnTo>
                  <a:lnTo>
                    <a:pt x="75007" y="87491"/>
                  </a:lnTo>
                  <a:lnTo>
                    <a:pt x="74160" y="108040"/>
                  </a:lnTo>
                  <a:lnTo>
                    <a:pt x="66070" y="143213"/>
                  </a:lnTo>
                  <a:lnTo>
                    <a:pt x="54736" y="188286"/>
                  </a:lnTo>
                  <a:lnTo>
                    <a:pt x="45812" y="230647"/>
                  </a:lnTo>
                  <a:lnTo>
                    <a:pt x="34144" y="276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81"/>
            <p:cNvSpPr/>
            <p:nvPr>
              <p:custDataLst>
                <p:tags r:id="rId27"/>
              </p:custDataLst>
            </p:nvPr>
          </p:nvSpPr>
          <p:spPr>
            <a:xfrm>
              <a:off x="5798810" y="5598541"/>
              <a:ext cx="85741" cy="258993"/>
            </a:xfrm>
            <a:custGeom>
              <a:avLst/>
              <a:gdLst/>
              <a:ahLst/>
              <a:cxnLst/>
              <a:rect l="0" t="0" r="0" b="0"/>
              <a:pathLst>
                <a:path w="85741" h="258993">
                  <a:moveTo>
                    <a:pt x="43190" y="122809"/>
                  </a:moveTo>
                  <a:lnTo>
                    <a:pt x="43190" y="122809"/>
                  </a:lnTo>
                  <a:lnTo>
                    <a:pt x="69705" y="105132"/>
                  </a:lnTo>
                  <a:lnTo>
                    <a:pt x="78023" y="93315"/>
                  </a:lnTo>
                  <a:lnTo>
                    <a:pt x="83365" y="77951"/>
                  </a:lnTo>
                  <a:lnTo>
                    <a:pt x="85740" y="59362"/>
                  </a:lnTo>
                  <a:lnTo>
                    <a:pt x="81151" y="41224"/>
                  </a:lnTo>
                  <a:lnTo>
                    <a:pt x="66667" y="17026"/>
                  </a:lnTo>
                  <a:lnTo>
                    <a:pt x="60958" y="9954"/>
                  </a:lnTo>
                  <a:lnTo>
                    <a:pt x="45207" y="2095"/>
                  </a:lnTo>
                  <a:lnTo>
                    <a:pt x="36068" y="0"/>
                  </a:lnTo>
                  <a:lnTo>
                    <a:pt x="20270" y="1435"/>
                  </a:lnTo>
                  <a:lnTo>
                    <a:pt x="13092" y="3793"/>
                  </a:lnTo>
                  <a:lnTo>
                    <a:pt x="8309" y="7481"/>
                  </a:lnTo>
                  <a:lnTo>
                    <a:pt x="2992" y="17225"/>
                  </a:lnTo>
                  <a:lnTo>
                    <a:pt x="0" y="31239"/>
                  </a:lnTo>
                  <a:lnTo>
                    <a:pt x="1181" y="38131"/>
                  </a:lnTo>
                  <a:lnTo>
                    <a:pt x="2484" y="40957"/>
                  </a:lnTo>
                  <a:lnTo>
                    <a:pt x="5470" y="42841"/>
                  </a:lnTo>
                  <a:lnTo>
                    <a:pt x="14431" y="44935"/>
                  </a:lnTo>
                  <a:lnTo>
                    <a:pt x="25469" y="42102"/>
                  </a:lnTo>
                  <a:lnTo>
                    <a:pt x="50289" y="31329"/>
                  </a:lnTo>
                  <a:lnTo>
                    <a:pt x="53568" y="31484"/>
                  </a:lnTo>
                  <a:lnTo>
                    <a:pt x="56459" y="32292"/>
                  </a:lnTo>
                  <a:lnTo>
                    <a:pt x="58385" y="35653"/>
                  </a:lnTo>
                  <a:lnTo>
                    <a:pt x="60527" y="46914"/>
                  </a:lnTo>
                  <a:lnTo>
                    <a:pt x="56832" y="93758"/>
                  </a:lnTo>
                  <a:lnTo>
                    <a:pt x="53250" y="126831"/>
                  </a:lnTo>
                  <a:lnTo>
                    <a:pt x="47426" y="160814"/>
                  </a:lnTo>
                  <a:lnTo>
                    <a:pt x="39977" y="207918"/>
                  </a:lnTo>
                  <a:lnTo>
                    <a:pt x="34089" y="248277"/>
                  </a:lnTo>
                  <a:lnTo>
                    <a:pt x="30209" y="256183"/>
                  </a:lnTo>
                  <a:lnTo>
                    <a:pt x="28186" y="258292"/>
                  </a:lnTo>
                  <a:lnTo>
                    <a:pt x="28248" y="258992"/>
                  </a:lnTo>
                  <a:lnTo>
                    <a:pt x="36840" y="256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82"/>
            <p:cNvSpPr/>
            <p:nvPr>
              <p:custDataLst>
                <p:tags r:id="rId28"/>
              </p:custDataLst>
            </p:nvPr>
          </p:nvSpPr>
          <p:spPr>
            <a:xfrm>
              <a:off x="6096883" y="5653265"/>
              <a:ext cx="18168" cy="23636"/>
            </a:xfrm>
            <a:custGeom>
              <a:avLst/>
              <a:gdLst/>
              <a:ahLst/>
              <a:cxnLst/>
              <a:rect l="0" t="0" r="0" b="0"/>
              <a:pathLst>
                <a:path w="18168" h="236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11" y="117"/>
                  </a:lnTo>
                  <a:lnTo>
                    <a:pt x="2749" y="2129"/>
                  </a:lnTo>
                  <a:lnTo>
                    <a:pt x="18167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83"/>
            <p:cNvSpPr/>
            <p:nvPr>
              <p:custDataLst>
                <p:tags r:id="rId29"/>
              </p:custDataLst>
            </p:nvPr>
          </p:nvSpPr>
          <p:spPr>
            <a:xfrm>
              <a:off x="6273800" y="5734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SMARTInkShape-784"/>
          <p:cNvSpPr/>
          <p:nvPr>
            <p:custDataLst>
              <p:tags r:id="rId11"/>
            </p:custDataLst>
          </p:nvPr>
        </p:nvSpPr>
        <p:spPr>
          <a:xfrm>
            <a:off x="6121400" y="5562600"/>
            <a:ext cx="196851" cy="269793"/>
          </a:xfrm>
          <a:custGeom>
            <a:avLst/>
            <a:gdLst/>
            <a:ahLst/>
            <a:cxnLst/>
            <a:rect l="0" t="0" r="0" b="0"/>
            <a:pathLst>
              <a:path w="196851" h="269793">
                <a:moveTo>
                  <a:pt x="196850" y="0"/>
                </a:moveTo>
                <a:lnTo>
                  <a:pt x="196850" y="0"/>
                </a:lnTo>
                <a:lnTo>
                  <a:pt x="179272" y="40181"/>
                </a:lnTo>
                <a:lnTo>
                  <a:pt x="163637" y="70775"/>
                </a:lnTo>
                <a:lnTo>
                  <a:pt x="142577" y="107890"/>
                </a:lnTo>
                <a:lnTo>
                  <a:pt x="122869" y="146024"/>
                </a:lnTo>
                <a:lnTo>
                  <a:pt x="102587" y="184138"/>
                </a:lnTo>
                <a:lnTo>
                  <a:pt x="77109" y="222245"/>
                </a:lnTo>
                <a:lnTo>
                  <a:pt x="41741" y="262544"/>
                </a:lnTo>
                <a:lnTo>
                  <a:pt x="32061" y="268163"/>
                </a:lnTo>
                <a:lnTo>
                  <a:pt x="23491" y="269792"/>
                </a:lnTo>
                <a:lnTo>
                  <a:pt x="0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SMARTInkShape-Group143"/>
          <p:cNvGrpSpPr/>
          <p:nvPr/>
        </p:nvGrpSpPr>
        <p:grpSpPr>
          <a:xfrm>
            <a:off x="3130550" y="5905500"/>
            <a:ext cx="826741" cy="381001"/>
            <a:chOff x="3130550" y="5905500"/>
            <a:chExt cx="826741" cy="381001"/>
          </a:xfrm>
        </p:grpSpPr>
        <p:sp>
          <p:nvSpPr>
            <p:cNvPr id="193" name="SMARTInkShape-785"/>
            <p:cNvSpPr/>
            <p:nvPr>
              <p:custDataLst>
                <p:tags r:id="rId18"/>
              </p:custDataLst>
            </p:nvPr>
          </p:nvSpPr>
          <p:spPr>
            <a:xfrm>
              <a:off x="3130550" y="5905500"/>
              <a:ext cx="692151" cy="78966"/>
            </a:xfrm>
            <a:custGeom>
              <a:avLst/>
              <a:gdLst/>
              <a:ahLst/>
              <a:cxnLst/>
              <a:rect l="0" t="0" r="0" b="0"/>
              <a:pathLst>
                <a:path w="692151" h="78966">
                  <a:moveTo>
                    <a:pt x="0" y="0"/>
                  </a:moveTo>
                  <a:lnTo>
                    <a:pt x="0" y="0"/>
                  </a:lnTo>
                  <a:lnTo>
                    <a:pt x="3371" y="24419"/>
                  </a:lnTo>
                  <a:lnTo>
                    <a:pt x="12209" y="44159"/>
                  </a:lnTo>
                  <a:lnTo>
                    <a:pt x="27136" y="60042"/>
                  </a:lnTo>
                  <a:lnTo>
                    <a:pt x="46398" y="65491"/>
                  </a:lnTo>
                  <a:lnTo>
                    <a:pt x="90653" y="64795"/>
                  </a:lnTo>
                  <a:lnTo>
                    <a:pt x="129896" y="57726"/>
                  </a:lnTo>
                  <a:lnTo>
                    <a:pt x="175559" y="45176"/>
                  </a:lnTo>
                  <a:lnTo>
                    <a:pt x="222195" y="33953"/>
                  </a:lnTo>
                  <a:lnTo>
                    <a:pt x="266676" y="25674"/>
                  </a:lnTo>
                  <a:lnTo>
                    <a:pt x="305259" y="21994"/>
                  </a:lnTo>
                  <a:lnTo>
                    <a:pt x="351973" y="26663"/>
                  </a:lnTo>
                  <a:lnTo>
                    <a:pt x="396250" y="40179"/>
                  </a:lnTo>
                  <a:lnTo>
                    <a:pt x="442048" y="56004"/>
                  </a:lnTo>
                  <a:lnTo>
                    <a:pt x="489512" y="73892"/>
                  </a:lnTo>
                  <a:lnTo>
                    <a:pt x="515144" y="78965"/>
                  </a:lnTo>
                  <a:lnTo>
                    <a:pt x="553782" y="76627"/>
                  </a:lnTo>
                  <a:lnTo>
                    <a:pt x="599255" y="72171"/>
                  </a:lnTo>
                  <a:lnTo>
                    <a:pt x="640166" y="69832"/>
                  </a:lnTo>
                  <a:lnTo>
                    <a:pt x="6921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86"/>
            <p:cNvSpPr/>
            <p:nvPr>
              <p:custDataLst>
                <p:tags r:id="rId19"/>
              </p:custDataLst>
            </p:nvPr>
          </p:nvSpPr>
          <p:spPr>
            <a:xfrm>
              <a:off x="3155950" y="6109039"/>
              <a:ext cx="126230" cy="157931"/>
            </a:xfrm>
            <a:custGeom>
              <a:avLst/>
              <a:gdLst/>
              <a:ahLst/>
              <a:cxnLst/>
              <a:rect l="0" t="0" r="0" b="0"/>
              <a:pathLst>
                <a:path w="126230" h="157931">
                  <a:moveTo>
                    <a:pt x="0" y="12361"/>
                  </a:moveTo>
                  <a:lnTo>
                    <a:pt x="0" y="12361"/>
                  </a:lnTo>
                  <a:lnTo>
                    <a:pt x="3371" y="8990"/>
                  </a:lnTo>
                  <a:lnTo>
                    <a:pt x="15580" y="3522"/>
                  </a:lnTo>
                  <a:lnTo>
                    <a:pt x="59891" y="0"/>
                  </a:lnTo>
                  <a:lnTo>
                    <a:pt x="70833" y="1693"/>
                  </a:lnTo>
                  <a:lnTo>
                    <a:pt x="74739" y="3132"/>
                  </a:lnTo>
                  <a:lnTo>
                    <a:pt x="77342" y="5503"/>
                  </a:lnTo>
                  <a:lnTo>
                    <a:pt x="80236" y="11900"/>
                  </a:lnTo>
                  <a:lnTo>
                    <a:pt x="78493" y="26805"/>
                  </a:lnTo>
                  <a:lnTo>
                    <a:pt x="70137" y="44628"/>
                  </a:lnTo>
                  <a:lnTo>
                    <a:pt x="51496" y="74139"/>
                  </a:lnTo>
                  <a:lnTo>
                    <a:pt x="54872" y="76976"/>
                  </a:lnTo>
                  <a:lnTo>
                    <a:pt x="57748" y="78722"/>
                  </a:lnTo>
                  <a:lnTo>
                    <a:pt x="94951" y="87782"/>
                  </a:lnTo>
                  <a:lnTo>
                    <a:pt x="118215" y="105949"/>
                  </a:lnTo>
                  <a:lnTo>
                    <a:pt x="123095" y="114163"/>
                  </a:lnTo>
                  <a:lnTo>
                    <a:pt x="126229" y="130934"/>
                  </a:lnTo>
                  <a:lnTo>
                    <a:pt x="122894" y="139378"/>
                  </a:lnTo>
                  <a:lnTo>
                    <a:pt x="120029" y="143606"/>
                  </a:lnTo>
                  <a:lnTo>
                    <a:pt x="111202" y="150185"/>
                  </a:lnTo>
                  <a:lnTo>
                    <a:pt x="100223" y="154754"/>
                  </a:lnTo>
                  <a:lnTo>
                    <a:pt x="69669" y="157930"/>
                  </a:lnTo>
                  <a:lnTo>
                    <a:pt x="44450" y="15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87"/>
            <p:cNvSpPr/>
            <p:nvPr>
              <p:custDataLst>
                <p:tags r:id="rId20"/>
              </p:custDataLst>
            </p:nvPr>
          </p:nvSpPr>
          <p:spPr>
            <a:xfrm>
              <a:off x="3656122" y="6057130"/>
              <a:ext cx="96729" cy="229371"/>
            </a:xfrm>
            <a:custGeom>
              <a:avLst/>
              <a:gdLst/>
              <a:ahLst/>
              <a:cxnLst/>
              <a:rect l="0" t="0" r="0" b="0"/>
              <a:pathLst>
                <a:path w="96729" h="229371">
                  <a:moveTo>
                    <a:pt x="96728" y="38870"/>
                  </a:moveTo>
                  <a:lnTo>
                    <a:pt x="96728" y="38870"/>
                  </a:lnTo>
                  <a:lnTo>
                    <a:pt x="51763" y="2744"/>
                  </a:lnTo>
                  <a:lnTo>
                    <a:pt x="39349" y="0"/>
                  </a:lnTo>
                  <a:lnTo>
                    <a:pt x="33076" y="257"/>
                  </a:lnTo>
                  <a:lnTo>
                    <a:pt x="20460" y="6186"/>
                  </a:lnTo>
                  <a:lnTo>
                    <a:pt x="9209" y="15878"/>
                  </a:lnTo>
                  <a:lnTo>
                    <a:pt x="1856" y="27239"/>
                  </a:lnTo>
                  <a:lnTo>
                    <a:pt x="0" y="41227"/>
                  </a:lnTo>
                  <a:lnTo>
                    <a:pt x="492" y="48908"/>
                  </a:lnTo>
                  <a:lnTo>
                    <a:pt x="6685" y="63086"/>
                  </a:lnTo>
                  <a:lnTo>
                    <a:pt x="11299" y="69831"/>
                  </a:lnTo>
                  <a:lnTo>
                    <a:pt x="17198" y="74327"/>
                  </a:lnTo>
                  <a:lnTo>
                    <a:pt x="31277" y="79324"/>
                  </a:lnTo>
                  <a:lnTo>
                    <a:pt x="46943" y="77781"/>
                  </a:lnTo>
                  <a:lnTo>
                    <a:pt x="61901" y="71685"/>
                  </a:lnTo>
                  <a:lnTo>
                    <a:pt x="77550" y="57060"/>
                  </a:lnTo>
                  <a:lnTo>
                    <a:pt x="86969" y="44887"/>
                  </a:lnTo>
                  <a:lnTo>
                    <a:pt x="91920" y="41544"/>
                  </a:lnTo>
                  <a:lnTo>
                    <a:pt x="92817" y="39947"/>
                  </a:lnTo>
                  <a:lnTo>
                    <a:pt x="92710" y="38176"/>
                  </a:lnTo>
                  <a:lnTo>
                    <a:pt x="91932" y="36291"/>
                  </a:lnTo>
                  <a:lnTo>
                    <a:pt x="91414" y="35739"/>
                  </a:lnTo>
                  <a:lnTo>
                    <a:pt x="91069" y="36078"/>
                  </a:lnTo>
                  <a:lnTo>
                    <a:pt x="90583" y="43686"/>
                  </a:lnTo>
                  <a:lnTo>
                    <a:pt x="90405" y="82805"/>
                  </a:lnTo>
                  <a:lnTo>
                    <a:pt x="89680" y="121659"/>
                  </a:lnTo>
                  <a:lnTo>
                    <a:pt x="86016" y="163040"/>
                  </a:lnTo>
                  <a:lnTo>
                    <a:pt x="84421" y="205580"/>
                  </a:lnTo>
                  <a:lnTo>
                    <a:pt x="84106" y="224671"/>
                  </a:lnTo>
                  <a:lnTo>
                    <a:pt x="84785" y="226237"/>
                  </a:lnTo>
                  <a:lnTo>
                    <a:pt x="85944" y="227282"/>
                  </a:lnTo>
                  <a:lnTo>
                    <a:pt x="90378" y="229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88"/>
            <p:cNvSpPr/>
            <p:nvPr>
              <p:custDataLst>
                <p:tags r:id="rId21"/>
              </p:custDataLst>
            </p:nvPr>
          </p:nvSpPr>
          <p:spPr>
            <a:xfrm>
              <a:off x="3854450" y="60071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8336" y="16620"/>
                  </a:lnTo>
                  <a:lnTo>
                    <a:pt x="3240" y="5908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89"/>
            <p:cNvSpPr/>
            <p:nvPr>
              <p:custDataLst>
                <p:tags r:id="rId22"/>
              </p:custDataLst>
            </p:nvPr>
          </p:nvSpPr>
          <p:spPr>
            <a:xfrm>
              <a:off x="3894832" y="6129932"/>
              <a:ext cx="62459" cy="137519"/>
            </a:xfrm>
            <a:custGeom>
              <a:avLst/>
              <a:gdLst/>
              <a:ahLst/>
              <a:cxnLst/>
              <a:rect l="0" t="0" r="0" b="0"/>
              <a:pathLst>
                <a:path w="62459" h="137519">
                  <a:moveTo>
                    <a:pt x="42168" y="29568"/>
                  </a:moveTo>
                  <a:lnTo>
                    <a:pt x="42168" y="29568"/>
                  </a:lnTo>
                  <a:lnTo>
                    <a:pt x="42168" y="22826"/>
                  </a:lnTo>
                  <a:lnTo>
                    <a:pt x="40286" y="17635"/>
                  </a:lnTo>
                  <a:lnTo>
                    <a:pt x="38797" y="15263"/>
                  </a:lnTo>
                  <a:lnTo>
                    <a:pt x="22609" y="2727"/>
                  </a:lnTo>
                  <a:lnTo>
                    <a:pt x="16306" y="0"/>
                  </a:lnTo>
                  <a:lnTo>
                    <a:pt x="9272" y="669"/>
                  </a:lnTo>
                  <a:lnTo>
                    <a:pt x="5421" y="1836"/>
                  </a:lnTo>
                  <a:lnTo>
                    <a:pt x="2853" y="4024"/>
                  </a:lnTo>
                  <a:lnTo>
                    <a:pt x="0" y="10219"/>
                  </a:lnTo>
                  <a:lnTo>
                    <a:pt x="2495" y="19557"/>
                  </a:lnTo>
                  <a:lnTo>
                    <a:pt x="15595" y="42799"/>
                  </a:lnTo>
                  <a:lnTo>
                    <a:pt x="57657" y="90276"/>
                  </a:lnTo>
                  <a:lnTo>
                    <a:pt x="60961" y="95440"/>
                  </a:lnTo>
                  <a:lnTo>
                    <a:pt x="62458" y="100294"/>
                  </a:lnTo>
                  <a:lnTo>
                    <a:pt x="62239" y="109450"/>
                  </a:lnTo>
                  <a:lnTo>
                    <a:pt x="56027" y="118223"/>
                  </a:lnTo>
                  <a:lnTo>
                    <a:pt x="45505" y="126120"/>
                  </a:lnTo>
                  <a:lnTo>
                    <a:pt x="16768" y="137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44"/>
          <p:cNvGrpSpPr/>
          <p:nvPr/>
        </p:nvGrpSpPr>
        <p:grpSpPr>
          <a:xfrm>
            <a:off x="5019479" y="5848350"/>
            <a:ext cx="1008305" cy="450851"/>
            <a:chOff x="5019479" y="5848350"/>
            <a:chExt cx="1008305" cy="450851"/>
          </a:xfrm>
        </p:grpSpPr>
        <p:sp>
          <p:nvSpPr>
            <p:cNvPr id="199" name="SMARTInkShape-790"/>
            <p:cNvSpPr/>
            <p:nvPr>
              <p:custDataLst>
                <p:tags r:id="rId12"/>
              </p:custDataLst>
            </p:nvPr>
          </p:nvSpPr>
          <p:spPr>
            <a:xfrm>
              <a:off x="5019479" y="5848350"/>
              <a:ext cx="993972" cy="133351"/>
            </a:xfrm>
            <a:custGeom>
              <a:avLst/>
              <a:gdLst/>
              <a:ahLst/>
              <a:cxnLst/>
              <a:rect l="0" t="0" r="0" b="0"/>
              <a:pathLst>
                <a:path w="993972" h="1333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3989" y="19459"/>
                  </a:lnTo>
                  <a:lnTo>
                    <a:pt x="23797" y="56369"/>
                  </a:lnTo>
                  <a:lnTo>
                    <a:pt x="62104" y="83808"/>
                  </a:lnTo>
                  <a:lnTo>
                    <a:pt x="101441" y="95574"/>
                  </a:lnTo>
                  <a:lnTo>
                    <a:pt x="147852" y="100333"/>
                  </a:lnTo>
                  <a:lnTo>
                    <a:pt x="173069" y="98639"/>
                  </a:lnTo>
                  <a:lnTo>
                    <a:pt x="199053" y="95392"/>
                  </a:lnTo>
                  <a:lnTo>
                    <a:pt x="228370" y="91112"/>
                  </a:lnTo>
                  <a:lnTo>
                    <a:pt x="259908" y="86141"/>
                  </a:lnTo>
                  <a:lnTo>
                    <a:pt x="292929" y="80710"/>
                  </a:lnTo>
                  <a:lnTo>
                    <a:pt x="324822" y="75680"/>
                  </a:lnTo>
                  <a:lnTo>
                    <a:pt x="355960" y="70915"/>
                  </a:lnTo>
                  <a:lnTo>
                    <a:pt x="386597" y="66326"/>
                  </a:lnTo>
                  <a:lnTo>
                    <a:pt x="416194" y="63973"/>
                  </a:lnTo>
                  <a:lnTo>
                    <a:pt x="445097" y="63110"/>
                  </a:lnTo>
                  <a:lnTo>
                    <a:pt x="473538" y="63240"/>
                  </a:lnTo>
                  <a:lnTo>
                    <a:pt x="499555" y="65443"/>
                  </a:lnTo>
                  <a:lnTo>
                    <a:pt x="523955" y="69029"/>
                  </a:lnTo>
                  <a:lnTo>
                    <a:pt x="568469" y="79363"/>
                  </a:lnTo>
                  <a:lnTo>
                    <a:pt x="607068" y="93363"/>
                  </a:lnTo>
                  <a:lnTo>
                    <a:pt x="641157" y="107111"/>
                  </a:lnTo>
                  <a:lnTo>
                    <a:pt x="688115" y="122989"/>
                  </a:lnTo>
                  <a:lnTo>
                    <a:pt x="731426" y="130280"/>
                  </a:lnTo>
                  <a:lnTo>
                    <a:pt x="771071" y="130559"/>
                  </a:lnTo>
                  <a:lnTo>
                    <a:pt x="813391" y="124292"/>
                  </a:lnTo>
                  <a:lnTo>
                    <a:pt x="857916" y="117260"/>
                  </a:lnTo>
                  <a:lnTo>
                    <a:pt x="899801" y="117058"/>
                  </a:lnTo>
                  <a:lnTo>
                    <a:pt x="941610" y="121467"/>
                  </a:lnTo>
                  <a:lnTo>
                    <a:pt x="99397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91"/>
            <p:cNvSpPr/>
            <p:nvPr>
              <p:custDataLst>
                <p:tags r:id="rId13"/>
              </p:custDataLst>
            </p:nvPr>
          </p:nvSpPr>
          <p:spPr>
            <a:xfrm>
              <a:off x="5382203" y="6019800"/>
              <a:ext cx="110548" cy="158751"/>
            </a:xfrm>
            <a:custGeom>
              <a:avLst/>
              <a:gdLst/>
              <a:ahLst/>
              <a:cxnLst/>
              <a:rect l="0" t="0" r="0" b="0"/>
              <a:pathLst>
                <a:path w="110548" h="158751">
                  <a:moveTo>
                    <a:pt x="53397" y="0"/>
                  </a:moveTo>
                  <a:lnTo>
                    <a:pt x="53397" y="0"/>
                  </a:lnTo>
                  <a:lnTo>
                    <a:pt x="50026" y="0"/>
                  </a:lnTo>
                  <a:lnTo>
                    <a:pt x="46489" y="1881"/>
                  </a:lnTo>
                  <a:lnTo>
                    <a:pt x="42566" y="5775"/>
                  </a:lnTo>
                  <a:lnTo>
                    <a:pt x="21075" y="50804"/>
                  </a:lnTo>
                  <a:lnTo>
                    <a:pt x="5474" y="96792"/>
                  </a:lnTo>
                  <a:lnTo>
                    <a:pt x="0" y="117814"/>
                  </a:lnTo>
                  <a:lnTo>
                    <a:pt x="972" y="125975"/>
                  </a:lnTo>
                  <a:lnTo>
                    <a:pt x="8857" y="137907"/>
                  </a:lnTo>
                  <a:lnTo>
                    <a:pt x="21842" y="144312"/>
                  </a:lnTo>
                  <a:lnTo>
                    <a:pt x="64006" y="152041"/>
                  </a:lnTo>
                  <a:lnTo>
                    <a:pt x="11054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92"/>
            <p:cNvSpPr/>
            <p:nvPr>
              <p:custDataLst>
                <p:tags r:id="rId14"/>
              </p:custDataLst>
            </p:nvPr>
          </p:nvSpPr>
          <p:spPr>
            <a:xfrm>
              <a:off x="5467612" y="6115312"/>
              <a:ext cx="18789" cy="133089"/>
            </a:xfrm>
            <a:custGeom>
              <a:avLst/>
              <a:gdLst/>
              <a:ahLst/>
              <a:cxnLst/>
              <a:rect l="0" t="0" r="0" b="0"/>
              <a:pathLst>
                <a:path w="18789" h="133089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3187" y="6558"/>
                  </a:lnTo>
                  <a:lnTo>
                    <a:pt x="2561" y="46201"/>
                  </a:lnTo>
                  <a:lnTo>
                    <a:pt x="5624" y="91594"/>
                  </a:lnTo>
                  <a:lnTo>
                    <a:pt x="7361" y="112327"/>
                  </a:lnTo>
                  <a:lnTo>
                    <a:pt x="18788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93"/>
            <p:cNvSpPr/>
            <p:nvPr>
              <p:custDataLst>
                <p:tags r:id="rId15"/>
              </p:custDataLst>
            </p:nvPr>
          </p:nvSpPr>
          <p:spPr>
            <a:xfrm>
              <a:off x="5786850" y="6067032"/>
              <a:ext cx="80551" cy="232169"/>
            </a:xfrm>
            <a:custGeom>
              <a:avLst/>
              <a:gdLst/>
              <a:ahLst/>
              <a:cxnLst/>
              <a:rect l="0" t="0" r="0" b="0"/>
              <a:pathLst>
                <a:path w="80551" h="232169">
                  <a:moveTo>
                    <a:pt x="80550" y="48018"/>
                  </a:moveTo>
                  <a:lnTo>
                    <a:pt x="80550" y="48018"/>
                  </a:lnTo>
                  <a:lnTo>
                    <a:pt x="71711" y="21503"/>
                  </a:lnTo>
                  <a:lnTo>
                    <a:pt x="62040" y="11304"/>
                  </a:lnTo>
                  <a:lnTo>
                    <a:pt x="49040" y="3478"/>
                  </a:lnTo>
                  <a:lnTo>
                    <a:pt x="36206" y="0"/>
                  </a:lnTo>
                  <a:lnTo>
                    <a:pt x="17082" y="1413"/>
                  </a:lnTo>
                  <a:lnTo>
                    <a:pt x="12132" y="4249"/>
                  </a:lnTo>
                  <a:lnTo>
                    <a:pt x="4751" y="13042"/>
                  </a:lnTo>
                  <a:lnTo>
                    <a:pt x="0" y="33265"/>
                  </a:lnTo>
                  <a:lnTo>
                    <a:pt x="5335" y="57131"/>
                  </a:lnTo>
                  <a:lnTo>
                    <a:pt x="12079" y="68061"/>
                  </a:lnTo>
                  <a:lnTo>
                    <a:pt x="15852" y="71963"/>
                  </a:lnTo>
                  <a:lnTo>
                    <a:pt x="20485" y="73859"/>
                  </a:lnTo>
                  <a:lnTo>
                    <a:pt x="31277" y="74084"/>
                  </a:lnTo>
                  <a:lnTo>
                    <a:pt x="49252" y="66874"/>
                  </a:lnTo>
                  <a:lnTo>
                    <a:pt x="67270" y="54790"/>
                  </a:lnTo>
                  <a:lnTo>
                    <a:pt x="72853" y="100838"/>
                  </a:lnTo>
                  <a:lnTo>
                    <a:pt x="70563" y="148292"/>
                  </a:lnTo>
                  <a:lnTo>
                    <a:pt x="64727" y="193676"/>
                  </a:lnTo>
                  <a:lnTo>
                    <a:pt x="67850" y="23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94"/>
            <p:cNvSpPr/>
            <p:nvPr>
              <p:custDataLst>
                <p:tags r:id="rId16"/>
              </p:custDataLst>
            </p:nvPr>
          </p:nvSpPr>
          <p:spPr>
            <a:xfrm>
              <a:off x="5994400" y="60134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3972" y="1520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95"/>
            <p:cNvSpPr/>
            <p:nvPr>
              <p:custDataLst>
                <p:tags r:id="rId17"/>
              </p:custDataLst>
            </p:nvPr>
          </p:nvSpPr>
          <p:spPr>
            <a:xfrm>
              <a:off x="5956300" y="6154293"/>
              <a:ext cx="71484" cy="108628"/>
            </a:xfrm>
            <a:custGeom>
              <a:avLst/>
              <a:gdLst/>
              <a:ahLst/>
              <a:cxnLst/>
              <a:rect l="0" t="0" r="0" b="0"/>
              <a:pathLst>
                <a:path w="71484" h="108628">
                  <a:moveTo>
                    <a:pt x="63500" y="11557"/>
                  </a:moveTo>
                  <a:lnTo>
                    <a:pt x="63500" y="11557"/>
                  </a:lnTo>
                  <a:lnTo>
                    <a:pt x="37474" y="1431"/>
                  </a:lnTo>
                  <a:lnTo>
                    <a:pt x="28179" y="0"/>
                  </a:lnTo>
                  <a:lnTo>
                    <a:pt x="25136" y="325"/>
                  </a:lnTo>
                  <a:lnTo>
                    <a:pt x="23107" y="1246"/>
                  </a:lnTo>
                  <a:lnTo>
                    <a:pt x="21755" y="2567"/>
                  </a:lnTo>
                  <a:lnTo>
                    <a:pt x="20252" y="5915"/>
                  </a:lnTo>
                  <a:lnTo>
                    <a:pt x="19288" y="20556"/>
                  </a:lnTo>
                  <a:lnTo>
                    <a:pt x="24800" y="31784"/>
                  </a:lnTo>
                  <a:lnTo>
                    <a:pt x="58370" y="78497"/>
                  </a:lnTo>
                  <a:lnTo>
                    <a:pt x="69820" y="92853"/>
                  </a:lnTo>
                  <a:lnTo>
                    <a:pt x="71241" y="96093"/>
                  </a:lnTo>
                  <a:lnTo>
                    <a:pt x="71483" y="98959"/>
                  </a:lnTo>
                  <a:lnTo>
                    <a:pt x="70939" y="101575"/>
                  </a:lnTo>
                  <a:lnTo>
                    <a:pt x="60926" y="106363"/>
                  </a:lnTo>
                  <a:lnTo>
                    <a:pt x="53317" y="108627"/>
                  </a:lnTo>
                  <a:lnTo>
                    <a:pt x="0" y="100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676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MARTInkShape-Group145"/>
          <p:cNvGrpSpPr/>
          <p:nvPr/>
        </p:nvGrpSpPr>
        <p:grpSpPr>
          <a:xfrm>
            <a:off x="368300" y="342900"/>
            <a:ext cx="1631951" cy="736601"/>
            <a:chOff x="368300" y="342900"/>
            <a:chExt cx="1631951" cy="736601"/>
          </a:xfrm>
        </p:grpSpPr>
        <p:sp>
          <p:nvSpPr>
            <p:cNvPr id="2" name="SMARTInkShape-796"/>
            <p:cNvSpPr/>
            <p:nvPr>
              <p:custDataLst>
                <p:tags r:id="rId237"/>
              </p:custDataLst>
            </p:nvPr>
          </p:nvSpPr>
          <p:spPr>
            <a:xfrm>
              <a:off x="1911350" y="692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97"/>
            <p:cNvSpPr/>
            <p:nvPr>
              <p:custDataLst>
                <p:tags r:id="rId238"/>
              </p:custDataLst>
            </p:nvPr>
          </p:nvSpPr>
          <p:spPr>
            <a:xfrm>
              <a:off x="1981200" y="5016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4744" y="0"/>
                  </a:lnTo>
                  <a:lnTo>
                    <a:pt x="3163" y="706"/>
                  </a:lnTo>
                  <a:lnTo>
                    <a:pt x="2109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98"/>
            <p:cNvSpPr/>
            <p:nvPr>
              <p:custDataLst>
                <p:tags r:id="rId239"/>
              </p:custDataLst>
            </p:nvPr>
          </p:nvSpPr>
          <p:spPr>
            <a:xfrm>
              <a:off x="590550" y="958850"/>
              <a:ext cx="1206501" cy="120651"/>
            </a:xfrm>
            <a:custGeom>
              <a:avLst/>
              <a:gdLst/>
              <a:ahLst/>
              <a:cxnLst/>
              <a:rect l="0" t="0" r="0" b="0"/>
              <a:pathLst>
                <a:path w="1206501" h="120651">
                  <a:moveTo>
                    <a:pt x="0" y="120650"/>
                  </a:moveTo>
                  <a:lnTo>
                    <a:pt x="0" y="120650"/>
                  </a:lnTo>
                  <a:lnTo>
                    <a:pt x="37656" y="111861"/>
                  </a:lnTo>
                  <a:lnTo>
                    <a:pt x="56854" y="108441"/>
                  </a:lnTo>
                  <a:lnTo>
                    <a:pt x="87291" y="104749"/>
                  </a:lnTo>
                  <a:lnTo>
                    <a:pt x="125222" y="100877"/>
                  </a:lnTo>
                  <a:lnTo>
                    <a:pt x="168148" y="96885"/>
                  </a:lnTo>
                  <a:lnTo>
                    <a:pt x="217932" y="92812"/>
                  </a:lnTo>
                  <a:lnTo>
                    <a:pt x="272288" y="88686"/>
                  </a:lnTo>
                  <a:lnTo>
                    <a:pt x="329692" y="84524"/>
                  </a:lnTo>
                  <a:lnTo>
                    <a:pt x="390539" y="80338"/>
                  </a:lnTo>
                  <a:lnTo>
                    <a:pt x="453682" y="76137"/>
                  </a:lnTo>
                  <a:lnTo>
                    <a:pt x="518354" y="71924"/>
                  </a:lnTo>
                  <a:lnTo>
                    <a:pt x="584047" y="67705"/>
                  </a:lnTo>
                  <a:lnTo>
                    <a:pt x="650420" y="63481"/>
                  </a:lnTo>
                  <a:lnTo>
                    <a:pt x="717247" y="59254"/>
                  </a:lnTo>
                  <a:lnTo>
                    <a:pt x="780142" y="55025"/>
                  </a:lnTo>
                  <a:lnTo>
                    <a:pt x="840417" y="50794"/>
                  </a:lnTo>
                  <a:lnTo>
                    <a:pt x="898945" y="46563"/>
                  </a:lnTo>
                  <a:lnTo>
                    <a:pt x="951369" y="41625"/>
                  </a:lnTo>
                  <a:lnTo>
                    <a:pt x="999723" y="36217"/>
                  </a:lnTo>
                  <a:lnTo>
                    <a:pt x="1045366" y="30495"/>
                  </a:lnTo>
                  <a:lnTo>
                    <a:pt x="1083555" y="24563"/>
                  </a:lnTo>
                  <a:lnTo>
                    <a:pt x="1116775" y="18492"/>
                  </a:lnTo>
                  <a:lnTo>
                    <a:pt x="1146683" y="12328"/>
                  </a:lnTo>
                  <a:lnTo>
                    <a:pt x="1206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99"/>
            <p:cNvSpPr/>
            <p:nvPr>
              <p:custDataLst>
                <p:tags r:id="rId240"/>
              </p:custDataLst>
            </p:nvPr>
          </p:nvSpPr>
          <p:spPr>
            <a:xfrm>
              <a:off x="368300" y="895350"/>
              <a:ext cx="1358901" cy="97739"/>
            </a:xfrm>
            <a:custGeom>
              <a:avLst/>
              <a:gdLst/>
              <a:ahLst/>
              <a:cxnLst/>
              <a:rect l="0" t="0" r="0" b="0"/>
              <a:pathLst>
                <a:path w="1358901" h="97739">
                  <a:moveTo>
                    <a:pt x="0" y="88900"/>
                  </a:moveTo>
                  <a:lnTo>
                    <a:pt x="0" y="88900"/>
                  </a:lnTo>
                  <a:lnTo>
                    <a:pt x="3371" y="92271"/>
                  </a:lnTo>
                  <a:lnTo>
                    <a:pt x="29064" y="97738"/>
                  </a:lnTo>
                  <a:lnTo>
                    <a:pt x="71243" y="96121"/>
                  </a:lnTo>
                  <a:lnTo>
                    <a:pt x="98296" y="93714"/>
                  </a:lnTo>
                  <a:lnTo>
                    <a:pt x="132558" y="89992"/>
                  </a:lnTo>
                  <a:lnTo>
                    <a:pt x="171628" y="85395"/>
                  </a:lnTo>
                  <a:lnTo>
                    <a:pt x="213902" y="80213"/>
                  </a:lnTo>
                  <a:lnTo>
                    <a:pt x="263251" y="75348"/>
                  </a:lnTo>
                  <a:lnTo>
                    <a:pt x="317318" y="70693"/>
                  </a:lnTo>
                  <a:lnTo>
                    <a:pt x="374528" y="66179"/>
                  </a:lnTo>
                  <a:lnTo>
                    <a:pt x="437363" y="61758"/>
                  </a:lnTo>
                  <a:lnTo>
                    <a:pt x="503948" y="57400"/>
                  </a:lnTo>
                  <a:lnTo>
                    <a:pt x="573032" y="53083"/>
                  </a:lnTo>
                  <a:lnTo>
                    <a:pt x="641666" y="48794"/>
                  </a:lnTo>
                  <a:lnTo>
                    <a:pt x="709999" y="44524"/>
                  </a:lnTo>
                  <a:lnTo>
                    <a:pt x="778133" y="40266"/>
                  </a:lnTo>
                  <a:lnTo>
                    <a:pt x="844722" y="36016"/>
                  </a:lnTo>
                  <a:lnTo>
                    <a:pt x="910281" y="31772"/>
                  </a:lnTo>
                  <a:lnTo>
                    <a:pt x="975154" y="27531"/>
                  </a:lnTo>
                  <a:lnTo>
                    <a:pt x="1033925" y="23999"/>
                  </a:lnTo>
                  <a:lnTo>
                    <a:pt x="1088628" y="20938"/>
                  </a:lnTo>
                  <a:lnTo>
                    <a:pt x="1140618" y="18192"/>
                  </a:lnTo>
                  <a:lnTo>
                    <a:pt x="1185157" y="15656"/>
                  </a:lnTo>
                  <a:lnTo>
                    <a:pt x="1224727" y="13259"/>
                  </a:lnTo>
                  <a:lnTo>
                    <a:pt x="1260984" y="10956"/>
                  </a:lnTo>
                  <a:lnTo>
                    <a:pt x="1287979" y="8715"/>
                  </a:lnTo>
                  <a:lnTo>
                    <a:pt x="1325498" y="4344"/>
                  </a:lnTo>
                  <a:lnTo>
                    <a:pt x="135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00"/>
            <p:cNvSpPr/>
            <p:nvPr>
              <p:custDataLst>
                <p:tags r:id="rId241"/>
              </p:custDataLst>
            </p:nvPr>
          </p:nvSpPr>
          <p:spPr>
            <a:xfrm>
              <a:off x="1727200" y="515644"/>
              <a:ext cx="101839" cy="220957"/>
            </a:xfrm>
            <a:custGeom>
              <a:avLst/>
              <a:gdLst/>
              <a:ahLst/>
              <a:cxnLst/>
              <a:rect l="0" t="0" r="0" b="0"/>
              <a:pathLst>
                <a:path w="101839" h="220957">
                  <a:moveTo>
                    <a:pt x="76200" y="5056"/>
                  </a:moveTo>
                  <a:lnTo>
                    <a:pt x="76200" y="5056"/>
                  </a:lnTo>
                  <a:lnTo>
                    <a:pt x="55477" y="30"/>
                  </a:lnTo>
                  <a:lnTo>
                    <a:pt x="44412" y="0"/>
                  </a:lnTo>
                  <a:lnTo>
                    <a:pt x="34791" y="2338"/>
                  </a:lnTo>
                  <a:lnTo>
                    <a:pt x="18069" y="14364"/>
                  </a:lnTo>
                  <a:lnTo>
                    <a:pt x="14868" y="19022"/>
                  </a:lnTo>
                  <a:lnTo>
                    <a:pt x="13440" y="23539"/>
                  </a:lnTo>
                  <a:lnTo>
                    <a:pt x="13193" y="27961"/>
                  </a:lnTo>
                  <a:lnTo>
                    <a:pt x="18564" y="38520"/>
                  </a:lnTo>
                  <a:lnTo>
                    <a:pt x="28712" y="49562"/>
                  </a:lnTo>
                  <a:lnTo>
                    <a:pt x="73854" y="81911"/>
                  </a:lnTo>
                  <a:lnTo>
                    <a:pt x="93144" y="100500"/>
                  </a:lnTo>
                  <a:lnTo>
                    <a:pt x="100899" y="113092"/>
                  </a:lnTo>
                  <a:lnTo>
                    <a:pt x="101838" y="119414"/>
                  </a:lnTo>
                  <a:lnTo>
                    <a:pt x="99119" y="132082"/>
                  </a:lnTo>
                  <a:lnTo>
                    <a:pt x="86283" y="154485"/>
                  </a:lnTo>
                  <a:lnTo>
                    <a:pt x="71274" y="166954"/>
                  </a:lnTo>
                  <a:lnTo>
                    <a:pt x="26083" y="195275"/>
                  </a:lnTo>
                  <a:lnTo>
                    <a:pt x="14414" y="203898"/>
                  </a:lnTo>
                  <a:lnTo>
                    <a:pt x="0" y="22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01"/>
            <p:cNvSpPr/>
            <p:nvPr>
              <p:custDataLst>
                <p:tags r:id="rId242"/>
              </p:custDataLst>
            </p:nvPr>
          </p:nvSpPr>
          <p:spPr>
            <a:xfrm>
              <a:off x="1600200" y="518540"/>
              <a:ext cx="114301" cy="147730"/>
            </a:xfrm>
            <a:custGeom>
              <a:avLst/>
              <a:gdLst/>
              <a:ahLst/>
              <a:cxnLst/>
              <a:rect l="0" t="0" r="0" b="0"/>
              <a:pathLst>
                <a:path w="114301" h="147730">
                  <a:moveTo>
                    <a:pt x="0" y="59310"/>
                  </a:moveTo>
                  <a:lnTo>
                    <a:pt x="0" y="59310"/>
                  </a:lnTo>
                  <a:lnTo>
                    <a:pt x="0" y="68148"/>
                  </a:lnTo>
                  <a:lnTo>
                    <a:pt x="1411" y="70141"/>
                  </a:lnTo>
                  <a:lnTo>
                    <a:pt x="14306" y="80509"/>
                  </a:lnTo>
                  <a:lnTo>
                    <a:pt x="31128" y="83465"/>
                  </a:lnTo>
                  <a:lnTo>
                    <a:pt x="47245" y="84341"/>
                  </a:lnTo>
                  <a:lnTo>
                    <a:pt x="51957" y="82347"/>
                  </a:lnTo>
                  <a:lnTo>
                    <a:pt x="60957" y="74488"/>
                  </a:lnTo>
                  <a:lnTo>
                    <a:pt x="65898" y="63939"/>
                  </a:lnTo>
                  <a:lnTo>
                    <a:pt x="67388" y="50078"/>
                  </a:lnTo>
                  <a:lnTo>
                    <a:pt x="60780" y="4707"/>
                  </a:lnTo>
                  <a:lnTo>
                    <a:pt x="57453" y="1036"/>
                  </a:lnTo>
                  <a:lnTo>
                    <a:pt x="53119" y="0"/>
                  </a:lnTo>
                  <a:lnTo>
                    <a:pt x="48113" y="720"/>
                  </a:lnTo>
                  <a:lnTo>
                    <a:pt x="30954" y="11846"/>
                  </a:lnTo>
                  <a:lnTo>
                    <a:pt x="15835" y="35290"/>
                  </a:lnTo>
                  <a:lnTo>
                    <a:pt x="9160" y="67951"/>
                  </a:lnTo>
                  <a:lnTo>
                    <a:pt x="13925" y="97697"/>
                  </a:lnTo>
                  <a:lnTo>
                    <a:pt x="24273" y="124384"/>
                  </a:lnTo>
                  <a:lnTo>
                    <a:pt x="35953" y="137856"/>
                  </a:lnTo>
                  <a:lnTo>
                    <a:pt x="43018" y="143424"/>
                  </a:lnTo>
                  <a:lnTo>
                    <a:pt x="58395" y="147729"/>
                  </a:lnTo>
                  <a:lnTo>
                    <a:pt x="114300" y="141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02"/>
            <p:cNvSpPr/>
            <p:nvPr>
              <p:custDataLst>
                <p:tags r:id="rId243"/>
              </p:custDataLst>
            </p:nvPr>
          </p:nvSpPr>
          <p:spPr>
            <a:xfrm>
              <a:off x="1552317" y="342900"/>
              <a:ext cx="16134" cy="342901"/>
            </a:xfrm>
            <a:custGeom>
              <a:avLst/>
              <a:gdLst/>
              <a:ahLst/>
              <a:cxnLst/>
              <a:rect l="0" t="0" r="0" b="0"/>
              <a:pathLst>
                <a:path w="16134" h="342901">
                  <a:moveTo>
                    <a:pt x="16133" y="0"/>
                  </a:moveTo>
                  <a:lnTo>
                    <a:pt x="16133" y="0"/>
                  </a:lnTo>
                  <a:lnTo>
                    <a:pt x="12762" y="3371"/>
                  </a:lnTo>
                  <a:lnTo>
                    <a:pt x="6007" y="38296"/>
                  </a:lnTo>
                  <a:lnTo>
                    <a:pt x="4577" y="69231"/>
                  </a:lnTo>
                  <a:lnTo>
                    <a:pt x="2060" y="109792"/>
                  </a:lnTo>
                  <a:lnTo>
                    <a:pt x="0" y="155335"/>
                  </a:lnTo>
                  <a:lnTo>
                    <a:pt x="1437" y="201447"/>
                  </a:lnTo>
                  <a:lnTo>
                    <a:pt x="4427" y="242167"/>
                  </a:lnTo>
                  <a:lnTo>
                    <a:pt x="10078" y="289300"/>
                  </a:lnTo>
                  <a:lnTo>
                    <a:pt x="16133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03"/>
            <p:cNvSpPr/>
            <p:nvPr>
              <p:custDataLst>
                <p:tags r:id="rId244"/>
              </p:custDataLst>
            </p:nvPr>
          </p:nvSpPr>
          <p:spPr>
            <a:xfrm>
              <a:off x="1473200" y="469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04"/>
            <p:cNvSpPr/>
            <p:nvPr>
              <p:custDataLst>
                <p:tags r:id="rId245"/>
              </p:custDataLst>
            </p:nvPr>
          </p:nvSpPr>
          <p:spPr>
            <a:xfrm>
              <a:off x="1460500" y="5715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706" y="43738"/>
                  </a:lnTo>
                  <a:lnTo>
                    <a:pt x="8838" y="88223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05"/>
            <p:cNvSpPr/>
            <p:nvPr>
              <p:custDataLst>
                <p:tags r:id="rId246"/>
              </p:custDataLst>
            </p:nvPr>
          </p:nvSpPr>
          <p:spPr>
            <a:xfrm>
              <a:off x="1310505" y="565150"/>
              <a:ext cx="99196" cy="38101"/>
            </a:xfrm>
            <a:custGeom>
              <a:avLst/>
              <a:gdLst/>
              <a:ahLst/>
              <a:cxnLst/>
              <a:rect l="0" t="0" r="0" b="0"/>
              <a:pathLst>
                <a:path w="99196" h="38101">
                  <a:moveTo>
                    <a:pt x="29345" y="38100"/>
                  </a:moveTo>
                  <a:lnTo>
                    <a:pt x="29345" y="38100"/>
                  </a:lnTo>
                  <a:lnTo>
                    <a:pt x="14842" y="37394"/>
                  </a:lnTo>
                  <a:lnTo>
                    <a:pt x="145" y="32633"/>
                  </a:lnTo>
                  <a:lnTo>
                    <a:pt x="0" y="31633"/>
                  </a:lnTo>
                  <a:lnTo>
                    <a:pt x="1722" y="28640"/>
                  </a:lnTo>
                  <a:lnTo>
                    <a:pt x="13399" y="19618"/>
                  </a:lnTo>
                  <a:lnTo>
                    <a:pt x="57506" y="4469"/>
                  </a:lnTo>
                  <a:lnTo>
                    <a:pt x="991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06"/>
            <p:cNvSpPr/>
            <p:nvPr>
              <p:custDataLst>
                <p:tags r:id="rId247"/>
              </p:custDataLst>
            </p:nvPr>
          </p:nvSpPr>
          <p:spPr>
            <a:xfrm>
              <a:off x="1349983" y="368300"/>
              <a:ext cx="78675" cy="355848"/>
            </a:xfrm>
            <a:custGeom>
              <a:avLst/>
              <a:gdLst/>
              <a:ahLst/>
              <a:cxnLst/>
              <a:rect l="0" t="0" r="0" b="0"/>
              <a:pathLst>
                <a:path w="78675" h="355848">
                  <a:moveTo>
                    <a:pt x="27967" y="0"/>
                  </a:moveTo>
                  <a:lnTo>
                    <a:pt x="27967" y="0"/>
                  </a:lnTo>
                  <a:lnTo>
                    <a:pt x="27967" y="6742"/>
                  </a:lnTo>
                  <a:lnTo>
                    <a:pt x="16033" y="45190"/>
                  </a:lnTo>
                  <a:lnTo>
                    <a:pt x="9144" y="92177"/>
                  </a:lnTo>
                  <a:lnTo>
                    <a:pt x="4785" y="134101"/>
                  </a:lnTo>
                  <a:lnTo>
                    <a:pt x="495" y="180956"/>
                  </a:lnTo>
                  <a:lnTo>
                    <a:pt x="0" y="226240"/>
                  </a:lnTo>
                  <a:lnTo>
                    <a:pt x="2837" y="267062"/>
                  </a:lnTo>
                  <a:lnTo>
                    <a:pt x="12368" y="312433"/>
                  </a:lnTo>
                  <a:lnTo>
                    <a:pt x="20093" y="334533"/>
                  </a:lnTo>
                  <a:lnTo>
                    <a:pt x="30112" y="348118"/>
                  </a:lnTo>
                  <a:lnTo>
                    <a:pt x="35747" y="352729"/>
                  </a:lnTo>
                  <a:lnTo>
                    <a:pt x="40915" y="355097"/>
                  </a:lnTo>
                  <a:lnTo>
                    <a:pt x="50420" y="355847"/>
                  </a:lnTo>
                  <a:lnTo>
                    <a:pt x="61229" y="350065"/>
                  </a:lnTo>
                  <a:lnTo>
                    <a:pt x="67075" y="345560"/>
                  </a:lnTo>
                  <a:lnTo>
                    <a:pt x="75452" y="329266"/>
                  </a:lnTo>
                  <a:lnTo>
                    <a:pt x="78674" y="318994"/>
                  </a:lnTo>
                  <a:lnTo>
                    <a:pt x="78490" y="298173"/>
                  </a:lnTo>
                  <a:lnTo>
                    <a:pt x="7241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07"/>
            <p:cNvSpPr/>
            <p:nvPr>
              <p:custDataLst>
                <p:tags r:id="rId248"/>
              </p:custDataLst>
            </p:nvPr>
          </p:nvSpPr>
          <p:spPr>
            <a:xfrm>
              <a:off x="1124538" y="589325"/>
              <a:ext cx="101013" cy="144001"/>
            </a:xfrm>
            <a:custGeom>
              <a:avLst/>
              <a:gdLst/>
              <a:ahLst/>
              <a:cxnLst/>
              <a:rect l="0" t="0" r="0" b="0"/>
              <a:pathLst>
                <a:path w="101013" h="144001">
                  <a:moveTo>
                    <a:pt x="5762" y="52025"/>
                  </a:moveTo>
                  <a:lnTo>
                    <a:pt x="5762" y="52025"/>
                  </a:lnTo>
                  <a:lnTo>
                    <a:pt x="2391" y="52025"/>
                  </a:lnTo>
                  <a:lnTo>
                    <a:pt x="1398" y="52731"/>
                  </a:lnTo>
                  <a:lnTo>
                    <a:pt x="736" y="53906"/>
                  </a:lnTo>
                  <a:lnTo>
                    <a:pt x="0" y="58506"/>
                  </a:lnTo>
                  <a:lnTo>
                    <a:pt x="3828" y="100127"/>
                  </a:lnTo>
                  <a:lnTo>
                    <a:pt x="6600" y="124525"/>
                  </a:lnTo>
                  <a:lnTo>
                    <a:pt x="16621" y="144000"/>
                  </a:lnTo>
                  <a:lnTo>
                    <a:pt x="17940" y="143681"/>
                  </a:lnTo>
                  <a:lnTo>
                    <a:pt x="21288" y="139563"/>
                  </a:lnTo>
                  <a:lnTo>
                    <a:pt x="30510" y="122569"/>
                  </a:lnTo>
                  <a:lnTo>
                    <a:pt x="35437" y="86176"/>
                  </a:lnTo>
                  <a:lnTo>
                    <a:pt x="40268" y="43015"/>
                  </a:lnTo>
                  <a:lnTo>
                    <a:pt x="49539" y="15802"/>
                  </a:lnTo>
                  <a:lnTo>
                    <a:pt x="57852" y="2173"/>
                  </a:lnTo>
                  <a:lnTo>
                    <a:pt x="60244" y="446"/>
                  </a:lnTo>
                  <a:lnTo>
                    <a:pt x="62545" y="0"/>
                  </a:lnTo>
                  <a:lnTo>
                    <a:pt x="64784" y="408"/>
                  </a:lnTo>
                  <a:lnTo>
                    <a:pt x="74677" y="14467"/>
                  </a:lnTo>
                  <a:lnTo>
                    <a:pt x="83174" y="33136"/>
                  </a:lnTo>
                  <a:lnTo>
                    <a:pt x="89517" y="76680"/>
                  </a:lnTo>
                  <a:lnTo>
                    <a:pt x="101012" y="128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08"/>
            <p:cNvSpPr/>
            <p:nvPr>
              <p:custDataLst>
                <p:tags r:id="rId249"/>
              </p:custDataLst>
            </p:nvPr>
          </p:nvSpPr>
          <p:spPr>
            <a:xfrm>
              <a:off x="972995" y="629193"/>
              <a:ext cx="125556" cy="113758"/>
            </a:xfrm>
            <a:custGeom>
              <a:avLst/>
              <a:gdLst/>
              <a:ahLst/>
              <a:cxnLst/>
              <a:rect l="0" t="0" r="0" b="0"/>
              <a:pathLst>
                <a:path w="125556" h="113758">
                  <a:moveTo>
                    <a:pt x="74755" y="18507"/>
                  </a:moveTo>
                  <a:lnTo>
                    <a:pt x="74755" y="18507"/>
                  </a:lnTo>
                  <a:lnTo>
                    <a:pt x="71384" y="15136"/>
                  </a:lnTo>
                  <a:lnTo>
                    <a:pt x="69729" y="11599"/>
                  </a:lnTo>
                  <a:lnTo>
                    <a:pt x="69288" y="9669"/>
                  </a:lnTo>
                  <a:lnTo>
                    <a:pt x="65295" y="3580"/>
                  </a:lnTo>
                  <a:lnTo>
                    <a:pt x="61614" y="1289"/>
                  </a:lnTo>
                  <a:lnTo>
                    <a:pt x="53693" y="0"/>
                  </a:lnTo>
                  <a:lnTo>
                    <a:pt x="45638" y="404"/>
                  </a:lnTo>
                  <a:lnTo>
                    <a:pt x="35003" y="2935"/>
                  </a:lnTo>
                  <a:lnTo>
                    <a:pt x="17116" y="15069"/>
                  </a:lnTo>
                  <a:lnTo>
                    <a:pt x="1781" y="35441"/>
                  </a:lnTo>
                  <a:lnTo>
                    <a:pt x="0" y="43907"/>
                  </a:lnTo>
                  <a:lnTo>
                    <a:pt x="1784" y="62722"/>
                  </a:lnTo>
                  <a:lnTo>
                    <a:pt x="10722" y="86406"/>
                  </a:lnTo>
                  <a:lnTo>
                    <a:pt x="22072" y="96427"/>
                  </a:lnTo>
                  <a:lnTo>
                    <a:pt x="29050" y="100087"/>
                  </a:lnTo>
                  <a:lnTo>
                    <a:pt x="36524" y="101116"/>
                  </a:lnTo>
                  <a:lnTo>
                    <a:pt x="52354" y="98496"/>
                  </a:lnTo>
                  <a:lnTo>
                    <a:pt x="65034" y="90747"/>
                  </a:lnTo>
                  <a:lnTo>
                    <a:pt x="70391" y="85717"/>
                  </a:lnTo>
                  <a:lnTo>
                    <a:pt x="76343" y="70721"/>
                  </a:lnTo>
                  <a:lnTo>
                    <a:pt x="79772" y="24207"/>
                  </a:lnTo>
                  <a:lnTo>
                    <a:pt x="76555" y="8123"/>
                  </a:lnTo>
                  <a:lnTo>
                    <a:pt x="75955" y="6645"/>
                  </a:lnTo>
                  <a:lnTo>
                    <a:pt x="75555" y="6366"/>
                  </a:lnTo>
                  <a:lnTo>
                    <a:pt x="71621" y="19457"/>
                  </a:lnTo>
                  <a:lnTo>
                    <a:pt x="72729" y="41209"/>
                  </a:lnTo>
                  <a:lnTo>
                    <a:pt x="85199" y="73844"/>
                  </a:lnTo>
                  <a:lnTo>
                    <a:pt x="101368" y="96914"/>
                  </a:lnTo>
                  <a:lnTo>
                    <a:pt x="125555" y="113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09"/>
            <p:cNvSpPr/>
            <p:nvPr>
              <p:custDataLst>
                <p:tags r:id="rId250"/>
              </p:custDataLst>
            </p:nvPr>
          </p:nvSpPr>
          <p:spPr>
            <a:xfrm>
              <a:off x="806789" y="622300"/>
              <a:ext cx="145712" cy="155056"/>
            </a:xfrm>
            <a:custGeom>
              <a:avLst/>
              <a:gdLst/>
              <a:ahLst/>
              <a:cxnLst/>
              <a:rect l="0" t="0" r="0" b="0"/>
              <a:pathLst>
                <a:path w="145712" h="155056">
                  <a:moveTo>
                    <a:pt x="12361" y="0"/>
                  </a:moveTo>
                  <a:lnTo>
                    <a:pt x="12361" y="0"/>
                  </a:lnTo>
                  <a:lnTo>
                    <a:pt x="2235" y="21662"/>
                  </a:lnTo>
                  <a:lnTo>
                    <a:pt x="0" y="55882"/>
                  </a:lnTo>
                  <a:lnTo>
                    <a:pt x="6209" y="101898"/>
                  </a:lnTo>
                  <a:lnTo>
                    <a:pt x="24473" y="140046"/>
                  </a:lnTo>
                  <a:lnTo>
                    <a:pt x="28902" y="146281"/>
                  </a:lnTo>
                  <a:lnTo>
                    <a:pt x="39468" y="153208"/>
                  </a:lnTo>
                  <a:lnTo>
                    <a:pt x="45249" y="155055"/>
                  </a:lnTo>
                  <a:lnTo>
                    <a:pt x="51220" y="153465"/>
                  </a:lnTo>
                  <a:lnTo>
                    <a:pt x="63498" y="144171"/>
                  </a:lnTo>
                  <a:lnTo>
                    <a:pt x="82311" y="119701"/>
                  </a:lnTo>
                  <a:lnTo>
                    <a:pt x="91178" y="76624"/>
                  </a:lnTo>
                  <a:lnTo>
                    <a:pt x="93805" y="33757"/>
                  </a:lnTo>
                  <a:lnTo>
                    <a:pt x="92538" y="18531"/>
                  </a:lnTo>
                  <a:lnTo>
                    <a:pt x="91212" y="14471"/>
                  </a:lnTo>
                  <a:lnTo>
                    <a:pt x="89623" y="12469"/>
                  </a:lnTo>
                  <a:lnTo>
                    <a:pt x="87858" y="11841"/>
                  </a:lnTo>
                  <a:lnTo>
                    <a:pt x="85976" y="12127"/>
                  </a:lnTo>
                  <a:lnTo>
                    <a:pt x="84721" y="14435"/>
                  </a:lnTo>
                  <a:lnTo>
                    <a:pt x="83326" y="22643"/>
                  </a:lnTo>
                  <a:lnTo>
                    <a:pt x="88206" y="54593"/>
                  </a:lnTo>
                  <a:lnTo>
                    <a:pt x="103909" y="88813"/>
                  </a:lnTo>
                  <a:lnTo>
                    <a:pt x="115843" y="103678"/>
                  </a:lnTo>
                  <a:lnTo>
                    <a:pt x="14571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10"/>
            <p:cNvSpPr/>
            <p:nvPr>
              <p:custDataLst>
                <p:tags r:id="rId251"/>
              </p:custDataLst>
            </p:nvPr>
          </p:nvSpPr>
          <p:spPr>
            <a:xfrm>
              <a:off x="597783" y="647700"/>
              <a:ext cx="100718" cy="152401"/>
            </a:xfrm>
            <a:custGeom>
              <a:avLst/>
              <a:gdLst/>
              <a:ahLst/>
              <a:cxnLst/>
              <a:rect l="0" t="0" r="0" b="0"/>
              <a:pathLst>
                <a:path w="100718" h="1524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066" y="15914"/>
                  </a:lnTo>
                  <a:lnTo>
                    <a:pt x="29647" y="56990"/>
                  </a:lnTo>
                  <a:lnTo>
                    <a:pt x="52927" y="94105"/>
                  </a:lnTo>
                  <a:lnTo>
                    <a:pt x="87619" y="137227"/>
                  </a:lnTo>
                  <a:lnTo>
                    <a:pt x="10071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11"/>
            <p:cNvSpPr/>
            <p:nvPr>
              <p:custDataLst>
                <p:tags r:id="rId252"/>
              </p:custDataLst>
            </p:nvPr>
          </p:nvSpPr>
          <p:spPr>
            <a:xfrm>
              <a:off x="515793" y="475460"/>
              <a:ext cx="228559" cy="323022"/>
            </a:xfrm>
            <a:custGeom>
              <a:avLst/>
              <a:gdLst/>
              <a:ahLst/>
              <a:cxnLst/>
              <a:rect l="0" t="0" r="0" b="0"/>
              <a:pathLst>
                <a:path w="228559" h="323022">
                  <a:moveTo>
                    <a:pt x="62057" y="13490"/>
                  </a:moveTo>
                  <a:lnTo>
                    <a:pt x="62057" y="13490"/>
                  </a:lnTo>
                  <a:lnTo>
                    <a:pt x="47554" y="19265"/>
                  </a:lnTo>
                  <a:lnTo>
                    <a:pt x="22744" y="40626"/>
                  </a:lnTo>
                  <a:lnTo>
                    <a:pt x="14481" y="56125"/>
                  </a:lnTo>
                  <a:lnTo>
                    <a:pt x="3427" y="98190"/>
                  </a:lnTo>
                  <a:lnTo>
                    <a:pt x="0" y="144890"/>
                  </a:lnTo>
                  <a:lnTo>
                    <a:pt x="1080" y="180546"/>
                  </a:lnTo>
                  <a:lnTo>
                    <a:pt x="6028" y="216854"/>
                  </a:lnTo>
                  <a:lnTo>
                    <a:pt x="17635" y="251805"/>
                  </a:lnTo>
                  <a:lnTo>
                    <a:pt x="40036" y="289732"/>
                  </a:lnTo>
                  <a:lnTo>
                    <a:pt x="71290" y="315473"/>
                  </a:lnTo>
                  <a:lnTo>
                    <a:pt x="95088" y="322212"/>
                  </a:lnTo>
                  <a:lnTo>
                    <a:pt x="107361" y="323021"/>
                  </a:lnTo>
                  <a:lnTo>
                    <a:pt x="148231" y="310676"/>
                  </a:lnTo>
                  <a:lnTo>
                    <a:pt x="188249" y="272290"/>
                  </a:lnTo>
                  <a:lnTo>
                    <a:pt x="208454" y="240460"/>
                  </a:lnTo>
                  <a:lnTo>
                    <a:pt x="222372" y="206088"/>
                  </a:lnTo>
                  <a:lnTo>
                    <a:pt x="228558" y="167293"/>
                  </a:lnTo>
                  <a:lnTo>
                    <a:pt x="225663" y="132176"/>
                  </a:lnTo>
                  <a:lnTo>
                    <a:pt x="215204" y="100812"/>
                  </a:lnTo>
                  <a:lnTo>
                    <a:pt x="185515" y="60765"/>
                  </a:lnTo>
                  <a:lnTo>
                    <a:pt x="149908" y="31104"/>
                  </a:lnTo>
                  <a:lnTo>
                    <a:pt x="103713" y="5524"/>
                  </a:lnTo>
                  <a:lnTo>
                    <a:pt x="86215" y="72"/>
                  </a:lnTo>
                  <a:lnTo>
                    <a:pt x="73735" y="0"/>
                  </a:lnTo>
                  <a:lnTo>
                    <a:pt x="63484" y="6083"/>
                  </a:lnTo>
                  <a:lnTo>
                    <a:pt x="49357" y="19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46"/>
          <p:cNvGrpSpPr/>
          <p:nvPr/>
        </p:nvGrpSpPr>
        <p:grpSpPr>
          <a:xfrm>
            <a:off x="2489757" y="311150"/>
            <a:ext cx="1656794" cy="646405"/>
            <a:chOff x="2489757" y="311150"/>
            <a:chExt cx="1656794" cy="646405"/>
          </a:xfrm>
        </p:grpSpPr>
        <p:sp>
          <p:nvSpPr>
            <p:cNvPr id="19" name="SMARTInkShape-812"/>
            <p:cNvSpPr/>
            <p:nvPr>
              <p:custDataLst>
                <p:tags r:id="rId226"/>
              </p:custDataLst>
            </p:nvPr>
          </p:nvSpPr>
          <p:spPr>
            <a:xfrm>
              <a:off x="3911600" y="490925"/>
              <a:ext cx="234951" cy="177300"/>
            </a:xfrm>
            <a:custGeom>
              <a:avLst/>
              <a:gdLst/>
              <a:ahLst/>
              <a:cxnLst/>
              <a:rect l="0" t="0" r="0" b="0"/>
              <a:pathLst>
                <a:path w="234951" h="177300">
                  <a:moveTo>
                    <a:pt x="0" y="55175"/>
                  </a:moveTo>
                  <a:lnTo>
                    <a:pt x="0" y="55175"/>
                  </a:lnTo>
                  <a:lnTo>
                    <a:pt x="21662" y="65301"/>
                  </a:lnTo>
                  <a:lnTo>
                    <a:pt x="29854" y="66731"/>
                  </a:lnTo>
                  <a:lnTo>
                    <a:pt x="38198" y="65485"/>
                  </a:lnTo>
                  <a:lnTo>
                    <a:pt x="42399" y="64165"/>
                  </a:lnTo>
                  <a:lnTo>
                    <a:pt x="58424" y="52194"/>
                  </a:lnTo>
                  <a:lnTo>
                    <a:pt x="83670" y="11962"/>
                  </a:lnTo>
                  <a:lnTo>
                    <a:pt x="86576" y="4689"/>
                  </a:lnTo>
                  <a:lnTo>
                    <a:pt x="85939" y="2468"/>
                  </a:lnTo>
                  <a:lnTo>
                    <a:pt x="84104" y="987"/>
                  </a:lnTo>
                  <a:lnTo>
                    <a:pt x="81469" y="0"/>
                  </a:lnTo>
                  <a:lnTo>
                    <a:pt x="72897" y="2666"/>
                  </a:lnTo>
                  <a:lnTo>
                    <a:pt x="67649" y="5352"/>
                  </a:lnTo>
                  <a:lnTo>
                    <a:pt x="50147" y="25988"/>
                  </a:lnTo>
                  <a:lnTo>
                    <a:pt x="38298" y="64558"/>
                  </a:lnTo>
                  <a:lnTo>
                    <a:pt x="33690" y="104992"/>
                  </a:lnTo>
                  <a:lnTo>
                    <a:pt x="39067" y="140413"/>
                  </a:lnTo>
                  <a:lnTo>
                    <a:pt x="49583" y="156794"/>
                  </a:lnTo>
                  <a:lnTo>
                    <a:pt x="56339" y="163137"/>
                  </a:lnTo>
                  <a:lnTo>
                    <a:pt x="89443" y="175437"/>
                  </a:lnTo>
                  <a:lnTo>
                    <a:pt x="122067" y="177299"/>
                  </a:lnTo>
                  <a:lnTo>
                    <a:pt x="159380" y="174363"/>
                  </a:lnTo>
                  <a:lnTo>
                    <a:pt x="197130" y="166003"/>
                  </a:lnTo>
                  <a:lnTo>
                    <a:pt x="234950" y="156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13"/>
            <p:cNvSpPr/>
            <p:nvPr>
              <p:custDataLst>
                <p:tags r:id="rId227"/>
              </p:custDataLst>
            </p:nvPr>
          </p:nvSpPr>
          <p:spPr>
            <a:xfrm>
              <a:off x="3888364" y="311150"/>
              <a:ext cx="35937" cy="349251"/>
            </a:xfrm>
            <a:custGeom>
              <a:avLst/>
              <a:gdLst/>
              <a:ahLst/>
              <a:cxnLst/>
              <a:rect l="0" t="0" r="0" b="0"/>
              <a:pathLst>
                <a:path w="35937" h="349251">
                  <a:moveTo>
                    <a:pt x="35936" y="0"/>
                  </a:moveTo>
                  <a:lnTo>
                    <a:pt x="35936" y="0"/>
                  </a:lnTo>
                  <a:lnTo>
                    <a:pt x="31572" y="43365"/>
                  </a:lnTo>
                  <a:lnTo>
                    <a:pt x="30469" y="78070"/>
                  </a:lnTo>
                  <a:lnTo>
                    <a:pt x="26215" y="122657"/>
                  </a:lnTo>
                  <a:lnTo>
                    <a:pt x="23105" y="147388"/>
                  </a:lnTo>
                  <a:lnTo>
                    <a:pt x="20327" y="173047"/>
                  </a:lnTo>
                  <a:lnTo>
                    <a:pt x="17769" y="199326"/>
                  </a:lnTo>
                  <a:lnTo>
                    <a:pt x="15358" y="226017"/>
                  </a:lnTo>
                  <a:lnTo>
                    <a:pt x="8916" y="270726"/>
                  </a:lnTo>
                  <a:lnTo>
                    <a:pt x="2760" y="306589"/>
                  </a:lnTo>
                  <a:lnTo>
                    <a:pt x="0" y="339118"/>
                  </a:lnTo>
                  <a:lnTo>
                    <a:pt x="690" y="343201"/>
                  </a:lnTo>
                  <a:lnTo>
                    <a:pt x="4186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14"/>
            <p:cNvSpPr/>
            <p:nvPr>
              <p:custDataLst>
                <p:tags r:id="rId228"/>
              </p:custDataLst>
            </p:nvPr>
          </p:nvSpPr>
          <p:spPr>
            <a:xfrm>
              <a:off x="3835400" y="400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15"/>
            <p:cNvSpPr/>
            <p:nvPr>
              <p:custDataLst>
                <p:tags r:id="rId229"/>
              </p:custDataLst>
            </p:nvPr>
          </p:nvSpPr>
          <p:spPr>
            <a:xfrm>
              <a:off x="3791002" y="527050"/>
              <a:ext cx="6299" cy="133351"/>
            </a:xfrm>
            <a:custGeom>
              <a:avLst/>
              <a:gdLst/>
              <a:ahLst/>
              <a:cxnLst/>
              <a:rect l="0" t="0" r="0" b="0"/>
              <a:pathLst>
                <a:path w="6299" h="133351">
                  <a:moveTo>
                    <a:pt x="6298" y="0"/>
                  </a:moveTo>
                  <a:lnTo>
                    <a:pt x="6298" y="0"/>
                  </a:lnTo>
                  <a:lnTo>
                    <a:pt x="2927" y="6742"/>
                  </a:lnTo>
                  <a:lnTo>
                    <a:pt x="210" y="50901"/>
                  </a:lnTo>
                  <a:lnTo>
                    <a:pt x="0" y="90749"/>
                  </a:lnTo>
                  <a:lnTo>
                    <a:pt x="668" y="115710"/>
                  </a:lnTo>
                  <a:lnTo>
                    <a:pt x="629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16"/>
            <p:cNvSpPr/>
            <p:nvPr>
              <p:custDataLst>
                <p:tags r:id="rId230"/>
              </p:custDataLst>
            </p:nvPr>
          </p:nvSpPr>
          <p:spPr>
            <a:xfrm>
              <a:off x="3634891" y="527050"/>
              <a:ext cx="98910" cy="12701"/>
            </a:xfrm>
            <a:custGeom>
              <a:avLst/>
              <a:gdLst/>
              <a:ahLst/>
              <a:cxnLst/>
              <a:rect l="0" t="0" r="0" b="0"/>
              <a:pathLst>
                <a:path w="989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563" y="12700"/>
                  </a:lnTo>
                  <a:lnTo>
                    <a:pt x="20961" y="7674"/>
                  </a:lnTo>
                  <a:lnTo>
                    <a:pt x="63662" y="2160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17"/>
            <p:cNvSpPr/>
            <p:nvPr>
              <p:custDataLst>
                <p:tags r:id="rId231"/>
              </p:custDataLst>
            </p:nvPr>
          </p:nvSpPr>
          <p:spPr>
            <a:xfrm>
              <a:off x="3685751" y="336550"/>
              <a:ext cx="54400" cy="338555"/>
            </a:xfrm>
            <a:custGeom>
              <a:avLst/>
              <a:gdLst/>
              <a:ahLst/>
              <a:cxnLst/>
              <a:rect l="0" t="0" r="0" b="0"/>
              <a:pathLst>
                <a:path w="54400" h="338555">
                  <a:moveTo>
                    <a:pt x="54399" y="0"/>
                  </a:moveTo>
                  <a:lnTo>
                    <a:pt x="54399" y="0"/>
                  </a:lnTo>
                  <a:lnTo>
                    <a:pt x="40584" y="45208"/>
                  </a:lnTo>
                  <a:lnTo>
                    <a:pt x="32031" y="77242"/>
                  </a:lnTo>
                  <a:lnTo>
                    <a:pt x="21174" y="117350"/>
                  </a:lnTo>
                  <a:lnTo>
                    <a:pt x="11175" y="162928"/>
                  </a:lnTo>
                  <a:lnTo>
                    <a:pt x="3438" y="209290"/>
                  </a:lnTo>
                  <a:lnTo>
                    <a:pt x="0" y="251062"/>
                  </a:lnTo>
                  <a:lnTo>
                    <a:pt x="353" y="285150"/>
                  </a:lnTo>
                  <a:lnTo>
                    <a:pt x="3567" y="311589"/>
                  </a:lnTo>
                  <a:lnTo>
                    <a:pt x="9699" y="328043"/>
                  </a:lnTo>
                  <a:lnTo>
                    <a:pt x="15248" y="336297"/>
                  </a:lnTo>
                  <a:lnTo>
                    <a:pt x="17714" y="338498"/>
                  </a:lnTo>
                  <a:lnTo>
                    <a:pt x="20770" y="338554"/>
                  </a:lnTo>
                  <a:lnTo>
                    <a:pt x="27929" y="334854"/>
                  </a:lnTo>
                  <a:lnTo>
                    <a:pt x="32051" y="322861"/>
                  </a:lnTo>
                  <a:lnTo>
                    <a:pt x="35349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18"/>
            <p:cNvSpPr/>
            <p:nvPr>
              <p:custDataLst>
                <p:tags r:id="rId232"/>
              </p:custDataLst>
            </p:nvPr>
          </p:nvSpPr>
          <p:spPr>
            <a:xfrm>
              <a:off x="3513940" y="509345"/>
              <a:ext cx="80161" cy="176456"/>
            </a:xfrm>
            <a:custGeom>
              <a:avLst/>
              <a:gdLst/>
              <a:ahLst/>
              <a:cxnLst/>
              <a:rect l="0" t="0" r="0" b="0"/>
              <a:pathLst>
                <a:path w="80161" h="176456">
                  <a:moveTo>
                    <a:pt x="10310" y="49455"/>
                  </a:moveTo>
                  <a:lnTo>
                    <a:pt x="10310" y="49455"/>
                  </a:lnTo>
                  <a:lnTo>
                    <a:pt x="6939" y="52826"/>
                  </a:lnTo>
                  <a:lnTo>
                    <a:pt x="185" y="80564"/>
                  </a:lnTo>
                  <a:lnTo>
                    <a:pt x="0" y="118133"/>
                  </a:lnTo>
                  <a:lnTo>
                    <a:pt x="3728" y="148617"/>
                  </a:lnTo>
                  <a:lnTo>
                    <a:pt x="4511" y="148724"/>
                  </a:lnTo>
                  <a:lnTo>
                    <a:pt x="7263" y="146962"/>
                  </a:lnTo>
                  <a:lnTo>
                    <a:pt x="13413" y="102808"/>
                  </a:lnTo>
                  <a:lnTo>
                    <a:pt x="15698" y="57267"/>
                  </a:lnTo>
                  <a:lnTo>
                    <a:pt x="25903" y="12454"/>
                  </a:lnTo>
                  <a:lnTo>
                    <a:pt x="30881" y="1730"/>
                  </a:lnTo>
                  <a:lnTo>
                    <a:pt x="33902" y="0"/>
                  </a:lnTo>
                  <a:lnTo>
                    <a:pt x="37327" y="257"/>
                  </a:lnTo>
                  <a:lnTo>
                    <a:pt x="41021" y="1840"/>
                  </a:lnTo>
                  <a:lnTo>
                    <a:pt x="47007" y="11124"/>
                  </a:lnTo>
                  <a:lnTo>
                    <a:pt x="59970" y="50193"/>
                  </a:lnTo>
                  <a:lnTo>
                    <a:pt x="68612" y="87774"/>
                  </a:lnTo>
                  <a:lnTo>
                    <a:pt x="72270" y="125720"/>
                  </a:lnTo>
                  <a:lnTo>
                    <a:pt x="80160" y="176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19"/>
            <p:cNvSpPr/>
            <p:nvPr>
              <p:custDataLst>
                <p:tags r:id="rId233"/>
              </p:custDataLst>
            </p:nvPr>
          </p:nvSpPr>
          <p:spPr>
            <a:xfrm>
              <a:off x="3380111" y="542038"/>
              <a:ext cx="106040" cy="109792"/>
            </a:xfrm>
            <a:custGeom>
              <a:avLst/>
              <a:gdLst/>
              <a:ahLst/>
              <a:cxnLst/>
              <a:rect l="0" t="0" r="0" b="0"/>
              <a:pathLst>
                <a:path w="106040" h="109792">
                  <a:moveTo>
                    <a:pt x="74289" y="23112"/>
                  </a:moveTo>
                  <a:lnTo>
                    <a:pt x="74289" y="23112"/>
                  </a:lnTo>
                  <a:lnTo>
                    <a:pt x="42501" y="2861"/>
                  </a:lnTo>
                  <a:lnTo>
                    <a:pt x="32880" y="0"/>
                  </a:lnTo>
                  <a:lnTo>
                    <a:pt x="22018" y="2492"/>
                  </a:lnTo>
                  <a:lnTo>
                    <a:pt x="16158" y="5132"/>
                  </a:lnTo>
                  <a:lnTo>
                    <a:pt x="7766" y="15591"/>
                  </a:lnTo>
                  <a:lnTo>
                    <a:pt x="2390" y="30353"/>
                  </a:lnTo>
                  <a:lnTo>
                    <a:pt x="0" y="48673"/>
                  </a:lnTo>
                  <a:lnTo>
                    <a:pt x="5397" y="75449"/>
                  </a:lnTo>
                  <a:lnTo>
                    <a:pt x="19304" y="97886"/>
                  </a:lnTo>
                  <a:lnTo>
                    <a:pt x="30801" y="105734"/>
                  </a:lnTo>
                  <a:lnTo>
                    <a:pt x="41555" y="108516"/>
                  </a:lnTo>
                  <a:lnTo>
                    <a:pt x="48687" y="107401"/>
                  </a:lnTo>
                  <a:lnTo>
                    <a:pt x="51576" y="104705"/>
                  </a:lnTo>
                  <a:lnTo>
                    <a:pt x="56669" y="96064"/>
                  </a:lnTo>
                  <a:lnTo>
                    <a:pt x="60941" y="62108"/>
                  </a:lnTo>
                  <a:lnTo>
                    <a:pt x="60595" y="51027"/>
                  </a:lnTo>
                  <a:lnTo>
                    <a:pt x="59515" y="48072"/>
                  </a:lnTo>
                  <a:lnTo>
                    <a:pt x="58090" y="46102"/>
                  </a:lnTo>
                  <a:lnTo>
                    <a:pt x="56434" y="46905"/>
                  </a:lnTo>
                  <a:lnTo>
                    <a:pt x="52713" y="53442"/>
                  </a:lnTo>
                  <a:lnTo>
                    <a:pt x="50022" y="69023"/>
                  </a:lnTo>
                  <a:lnTo>
                    <a:pt x="55966" y="90416"/>
                  </a:lnTo>
                  <a:lnTo>
                    <a:pt x="62853" y="100767"/>
                  </a:lnTo>
                  <a:lnTo>
                    <a:pt x="70617" y="107014"/>
                  </a:lnTo>
                  <a:lnTo>
                    <a:pt x="78772" y="109791"/>
                  </a:lnTo>
                  <a:lnTo>
                    <a:pt x="106039" y="105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20"/>
            <p:cNvSpPr/>
            <p:nvPr>
              <p:custDataLst>
                <p:tags r:id="rId234"/>
              </p:custDataLst>
            </p:nvPr>
          </p:nvSpPr>
          <p:spPr>
            <a:xfrm>
              <a:off x="2985291" y="528301"/>
              <a:ext cx="399260" cy="326186"/>
            </a:xfrm>
            <a:custGeom>
              <a:avLst/>
              <a:gdLst/>
              <a:ahLst/>
              <a:cxnLst/>
              <a:rect l="0" t="0" r="0" b="0"/>
              <a:pathLst>
                <a:path w="399260" h="326186">
                  <a:moveTo>
                    <a:pt x="145259" y="30499"/>
                  </a:moveTo>
                  <a:lnTo>
                    <a:pt x="145259" y="30499"/>
                  </a:lnTo>
                  <a:lnTo>
                    <a:pt x="130512" y="17634"/>
                  </a:lnTo>
                  <a:lnTo>
                    <a:pt x="93968" y="2973"/>
                  </a:lnTo>
                  <a:lnTo>
                    <a:pt x="71892" y="0"/>
                  </a:lnTo>
                  <a:lnTo>
                    <a:pt x="40736" y="9233"/>
                  </a:lnTo>
                  <a:lnTo>
                    <a:pt x="14806" y="25374"/>
                  </a:lnTo>
                  <a:lnTo>
                    <a:pt x="4259" y="39275"/>
                  </a:lnTo>
                  <a:lnTo>
                    <a:pt x="459" y="46933"/>
                  </a:lnTo>
                  <a:lnTo>
                    <a:pt x="0" y="62968"/>
                  </a:lnTo>
                  <a:lnTo>
                    <a:pt x="1853" y="71195"/>
                  </a:lnTo>
                  <a:lnTo>
                    <a:pt x="11438" y="84099"/>
                  </a:lnTo>
                  <a:lnTo>
                    <a:pt x="25811" y="93832"/>
                  </a:lnTo>
                  <a:lnTo>
                    <a:pt x="43958" y="100510"/>
                  </a:lnTo>
                  <a:lnTo>
                    <a:pt x="65664" y="100185"/>
                  </a:lnTo>
                  <a:lnTo>
                    <a:pt x="77379" y="98123"/>
                  </a:lnTo>
                  <a:lnTo>
                    <a:pt x="96040" y="88306"/>
                  </a:lnTo>
                  <a:lnTo>
                    <a:pt x="130520" y="55986"/>
                  </a:lnTo>
                  <a:lnTo>
                    <a:pt x="142138" y="34279"/>
                  </a:lnTo>
                  <a:lnTo>
                    <a:pt x="144643" y="26150"/>
                  </a:lnTo>
                  <a:lnTo>
                    <a:pt x="138334" y="31484"/>
                  </a:lnTo>
                  <a:lnTo>
                    <a:pt x="127528" y="45372"/>
                  </a:lnTo>
                  <a:lnTo>
                    <a:pt x="116305" y="80579"/>
                  </a:lnTo>
                  <a:lnTo>
                    <a:pt x="109477" y="121694"/>
                  </a:lnTo>
                  <a:lnTo>
                    <a:pt x="105132" y="158049"/>
                  </a:lnTo>
                  <a:lnTo>
                    <a:pt x="102730" y="195843"/>
                  </a:lnTo>
                  <a:lnTo>
                    <a:pt x="101663" y="232397"/>
                  </a:lnTo>
                  <a:lnTo>
                    <a:pt x="101768" y="278625"/>
                  </a:lnTo>
                  <a:lnTo>
                    <a:pt x="107298" y="322731"/>
                  </a:lnTo>
                  <a:lnTo>
                    <a:pt x="108663" y="324804"/>
                  </a:lnTo>
                  <a:lnTo>
                    <a:pt x="110279" y="326185"/>
                  </a:lnTo>
                  <a:lnTo>
                    <a:pt x="111355" y="325695"/>
                  </a:lnTo>
                  <a:lnTo>
                    <a:pt x="130961" y="281770"/>
                  </a:lnTo>
                  <a:lnTo>
                    <a:pt x="145255" y="250831"/>
                  </a:lnTo>
                  <a:lnTo>
                    <a:pt x="161014" y="211209"/>
                  </a:lnTo>
                  <a:lnTo>
                    <a:pt x="177426" y="169611"/>
                  </a:lnTo>
                  <a:lnTo>
                    <a:pt x="194128" y="129721"/>
                  </a:lnTo>
                  <a:lnTo>
                    <a:pt x="210958" y="95529"/>
                  </a:lnTo>
                  <a:lnTo>
                    <a:pt x="229559" y="55255"/>
                  </a:lnTo>
                  <a:lnTo>
                    <a:pt x="239067" y="11774"/>
                  </a:lnTo>
                  <a:lnTo>
                    <a:pt x="239548" y="7432"/>
                  </a:lnTo>
                  <a:lnTo>
                    <a:pt x="239163" y="5243"/>
                  </a:lnTo>
                  <a:lnTo>
                    <a:pt x="238200" y="4490"/>
                  </a:lnTo>
                  <a:lnTo>
                    <a:pt x="236853" y="4693"/>
                  </a:lnTo>
                  <a:lnTo>
                    <a:pt x="228216" y="15092"/>
                  </a:lnTo>
                  <a:lnTo>
                    <a:pt x="220090" y="38320"/>
                  </a:lnTo>
                  <a:lnTo>
                    <a:pt x="216584" y="70916"/>
                  </a:lnTo>
                  <a:lnTo>
                    <a:pt x="222288" y="104015"/>
                  </a:lnTo>
                  <a:lnTo>
                    <a:pt x="231000" y="119852"/>
                  </a:lnTo>
                  <a:lnTo>
                    <a:pt x="236286" y="126051"/>
                  </a:lnTo>
                  <a:lnTo>
                    <a:pt x="241221" y="129478"/>
                  </a:lnTo>
                  <a:lnTo>
                    <a:pt x="245923" y="131057"/>
                  </a:lnTo>
                  <a:lnTo>
                    <a:pt x="250468" y="131405"/>
                  </a:lnTo>
                  <a:lnTo>
                    <a:pt x="261163" y="126146"/>
                  </a:lnTo>
                  <a:lnTo>
                    <a:pt x="272266" y="116048"/>
                  </a:lnTo>
                  <a:lnTo>
                    <a:pt x="281905" y="102152"/>
                  </a:lnTo>
                  <a:lnTo>
                    <a:pt x="293815" y="62919"/>
                  </a:lnTo>
                  <a:lnTo>
                    <a:pt x="295815" y="45200"/>
                  </a:lnTo>
                  <a:lnTo>
                    <a:pt x="295018" y="42417"/>
                  </a:lnTo>
                  <a:lnTo>
                    <a:pt x="293782" y="40561"/>
                  </a:lnTo>
                  <a:lnTo>
                    <a:pt x="292958" y="41440"/>
                  </a:lnTo>
                  <a:lnTo>
                    <a:pt x="292042" y="48062"/>
                  </a:lnTo>
                  <a:lnTo>
                    <a:pt x="297229" y="78288"/>
                  </a:lnTo>
                  <a:lnTo>
                    <a:pt x="303582" y="92661"/>
                  </a:lnTo>
                  <a:lnTo>
                    <a:pt x="321835" y="112652"/>
                  </a:lnTo>
                  <a:lnTo>
                    <a:pt x="338978" y="119928"/>
                  </a:lnTo>
                  <a:lnTo>
                    <a:pt x="358356" y="122456"/>
                  </a:lnTo>
                  <a:lnTo>
                    <a:pt x="399259" y="119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21"/>
            <p:cNvSpPr/>
            <p:nvPr>
              <p:custDataLst>
                <p:tags r:id="rId235"/>
              </p:custDataLst>
            </p:nvPr>
          </p:nvSpPr>
          <p:spPr>
            <a:xfrm>
              <a:off x="2737867" y="603250"/>
              <a:ext cx="119634" cy="19051"/>
            </a:xfrm>
            <a:custGeom>
              <a:avLst/>
              <a:gdLst/>
              <a:ahLst/>
              <a:cxnLst/>
              <a:rect l="0" t="0" r="0" b="0"/>
              <a:pathLst>
                <a:path w="119634" h="19051">
                  <a:moveTo>
                    <a:pt x="37083" y="19050"/>
                  </a:moveTo>
                  <a:lnTo>
                    <a:pt x="37083" y="19050"/>
                  </a:lnTo>
                  <a:lnTo>
                    <a:pt x="0" y="19050"/>
                  </a:lnTo>
                  <a:lnTo>
                    <a:pt x="46039" y="13980"/>
                  </a:lnTo>
                  <a:lnTo>
                    <a:pt x="87980" y="6185"/>
                  </a:lnTo>
                  <a:lnTo>
                    <a:pt x="119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22"/>
            <p:cNvSpPr/>
            <p:nvPr>
              <p:custDataLst>
                <p:tags r:id="rId236"/>
              </p:custDataLst>
            </p:nvPr>
          </p:nvSpPr>
          <p:spPr>
            <a:xfrm>
              <a:off x="2489757" y="517108"/>
              <a:ext cx="228044" cy="440447"/>
            </a:xfrm>
            <a:custGeom>
              <a:avLst/>
              <a:gdLst/>
              <a:ahLst/>
              <a:cxnLst/>
              <a:rect l="0" t="0" r="0" b="0"/>
              <a:pathLst>
                <a:path w="228044" h="440447">
                  <a:moveTo>
                    <a:pt x="139143" y="60742"/>
                  </a:moveTo>
                  <a:lnTo>
                    <a:pt x="139143" y="60742"/>
                  </a:lnTo>
                  <a:lnTo>
                    <a:pt x="139143" y="48533"/>
                  </a:lnTo>
                  <a:lnTo>
                    <a:pt x="135380" y="40969"/>
                  </a:lnTo>
                  <a:lnTo>
                    <a:pt x="118095" y="21245"/>
                  </a:lnTo>
                  <a:lnTo>
                    <a:pt x="97080" y="6549"/>
                  </a:lnTo>
                  <a:lnTo>
                    <a:pt x="72979" y="0"/>
                  </a:lnTo>
                  <a:lnTo>
                    <a:pt x="44593" y="4801"/>
                  </a:lnTo>
                  <a:lnTo>
                    <a:pt x="17211" y="21903"/>
                  </a:lnTo>
                  <a:lnTo>
                    <a:pt x="5458" y="38776"/>
                  </a:lnTo>
                  <a:lnTo>
                    <a:pt x="1336" y="48215"/>
                  </a:lnTo>
                  <a:lnTo>
                    <a:pt x="0" y="56624"/>
                  </a:lnTo>
                  <a:lnTo>
                    <a:pt x="2278" y="71612"/>
                  </a:lnTo>
                  <a:lnTo>
                    <a:pt x="11757" y="83447"/>
                  </a:lnTo>
                  <a:lnTo>
                    <a:pt x="25377" y="92000"/>
                  </a:lnTo>
                  <a:lnTo>
                    <a:pt x="40838" y="95801"/>
                  </a:lnTo>
                  <a:lnTo>
                    <a:pt x="68779" y="91199"/>
                  </a:lnTo>
                  <a:lnTo>
                    <a:pt x="99401" y="77527"/>
                  </a:lnTo>
                  <a:lnTo>
                    <a:pt x="116541" y="60441"/>
                  </a:lnTo>
                  <a:lnTo>
                    <a:pt x="134678" y="35204"/>
                  </a:lnTo>
                  <a:lnTo>
                    <a:pt x="118978" y="82567"/>
                  </a:lnTo>
                  <a:lnTo>
                    <a:pt x="112306" y="113951"/>
                  </a:lnTo>
                  <a:lnTo>
                    <a:pt x="105343" y="154241"/>
                  </a:lnTo>
                  <a:lnTo>
                    <a:pt x="102499" y="178813"/>
                  </a:lnTo>
                  <a:lnTo>
                    <a:pt x="99897" y="205073"/>
                  </a:lnTo>
                  <a:lnTo>
                    <a:pt x="97457" y="231752"/>
                  </a:lnTo>
                  <a:lnTo>
                    <a:pt x="95124" y="258710"/>
                  </a:lnTo>
                  <a:lnTo>
                    <a:pt x="92864" y="285854"/>
                  </a:lnTo>
                  <a:lnTo>
                    <a:pt x="90352" y="331066"/>
                  </a:lnTo>
                  <a:lnTo>
                    <a:pt x="90647" y="368564"/>
                  </a:lnTo>
                  <a:lnTo>
                    <a:pt x="97336" y="410652"/>
                  </a:lnTo>
                  <a:lnTo>
                    <a:pt x="100898" y="440446"/>
                  </a:lnTo>
                  <a:lnTo>
                    <a:pt x="130916" y="420581"/>
                  </a:lnTo>
                  <a:lnTo>
                    <a:pt x="176229" y="378731"/>
                  </a:lnTo>
                  <a:lnTo>
                    <a:pt x="216620" y="334431"/>
                  </a:lnTo>
                  <a:lnTo>
                    <a:pt x="228043" y="321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823"/>
          <p:cNvSpPr/>
          <p:nvPr>
            <p:custDataLst>
              <p:tags r:id="rId1"/>
            </p:custDataLst>
          </p:nvPr>
        </p:nvSpPr>
        <p:spPr>
          <a:xfrm>
            <a:off x="4396092" y="313484"/>
            <a:ext cx="283859" cy="613283"/>
          </a:xfrm>
          <a:custGeom>
            <a:avLst/>
            <a:gdLst/>
            <a:ahLst/>
            <a:cxnLst/>
            <a:rect l="0" t="0" r="0" b="0"/>
            <a:pathLst>
              <a:path w="283859" h="613283">
                <a:moveTo>
                  <a:pt x="131458" y="238966"/>
                </a:moveTo>
                <a:lnTo>
                  <a:pt x="131458" y="238966"/>
                </a:lnTo>
                <a:lnTo>
                  <a:pt x="122619" y="230128"/>
                </a:lnTo>
                <a:lnTo>
                  <a:pt x="106418" y="224039"/>
                </a:lnTo>
                <a:lnTo>
                  <a:pt x="80373" y="224509"/>
                </a:lnTo>
                <a:lnTo>
                  <a:pt x="50313" y="235858"/>
                </a:lnTo>
                <a:lnTo>
                  <a:pt x="19064" y="259369"/>
                </a:lnTo>
                <a:lnTo>
                  <a:pt x="5540" y="278608"/>
                </a:lnTo>
                <a:lnTo>
                  <a:pt x="946" y="288677"/>
                </a:lnTo>
                <a:lnTo>
                  <a:pt x="0" y="298212"/>
                </a:lnTo>
                <a:lnTo>
                  <a:pt x="4593" y="316333"/>
                </a:lnTo>
                <a:lnTo>
                  <a:pt x="17453" y="330031"/>
                </a:lnTo>
                <a:lnTo>
                  <a:pt x="25821" y="335659"/>
                </a:lnTo>
                <a:lnTo>
                  <a:pt x="46408" y="340032"/>
                </a:lnTo>
                <a:lnTo>
                  <a:pt x="57825" y="340210"/>
                </a:lnTo>
                <a:lnTo>
                  <a:pt x="79917" y="332882"/>
                </a:lnTo>
                <a:lnTo>
                  <a:pt x="99379" y="319512"/>
                </a:lnTo>
                <a:lnTo>
                  <a:pt x="112732" y="301810"/>
                </a:lnTo>
                <a:lnTo>
                  <a:pt x="121441" y="265269"/>
                </a:lnTo>
                <a:lnTo>
                  <a:pt x="123478" y="229960"/>
                </a:lnTo>
                <a:lnTo>
                  <a:pt x="125089" y="189808"/>
                </a:lnTo>
                <a:lnTo>
                  <a:pt x="128157" y="150796"/>
                </a:lnTo>
                <a:lnTo>
                  <a:pt x="135876" y="110202"/>
                </a:lnTo>
                <a:lnTo>
                  <a:pt x="146299" y="85219"/>
                </a:lnTo>
                <a:lnTo>
                  <a:pt x="182121" y="44977"/>
                </a:lnTo>
                <a:lnTo>
                  <a:pt x="222442" y="5542"/>
                </a:lnTo>
                <a:lnTo>
                  <a:pt x="233284" y="0"/>
                </a:lnTo>
                <a:lnTo>
                  <a:pt x="235325" y="1338"/>
                </a:lnTo>
                <a:lnTo>
                  <a:pt x="237593" y="8470"/>
                </a:lnTo>
                <a:lnTo>
                  <a:pt x="235499" y="37870"/>
                </a:lnTo>
                <a:lnTo>
                  <a:pt x="220297" y="84602"/>
                </a:lnTo>
                <a:lnTo>
                  <a:pt x="201987" y="125910"/>
                </a:lnTo>
                <a:lnTo>
                  <a:pt x="191177" y="148779"/>
                </a:lnTo>
                <a:lnTo>
                  <a:pt x="179031" y="174608"/>
                </a:lnTo>
                <a:lnTo>
                  <a:pt x="165996" y="202410"/>
                </a:lnTo>
                <a:lnTo>
                  <a:pt x="152366" y="231529"/>
                </a:lnTo>
                <a:lnTo>
                  <a:pt x="138342" y="262230"/>
                </a:lnTo>
                <a:lnTo>
                  <a:pt x="124053" y="293987"/>
                </a:lnTo>
                <a:lnTo>
                  <a:pt x="109588" y="326446"/>
                </a:lnTo>
                <a:lnTo>
                  <a:pt x="97122" y="357964"/>
                </a:lnTo>
                <a:lnTo>
                  <a:pt x="85990" y="388854"/>
                </a:lnTo>
                <a:lnTo>
                  <a:pt x="75746" y="419324"/>
                </a:lnTo>
                <a:lnTo>
                  <a:pt x="68211" y="447399"/>
                </a:lnTo>
                <a:lnTo>
                  <a:pt x="62482" y="473877"/>
                </a:lnTo>
                <a:lnTo>
                  <a:pt x="55647" y="521171"/>
                </a:lnTo>
                <a:lnTo>
                  <a:pt x="54960" y="558653"/>
                </a:lnTo>
                <a:lnTo>
                  <a:pt x="62652" y="586131"/>
                </a:lnTo>
                <a:lnTo>
                  <a:pt x="68654" y="597409"/>
                </a:lnTo>
                <a:lnTo>
                  <a:pt x="75477" y="604928"/>
                </a:lnTo>
                <a:lnTo>
                  <a:pt x="90585" y="613282"/>
                </a:lnTo>
                <a:lnTo>
                  <a:pt x="97859" y="612688"/>
                </a:lnTo>
                <a:lnTo>
                  <a:pt x="111586" y="604502"/>
                </a:lnTo>
                <a:lnTo>
                  <a:pt x="141328" y="563800"/>
                </a:lnTo>
                <a:lnTo>
                  <a:pt x="159128" y="517392"/>
                </a:lnTo>
                <a:lnTo>
                  <a:pt x="166838" y="490200"/>
                </a:lnTo>
                <a:lnTo>
                  <a:pt x="172683" y="464311"/>
                </a:lnTo>
                <a:lnTo>
                  <a:pt x="177286" y="439290"/>
                </a:lnTo>
                <a:lnTo>
                  <a:pt x="182870" y="395027"/>
                </a:lnTo>
                <a:lnTo>
                  <a:pt x="182048" y="353096"/>
                </a:lnTo>
                <a:lnTo>
                  <a:pt x="176189" y="328892"/>
                </a:lnTo>
                <a:lnTo>
                  <a:pt x="179362" y="331541"/>
                </a:lnTo>
                <a:lnTo>
                  <a:pt x="191513" y="333423"/>
                </a:lnTo>
                <a:lnTo>
                  <a:pt x="220357" y="328284"/>
                </a:lnTo>
                <a:lnTo>
                  <a:pt x="266228" y="310430"/>
                </a:lnTo>
                <a:lnTo>
                  <a:pt x="283858" y="3024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Shape-824"/>
          <p:cNvSpPr/>
          <p:nvPr>
            <p:custDataLst>
              <p:tags r:id="rId2"/>
            </p:custDataLst>
          </p:nvPr>
        </p:nvSpPr>
        <p:spPr>
          <a:xfrm>
            <a:off x="5187950" y="338097"/>
            <a:ext cx="190036" cy="354872"/>
          </a:xfrm>
          <a:custGeom>
            <a:avLst/>
            <a:gdLst/>
            <a:ahLst/>
            <a:cxnLst/>
            <a:rect l="0" t="0" r="0" b="0"/>
            <a:pathLst>
              <a:path w="190036" h="354872">
                <a:moveTo>
                  <a:pt x="31750" y="81003"/>
                </a:moveTo>
                <a:lnTo>
                  <a:pt x="31750" y="81003"/>
                </a:lnTo>
                <a:lnTo>
                  <a:pt x="27386" y="99034"/>
                </a:lnTo>
                <a:lnTo>
                  <a:pt x="26694" y="135891"/>
                </a:lnTo>
                <a:lnTo>
                  <a:pt x="29032" y="171250"/>
                </a:lnTo>
                <a:lnTo>
                  <a:pt x="30542" y="208601"/>
                </a:lnTo>
                <a:lnTo>
                  <a:pt x="31919" y="244958"/>
                </a:lnTo>
                <a:lnTo>
                  <a:pt x="35955" y="291782"/>
                </a:lnTo>
                <a:lnTo>
                  <a:pt x="37817" y="337499"/>
                </a:lnTo>
                <a:lnTo>
                  <a:pt x="38617" y="335962"/>
                </a:lnTo>
                <a:lnTo>
                  <a:pt x="41703" y="308790"/>
                </a:lnTo>
                <a:lnTo>
                  <a:pt x="40172" y="278197"/>
                </a:lnTo>
                <a:lnTo>
                  <a:pt x="38070" y="256210"/>
                </a:lnTo>
                <a:lnTo>
                  <a:pt x="35258" y="230263"/>
                </a:lnTo>
                <a:lnTo>
                  <a:pt x="31972" y="201676"/>
                </a:lnTo>
                <a:lnTo>
                  <a:pt x="30487" y="174152"/>
                </a:lnTo>
                <a:lnTo>
                  <a:pt x="30202" y="147336"/>
                </a:lnTo>
                <a:lnTo>
                  <a:pt x="31767" y="99901"/>
                </a:lnTo>
                <a:lnTo>
                  <a:pt x="37321" y="54774"/>
                </a:lnTo>
                <a:lnTo>
                  <a:pt x="43868" y="35479"/>
                </a:lnTo>
                <a:lnTo>
                  <a:pt x="53364" y="21729"/>
                </a:lnTo>
                <a:lnTo>
                  <a:pt x="66756" y="10915"/>
                </a:lnTo>
                <a:lnTo>
                  <a:pt x="86819" y="1405"/>
                </a:lnTo>
                <a:lnTo>
                  <a:pt x="107966" y="0"/>
                </a:lnTo>
                <a:lnTo>
                  <a:pt x="118544" y="1601"/>
                </a:lnTo>
                <a:lnTo>
                  <a:pt x="137824" y="14669"/>
                </a:lnTo>
                <a:lnTo>
                  <a:pt x="155799" y="37410"/>
                </a:lnTo>
                <a:lnTo>
                  <a:pt x="173196" y="71036"/>
                </a:lnTo>
                <a:lnTo>
                  <a:pt x="184691" y="115144"/>
                </a:lnTo>
                <a:lnTo>
                  <a:pt x="188744" y="139747"/>
                </a:lnTo>
                <a:lnTo>
                  <a:pt x="190035" y="164615"/>
                </a:lnTo>
                <a:lnTo>
                  <a:pt x="189485" y="189661"/>
                </a:lnTo>
                <a:lnTo>
                  <a:pt x="187706" y="214825"/>
                </a:lnTo>
                <a:lnTo>
                  <a:pt x="174442" y="259718"/>
                </a:lnTo>
                <a:lnTo>
                  <a:pt x="153024" y="298015"/>
                </a:lnTo>
                <a:lnTo>
                  <a:pt x="109938" y="337292"/>
                </a:lnTo>
                <a:lnTo>
                  <a:pt x="80376" y="352719"/>
                </a:lnTo>
                <a:lnTo>
                  <a:pt x="50774" y="354871"/>
                </a:lnTo>
                <a:lnTo>
                  <a:pt x="35966" y="352482"/>
                </a:lnTo>
                <a:lnTo>
                  <a:pt x="25389" y="348067"/>
                </a:lnTo>
                <a:lnTo>
                  <a:pt x="0" y="3223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149"/>
          <p:cNvGrpSpPr/>
          <p:nvPr/>
        </p:nvGrpSpPr>
        <p:grpSpPr>
          <a:xfrm>
            <a:off x="5803900" y="419100"/>
            <a:ext cx="146644" cy="257341"/>
            <a:chOff x="5803900" y="419100"/>
            <a:chExt cx="146644" cy="257341"/>
          </a:xfrm>
        </p:grpSpPr>
        <p:sp>
          <p:nvSpPr>
            <p:cNvPr id="33" name="SMARTInkShape-825"/>
            <p:cNvSpPr/>
            <p:nvPr>
              <p:custDataLst>
                <p:tags r:id="rId223"/>
              </p:custDataLst>
            </p:nvPr>
          </p:nvSpPr>
          <p:spPr>
            <a:xfrm>
              <a:off x="5848350" y="505756"/>
              <a:ext cx="102194" cy="170685"/>
            </a:xfrm>
            <a:custGeom>
              <a:avLst/>
              <a:gdLst/>
              <a:ahLst/>
              <a:cxnLst/>
              <a:rect l="0" t="0" r="0" b="0"/>
              <a:pathLst>
                <a:path w="102194" h="170685">
                  <a:moveTo>
                    <a:pt x="82550" y="21294"/>
                  </a:moveTo>
                  <a:lnTo>
                    <a:pt x="82550" y="21294"/>
                  </a:lnTo>
                  <a:lnTo>
                    <a:pt x="40486" y="900"/>
                  </a:lnTo>
                  <a:lnTo>
                    <a:pt x="26461" y="0"/>
                  </a:lnTo>
                  <a:lnTo>
                    <a:pt x="15288" y="1952"/>
                  </a:lnTo>
                  <a:lnTo>
                    <a:pt x="12309" y="3461"/>
                  </a:lnTo>
                  <a:lnTo>
                    <a:pt x="10323" y="5172"/>
                  </a:lnTo>
                  <a:lnTo>
                    <a:pt x="9704" y="7724"/>
                  </a:lnTo>
                  <a:lnTo>
                    <a:pt x="10898" y="14322"/>
                  </a:lnTo>
                  <a:lnTo>
                    <a:pt x="23188" y="35125"/>
                  </a:lnTo>
                  <a:lnTo>
                    <a:pt x="63288" y="77968"/>
                  </a:lnTo>
                  <a:lnTo>
                    <a:pt x="89386" y="106369"/>
                  </a:lnTo>
                  <a:lnTo>
                    <a:pt x="99229" y="124251"/>
                  </a:lnTo>
                  <a:lnTo>
                    <a:pt x="102193" y="139725"/>
                  </a:lnTo>
                  <a:lnTo>
                    <a:pt x="101995" y="146815"/>
                  </a:lnTo>
                  <a:lnTo>
                    <a:pt x="98336" y="152952"/>
                  </a:lnTo>
                  <a:lnTo>
                    <a:pt x="84862" y="163535"/>
                  </a:lnTo>
                  <a:lnTo>
                    <a:pt x="54072" y="170684"/>
                  </a:lnTo>
                  <a:lnTo>
                    <a:pt x="32263" y="166712"/>
                  </a:lnTo>
                  <a:lnTo>
                    <a:pt x="0" y="15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26"/>
            <p:cNvSpPr/>
            <p:nvPr>
              <p:custDataLst>
                <p:tags r:id="rId224"/>
              </p:custDataLst>
            </p:nvPr>
          </p:nvSpPr>
          <p:spPr>
            <a:xfrm>
              <a:off x="5803900" y="4191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8115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27"/>
            <p:cNvSpPr/>
            <p:nvPr>
              <p:custDataLst>
                <p:tags r:id="rId225"/>
              </p:custDataLst>
            </p:nvPr>
          </p:nvSpPr>
          <p:spPr>
            <a:xfrm>
              <a:off x="5805899" y="558800"/>
              <a:ext cx="10702" cy="101601"/>
            </a:xfrm>
            <a:custGeom>
              <a:avLst/>
              <a:gdLst/>
              <a:ahLst/>
              <a:cxnLst/>
              <a:rect l="0" t="0" r="0" b="0"/>
              <a:pathLst>
                <a:path w="10702" h="101601">
                  <a:moveTo>
                    <a:pt x="4351" y="0"/>
                  </a:moveTo>
                  <a:lnTo>
                    <a:pt x="4351" y="0"/>
                  </a:lnTo>
                  <a:lnTo>
                    <a:pt x="980" y="44192"/>
                  </a:lnTo>
                  <a:lnTo>
                    <a:pt x="0" y="89528"/>
                  </a:lnTo>
                  <a:lnTo>
                    <a:pt x="1070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828"/>
          <p:cNvSpPr/>
          <p:nvPr>
            <p:custDataLst>
              <p:tags r:id="rId3"/>
            </p:custDataLst>
          </p:nvPr>
        </p:nvSpPr>
        <p:spPr>
          <a:xfrm>
            <a:off x="6323225" y="369183"/>
            <a:ext cx="382376" cy="324245"/>
          </a:xfrm>
          <a:custGeom>
            <a:avLst/>
            <a:gdLst/>
            <a:ahLst/>
            <a:cxnLst/>
            <a:rect l="0" t="0" r="0" b="0"/>
            <a:pathLst>
              <a:path w="382376" h="324245">
                <a:moveTo>
                  <a:pt x="147425" y="5467"/>
                </a:moveTo>
                <a:lnTo>
                  <a:pt x="147425" y="5467"/>
                </a:lnTo>
                <a:lnTo>
                  <a:pt x="147424" y="2096"/>
                </a:lnTo>
                <a:lnTo>
                  <a:pt x="146720" y="1103"/>
                </a:lnTo>
                <a:lnTo>
                  <a:pt x="145543" y="441"/>
                </a:lnTo>
                <a:lnTo>
                  <a:pt x="144054" y="0"/>
                </a:lnTo>
                <a:lnTo>
                  <a:pt x="140518" y="7035"/>
                </a:lnTo>
                <a:lnTo>
                  <a:pt x="129127" y="48032"/>
                </a:lnTo>
                <a:lnTo>
                  <a:pt x="121419" y="82005"/>
                </a:lnTo>
                <a:lnTo>
                  <a:pt x="113289" y="121328"/>
                </a:lnTo>
                <a:lnTo>
                  <a:pt x="104971" y="164676"/>
                </a:lnTo>
                <a:lnTo>
                  <a:pt x="98453" y="206049"/>
                </a:lnTo>
                <a:lnTo>
                  <a:pt x="93204" y="244192"/>
                </a:lnTo>
                <a:lnTo>
                  <a:pt x="86988" y="289905"/>
                </a:lnTo>
                <a:lnTo>
                  <a:pt x="84329" y="318334"/>
                </a:lnTo>
                <a:lnTo>
                  <a:pt x="71751" y="274998"/>
                </a:lnTo>
                <a:lnTo>
                  <a:pt x="50319" y="232797"/>
                </a:lnTo>
                <a:lnTo>
                  <a:pt x="9624" y="188727"/>
                </a:lnTo>
                <a:lnTo>
                  <a:pt x="1984" y="176522"/>
                </a:lnTo>
                <a:lnTo>
                  <a:pt x="370" y="171715"/>
                </a:lnTo>
                <a:lnTo>
                  <a:pt x="0" y="167804"/>
                </a:lnTo>
                <a:lnTo>
                  <a:pt x="458" y="164492"/>
                </a:lnTo>
                <a:lnTo>
                  <a:pt x="2175" y="162284"/>
                </a:lnTo>
                <a:lnTo>
                  <a:pt x="39603" y="147410"/>
                </a:lnTo>
                <a:lnTo>
                  <a:pt x="77299" y="129839"/>
                </a:lnTo>
                <a:lnTo>
                  <a:pt x="116299" y="101506"/>
                </a:lnTo>
                <a:lnTo>
                  <a:pt x="156704" y="65281"/>
                </a:lnTo>
                <a:lnTo>
                  <a:pt x="194207" y="30509"/>
                </a:lnTo>
                <a:lnTo>
                  <a:pt x="195547" y="29923"/>
                </a:lnTo>
                <a:lnTo>
                  <a:pt x="196440" y="30237"/>
                </a:lnTo>
                <a:lnTo>
                  <a:pt x="197430" y="34350"/>
                </a:lnTo>
                <a:lnTo>
                  <a:pt x="193051" y="80662"/>
                </a:lnTo>
                <a:lnTo>
                  <a:pt x="189340" y="118380"/>
                </a:lnTo>
                <a:lnTo>
                  <a:pt x="183457" y="162895"/>
                </a:lnTo>
                <a:lnTo>
                  <a:pt x="176140" y="208785"/>
                </a:lnTo>
                <a:lnTo>
                  <a:pt x="168184" y="250347"/>
                </a:lnTo>
                <a:lnTo>
                  <a:pt x="155770" y="295962"/>
                </a:lnTo>
                <a:lnTo>
                  <a:pt x="146527" y="321708"/>
                </a:lnTo>
                <a:lnTo>
                  <a:pt x="144710" y="324244"/>
                </a:lnTo>
                <a:lnTo>
                  <a:pt x="143498" y="323818"/>
                </a:lnTo>
                <a:lnTo>
                  <a:pt x="142690" y="321418"/>
                </a:lnTo>
                <a:lnTo>
                  <a:pt x="147169" y="291512"/>
                </a:lnTo>
                <a:lnTo>
                  <a:pt x="157776" y="259790"/>
                </a:lnTo>
                <a:lnTo>
                  <a:pt x="179310" y="228988"/>
                </a:lnTo>
                <a:lnTo>
                  <a:pt x="182087" y="227153"/>
                </a:lnTo>
                <a:lnTo>
                  <a:pt x="184644" y="226635"/>
                </a:lnTo>
                <a:lnTo>
                  <a:pt x="187054" y="226996"/>
                </a:lnTo>
                <a:lnTo>
                  <a:pt x="191614" y="231159"/>
                </a:lnTo>
                <a:lnTo>
                  <a:pt x="195993" y="239125"/>
                </a:lnTo>
                <a:lnTo>
                  <a:pt x="209503" y="276900"/>
                </a:lnTo>
                <a:lnTo>
                  <a:pt x="216408" y="284383"/>
                </a:lnTo>
                <a:lnTo>
                  <a:pt x="226061" y="288180"/>
                </a:lnTo>
                <a:lnTo>
                  <a:pt x="231600" y="289192"/>
                </a:lnTo>
                <a:lnTo>
                  <a:pt x="236702" y="288456"/>
                </a:lnTo>
                <a:lnTo>
                  <a:pt x="262750" y="273363"/>
                </a:lnTo>
                <a:lnTo>
                  <a:pt x="281079" y="257940"/>
                </a:lnTo>
                <a:lnTo>
                  <a:pt x="300459" y="225037"/>
                </a:lnTo>
                <a:lnTo>
                  <a:pt x="307931" y="204110"/>
                </a:lnTo>
                <a:lnTo>
                  <a:pt x="307426" y="193471"/>
                </a:lnTo>
                <a:lnTo>
                  <a:pt x="306303" y="190070"/>
                </a:lnTo>
                <a:lnTo>
                  <a:pt x="304849" y="187802"/>
                </a:lnTo>
                <a:lnTo>
                  <a:pt x="303175" y="186291"/>
                </a:lnTo>
                <a:lnTo>
                  <a:pt x="299941" y="186694"/>
                </a:lnTo>
                <a:lnTo>
                  <a:pt x="290705" y="190905"/>
                </a:lnTo>
                <a:lnTo>
                  <a:pt x="273604" y="207951"/>
                </a:lnTo>
                <a:lnTo>
                  <a:pt x="261873" y="234247"/>
                </a:lnTo>
                <a:lnTo>
                  <a:pt x="260671" y="264381"/>
                </a:lnTo>
                <a:lnTo>
                  <a:pt x="268154" y="288910"/>
                </a:lnTo>
                <a:lnTo>
                  <a:pt x="277282" y="299129"/>
                </a:lnTo>
                <a:lnTo>
                  <a:pt x="282680" y="302841"/>
                </a:lnTo>
                <a:lnTo>
                  <a:pt x="299966" y="303204"/>
                </a:lnTo>
                <a:lnTo>
                  <a:pt x="338815" y="295309"/>
                </a:lnTo>
                <a:lnTo>
                  <a:pt x="382375" y="2848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151"/>
          <p:cNvGrpSpPr/>
          <p:nvPr/>
        </p:nvGrpSpPr>
        <p:grpSpPr>
          <a:xfrm>
            <a:off x="7059401" y="381000"/>
            <a:ext cx="439950" cy="304953"/>
            <a:chOff x="7059401" y="381000"/>
            <a:chExt cx="439950" cy="304953"/>
          </a:xfrm>
        </p:grpSpPr>
        <p:sp>
          <p:nvSpPr>
            <p:cNvPr id="38" name="SMARTInkShape-829"/>
            <p:cNvSpPr/>
            <p:nvPr>
              <p:custDataLst>
                <p:tags r:id="rId219"/>
              </p:custDataLst>
            </p:nvPr>
          </p:nvSpPr>
          <p:spPr>
            <a:xfrm>
              <a:off x="7330480" y="527050"/>
              <a:ext cx="168871" cy="38101"/>
            </a:xfrm>
            <a:custGeom>
              <a:avLst/>
              <a:gdLst/>
              <a:ahLst/>
              <a:cxnLst/>
              <a:rect l="0" t="0" r="0" b="0"/>
              <a:pathLst>
                <a:path w="168871" h="38101">
                  <a:moveTo>
                    <a:pt x="35520" y="38100"/>
                  </a:moveTo>
                  <a:lnTo>
                    <a:pt x="35520" y="38100"/>
                  </a:lnTo>
                  <a:lnTo>
                    <a:pt x="0" y="38100"/>
                  </a:lnTo>
                  <a:lnTo>
                    <a:pt x="13246" y="38100"/>
                  </a:lnTo>
                  <a:lnTo>
                    <a:pt x="52951" y="24285"/>
                  </a:lnTo>
                  <a:lnTo>
                    <a:pt x="89604" y="14251"/>
                  </a:lnTo>
                  <a:lnTo>
                    <a:pt x="129861" y="6810"/>
                  </a:lnTo>
                  <a:lnTo>
                    <a:pt x="168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30"/>
            <p:cNvSpPr/>
            <p:nvPr>
              <p:custDataLst>
                <p:tags r:id="rId220"/>
              </p:custDataLst>
            </p:nvPr>
          </p:nvSpPr>
          <p:spPr>
            <a:xfrm>
              <a:off x="7331858" y="381000"/>
              <a:ext cx="90468" cy="303385"/>
            </a:xfrm>
            <a:custGeom>
              <a:avLst/>
              <a:gdLst/>
              <a:ahLst/>
              <a:cxnLst/>
              <a:rect l="0" t="0" r="0" b="0"/>
              <a:pathLst>
                <a:path w="90468" h="303385">
                  <a:moveTo>
                    <a:pt x="46842" y="0"/>
                  </a:moveTo>
                  <a:lnTo>
                    <a:pt x="46842" y="0"/>
                  </a:lnTo>
                  <a:lnTo>
                    <a:pt x="31633" y="11550"/>
                  </a:lnTo>
                  <a:lnTo>
                    <a:pt x="20327" y="24419"/>
                  </a:lnTo>
                  <a:lnTo>
                    <a:pt x="8803" y="61014"/>
                  </a:lnTo>
                  <a:lnTo>
                    <a:pt x="3360" y="99084"/>
                  </a:lnTo>
                  <a:lnTo>
                    <a:pt x="0" y="143521"/>
                  </a:lnTo>
                  <a:lnTo>
                    <a:pt x="858" y="189141"/>
                  </a:lnTo>
                  <a:lnTo>
                    <a:pt x="7354" y="227761"/>
                  </a:lnTo>
                  <a:lnTo>
                    <a:pt x="18003" y="259271"/>
                  </a:lnTo>
                  <a:lnTo>
                    <a:pt x="39160" y="290761"/>
                  </a:lnTo>
                  <a:lnTo>
                    <a:pt x="52599" y="301618"/>
                  </a:lnTo>
                  <a:lnTo>
                    <a:pt x="59852" y="303384"/>
                  </a:lnTo>
                  <a:lnTo>
                    <a:pt x="75437" y="301584"/>
                  </a:lnTo>
                  <a:lnTo>
                    <a:pt x="81427" y="297717"/>
                  </a:lnTo>
                  <a:lnTo>
                    <a:pt x="89965" y="285895"/>
                  </a:lnTo>
                  <a:lnTo>
                    <a:pt x="90467" y="265588"/>
                  </a:lnTo>
                  <a:lnTo>
                    <a:pt x="8494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31"/>
            <p:cNvSpPr/>
            <p:nvPr>
              <p:custDataLst>
                <p:tags r:id="rId221"/>
              </p:custDataLst>
            </p:nvPr>
          </p:nvSpPr>
          <p:spPr>
            <a:xfrm>
              <a:off x="7206114" y="542289"/>
              <a:ext cx="102737" cy="110932"/>
            </a:xfrm>
            <a:custGeom>
              <a:avLst/>
              <a:gdLst/>
              <a:ahLst/>
              <a:cxnLst/>
              <a:rect l="0" t="0" r="0" b="0"/>
              <a:pathLst>
                <a:path w="102737" h="110932">
                  <a:moveTo>
                    <a:pt x="13836" y="54611"/>
                  </a:moveTo>
                  <a:lnTo>
                    <a:pt x="13836" y="54611"/>
                  </a:lnTo>
                  <a:lnTo>
                    <a:pt x="10177" y="54611"/>
                  </a:lnTo>
                  <a:lnTo>
                    <a:pt x="13214" y="54611"/>
                  </a:lnTo>
                  <a:lnTo>
                    <a:pt x="27510" y="44472"/>
                  </a:lnTo>
                  <a:lnTo>
                    <a:pt x="33554" y="36934"/>
                  </a:lnTo>
                  <a:lnTo>
                    <a:pt x="36711" y="26999"/>
                  </a:lnTo>
                  <a:lnTo>
                    <a:pt x="38737" y="6745"/>
                  </a:lnTo>
                  <a:lnTo>
                    <a:pt x="38197" y="3650"/>
                  </a:lnTo>
                  <a:lnTo>
                    <a:pt x="37132" y="1587"/>
                  </a:lnTo>
                  <a:lnTo>
                    <a:pt x="35717" y="212"/>
                  </a:lnTo>
                  <a:lnTo>
                    <a:pt x="33362" y="0"/>
                  </a:lnTo>
                  <a:lnTo>
                    <a:pt x="26982" y="1647"/>
                  </a:lnTo>
                  <a:lnTo>
                    <a:pt x="12087" y="20025"/>
                  </a:lnTo>
                  <a:lnTo>
                    <a:pt x="1010" y="47813"/>
                  </a:lnTo>
                  <a:lnTo>
                    <a:pt x="0" y="75018"/>
                  </a:lnTo>
                  <a:lnTo>
                    <a:pt x="6276" y="90492"/>
                  </a:lnTo>
                  <a:lnTo>
                    <a:pt x="10912" y="97582"/>
                  </a:lnTo>
                  <a:lnTo>
                    <a:pt x="32998" y="107340"/>
                  </a:lnTo>
                  <a:lnTo>
                    <a:pt x="47777" y="110931"/>
                  </a:lnTo>
                  <a:lnTo>
                    <a:pt x="60452" y="110502"/>
                  </a:lnTo>
                  <a:lnTo>
                    <a:pt x="102736" y="92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32"/>
            <p:cNvSpPr/>
            <p:nvPr>
              <p:custDataLst>
                <p:tags r:id="rId222"/>
              </p:custDataLst>
            </p:nvPr>
          </p:nvSpPr>
          <p:spPr>
            <a:xfrm>
              <a:off x="7059401" y="513814"/>
              <a:ext cx="94889" cy="172139"/>
            </a:xfrm>
            <a:custGeom>
              <a:avLst/>
              <a:gdLst/>
              <a:ahLst/>
              <a:cxnLst/>
              <a:rect l="0" t="0" r="0" b="0"/>
              <a:pathLst>
                <a:path w="94889" h="172139">
                  <a:moveTo>
                    <a:pt x="84349" y="32286"/>
                  </a:moveTo>
                  <a:lnTo>
                    <a:pt x="84349" y="32286"/>
                  </a:lnTo>
                  <a:lnTo>
                    <a:pt x="75560" y="18471"/>
                  </a:lnTo>
                  <a:lnTo>
                    <a:pt x="57213" y="2432"/>
                  </a:lnTo>
                  <a:lnTo>
                    <a:pt x="52146" y="389"/>
                  </a:lnTo>
                  <a:lnTo>
                    <a:pt x="42755" y="0"/>
                  </a:lnTo>
                  <a:lnTo>
                    <a:pt x="26164" y="7119"/>
                  </a:lnTo>
                  <a:lnTo>
                    <a:pt x="11214" y="18166"/>
                  </a:lnTo>
                  <a:lnTo>
                    <a:pt x="1217" y="30376"/>
                  </a:lnTo>
                  <a:lnTo>
                    <a:pt x="0" y="34540"/>
                  </a:lnTo>
                  <a:lnTo>
                    <a:pt x="529" y="42930"/>
                  </a:lnTo>
                  <a:lnTo>
                    <a:pt x="2363" y="46438"/>
                  </a:lnTo>
                  <a:lnTo>
                    <a:pt x="26106" y="66178"/>
                  </a:lnTo>
                  <a:lnTo>
                    <a:pt x="68857" y="91042"/>
                  </a:lnTo>
                  <a:lnTo>
                    <a:pt x="81697" y="102850"/>
                  </a:lnTo>
                  <a:lnTo>
                    <a:pt x="89756" y="115153"/>
                  </a:lnTo>
                  <a:lnTo>
                    <a:pt x="94888" y="133980"/>
                  </a:lnTo>
                  <a:lnTo>
                    <a:pt x="93492" y="140299"/>
                  </a:lnTo>
                  <a:lnTo>
                    <a:pt x="86295" y="152964"/>
                  </a:lnTo>
                  <a:lnTo>
                    <a:pt x="70344" y="168623"/>
                  </a:lnTo>
                  <a:lnTo>
                    <a:pt x="65840" y="171155"/>
                  </a:lnTo>
                  <a:lnTo>
                    <a:pt x="62132" y="172138"/>
                  </a:lnTo>
                  <a:lnTo>
                    <a:pt x="58954" y="172087"/>
                  </a:lnTo>
                  <a:lnTo>
                    <a:pt x="56130" y="169937"/>
                  </a:lnTo>
                  <a:lnTo>
                    <a:pt x="46249" y="152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52"/>
          <p:cNvGrpSpPr/>
          <p:nvPr/>
        </p:nvGrpSpPr>
        <p:grpSpPr>
          <a:xfrm>
            <a:off x="7811532" y="427215"/>
            <a:ext cx="329169" cy="476392"/>
            <a:chOff x="7811532" y="427215"/>
            <a:chExt cx="329169" cy="476392"/>
          </a:xfrm>
        </p:grpSpPr>
        <p:sp>
          <p:nvSpPr>
            <p:cNvPr id="43" name="SMARTInkShape-833"/>
            <p:cNvSpPr/>
            <p:nvPr>
              <p:custDataLst>
                <p:tags r:id="rId217"/>
              </p:custDataLst>
            </p:nvPr>
          </p:nvSpPr>
          <p:spPr>
            <a:xfrm>
              <a:off x="7879919" y="427215"/>
              <a:ext cx="260782" cy="476392"/>
            </a:xfrm>
            <a:custGeom>
              <a:avLst/>
              <a:gdLst/>
              <a:ahLst/>
              <a:cxnLst/>
              <a:rect l="0" t="0" r="0" b="0"/>
              <a:pathLst>
                <a:path w="260782" h="476392">
                  <a:moveTo>
                    <a:pt x="127431" y="10935"/>
                  </a:moveTo>
                  <a:lnTo>
                    <a:pt x="127431" y="10935"/>
                  </a:lnTo>
                  <a:lnTo>
                    <a:pt x="158138" y="0"/>
                  </a:lnTo>
                  <a:lnTo>
                    <a:pt x="160603" y="823"/>
                  </a:lnTo>
                  <a:lnTo>
                    <a:pt x="162246" y="2783"/>
                  </a:lnTo>
                  <a:lnTo>
                    <a:pt x="163341" y="5500"/>
                  </a:lnTo>
                  <a:lnTo>
                    <a:pt x="161511" y="26180"/>
                  </a:lnTo>
                  <a:lnTo>
                    <a:pt x="146386" y="64762"/>
                  </a:lnTo>
                  <a:lnTo>
                    <a:pt x="128095" y="101416"/>
                  </a:lnTo>
                  <a:lnTo>
                    <a:pt x="103737" y="145693"/>
                  </a:lnTo>
                  <a:lnTo>
                    <a:pt x="88351" y="171329"/>
                  </a:lnTo>
                  <a:lnTo>
                    <a:pt x="71744" y="198298"/>
                  </a:lnTo>
                  <a:lnTo>
                    <a:pt x="56440" y="224744"/>
                  </a:lnTo>
                  <a:lnTo>
                    <a:pt x="42004" y="250841"/>
                  </a:lnTo>
                  <a:lnTo>
                    <a:pt x="28146" y="276705"/>
                  </a:lnTo>
                  <a:lnTo>
                    <a:pt x="8986" y="324259"/>
                  </a:lnTo>
                  <a:lnTo>
                    <a:pt x="0" y="368207"/>
                  </a:lnTo>
                  <a:lnTo>
                    <a:pt x="5414" y="408906"/>
                  </a:lnTo>
                  <a:lnTo>
                    <a:pt x="24329" y="450664"/>
                  </a:lnTo>
                  <a:lnTo>
                    <a:pt x="43507" y="467661"/>
                  </a:lnTo>
                  <a:lnTo>
                    <a:pt x="54549" y="474169"/>
                  </a:lnTo>
                  <a:lnTo>
                    <a:pt x="66849" y="476391"/>
                  </a:lnTo>
                  <a:lnTo>
                    <a:pt x="93685" y="473216"/>
                  </a:lnTo>
                  <a:lnTo>
                    <a:pt x="133190" y="449414"/>
                  </a:lnTo>
                  <a:lnTo>
                    <a:pt x="151392" y="423596"/>
                  </a:lnTo>
                  <a:lnTo>
                    <a:pt x="167691" y="377327"/>
                  </a:lnTo>
                  <a:lnTo>
                    <a:pt x="173227" y="333514"/>
                  </a:lnTo>
                  <a:lnTo>
                    <a:pt x="171068" y="310937"/>
                  </a:lnTo>
                  <a:lnTo>
                    <a:pt x="165405" y="293847"/>
                  </a:lnTo>
                  <a:lnTo>
                    <a:pt x="156302" y="281077"/>
                  </a:lnTo>
                  <a:lnTo>
                    <a:pt x="143041" y="269718"/>
                  </a:lnTo>
                  <a:lnTo>
                    <a:pt x="138602" y="267766"/>
                  </a:lnTo>
                  <a:lnTo>
                    <a:pt x="138406" y="268234"/>
                  </a:lnTo>
                  <a:lnTo>
                    <a:pt x="138981" y="269251"/>
                  </a:lnTo>
                  <a:lnTo>
                    <a:pt x="146531" y="274053"/>
                  </a:lnTo>
                  <a:lnTo>
                    <a:pt x="167820" y="279945"/>
                  </a:lnTo>
                  <a:lnTo>
                    <a:pt x="203212" y="279417"/>
                  </a:lnTo>
                  <a:lnTo>
                    <a:pt x="260781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34"/>
            <p:cNvSpPr/>
            <p:nvPr>
              <p:custDataLst>
                <p:tags r:id="rId218"/>
              </p:custDataLst>
            </p:nvPr>
          </p:nvSpPr>
          <p:spPr>
            <a:xfrm>
              <a:off x="7811532" y="501650"/>
              <a:ext cx="101832" cy="189365"/>
            </a:xfrm>
            <a:custGeom>
              <a:avLst/>
              <a:gdLst/>
              <a:ahLst/>
              <a:cxnLst/>
              <a:rect l="0" t="0" r="0" b="0"/>
              <a:pathLst>
                <a:path w="101832" h="189365">
                  <a:moveTo>
                    <a:pt x="94218" y="95250"/>
                  </a:moveTo>
                  <a:lnTo>
                    <a:pt x="94218" y="95250"/>
                  </a:lnTo>
                  <a:lnTo>
                    <a:pt x="85429" y="81435"/>
                  </a:lnTo>
                  <a:lnTo>
                    <a:pt x="77611" y="74293"/>
                  </a:lnTo>
                  <a:lnTo>
                    <a:pt x="67082" y="68767"/>
                  </a:lnTo>
                  <a:lnTo>
                    <a:pt x="55346" y="67723"/>
                  </a:lnTo>
                  <a:lnTo>
                    <a:pt x="49253" y="68432"/>
                  </a:lnTo>
                  <a:lnTo>
                    <a:pt x="34958" y="76746"/>
                  </a:lnTo>
                  <a:lnTo>
                    <a:pt x="19902" y="91259"/>
                  </a:lnTo>
                  <a:lnTo>
                    <a:pt x="6156" y="111821"/>
                  </a:lnTo>
                  <a:lnTo>
                    <a:pt x="516" y="133189"/>
                  </a:lnTo>
                  <a:lnTo>
                    <a:pt x="0" y="143826"/>
                  </a:lnTo>
                  <a:lnTo>
                    <a:pt x="6952" y="163171"/>
                  </a:lnTo>
                  <a:lnTo>
                    <a:pt x="12758" y="172280"/>
                  </a:lnTo>
                  <a:lnTo>
                    <a:pt x="28615" y="184284"/>
                  </a:lnTo>
                  <a:lnTo>
                    <a:pt x="37783" y="188473"/>
                  </a:lnTo>
                  <a:lnTo>
                    <a:pt x="59257" y="189364"/>
                  </a:lnTo>
                  <a:lnTo>
                    <a:pt x="70911" y="187626"/>
                  </a:lnTo>
                  <a:lnTo>
                    <a:pt x="89504" y="178169"/>
                  </a:lnTo>
                  <a:lnTo>
                    <a:pt x="97425" y="171696"/>
                  </a:lnTo>
                  <a:lnTo>
                    <a:pt x="101295" y="163147"/>
                  </a:lnTo>
                  <a:lnTo>
                    <a:pt x="101831" y="142360"/>
                  </a:lnTo>
                  <a:lnTo>
                    <a:pt x="90829" y="100115"/>
                  </a:lnTo>
                  <a:lnTo>
                    <a:pt x="69560" y="52597"/>
                  </a:lnTo>
                  <a:lnTo>
                    <a:pt x="61120" y="32674"/>
                  </a:lnTo>
                  <a:lnTo>
                    <a:pt x="61398" y="22518"/>
                  </a:lnTo>
                  <a:lnTo>
                    <a:pt x="65283" y="17834"/>
                  </a:lnTo>
                  <a:lnTo>
                    <a:pt x="94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53"/>
          <p:cNvGrpSpPr/>
          <p:nvPr/>
        </p:nvGrpSpPr>
        <p:grpSpPr>
          <a:xfrm>
            <a:off x="8541907" y="425450"/>
            <a:ext cx="800462" cy="484788"/>
            <a:chOff x="8541907" y="425450"/>
            <a:chExt cx="800462" cy="484788"/>
          </a:xfrm>
        </p:grpSpPr>
        <p:sp>
          <p:nvSpPr>
            <p:cNvPr id="46" name="SMARTInkShape-835"/>
            <p:cNvSpPr/>
            <p:nvPr>
              <p:custDataLst>
                <p:tags r:id="rId212"/>
              </p:custDataLst>
            </p:nvPr>
          </p:nvSpPr>
          <p:spPr>
            <a:xfrm>
              <a:off x="9264650" y="425450"/>
              <a:ext cx="77719" cy="361951"/>
            </a:xfrm>
            <a:custGeom>
              <a:avLst/>
              <a:gdLst/>
              <a:ahLst/>
              <a:cxnLst/>
              <a:rect l="0" t="0" r="0" b="0"/>
              <a:pathLst>
                <a:path w="77719" h="361951">
                  <a:moveTo>
                    <a:pt x="6350" y="0"/>
                  </a:moveTo>
                  <a:lnTo>
                    <a:pt x="6350" y="0"/>
                  </a:lnTo>
                  <a:lnTo>
                    <a:pt x="21930" y="18951"/>
                  </a:lnTo>
                  <a:lnTo>
                    <a:pt x="42324" y="54926"/>
                  </a:lnTo>
                  <a:lnTo>
                    <a:pt x="58087" y="90969"/>
                  </a:lnTo>
                  <a:lnTo>
                    <a:pt x="71678" y="133564"/>
                  </a:lnTo>
                  <a:lnTo>
                    <a:pt x="77718" y="180717"/>
                  </a:lnTo>
                  <a:lnTo>
                    <a:pt x="76639" y="224252"/>
                  </a:lnTo>
                  <a:lnTo>
                    <a:pt x="68634" y="264062"/>
                  </a:lnTo>
                  <a:lnTo>
                    <a:pt x="50964" y="300570"/>
                  </a:lnTo>
                  <a:lnTo>
                    <a:pt x="13726" y="346899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36"/>
            <p:cNvSpPr/>
            <p:nvPr>
              <p:custDataLst>
                <p:tags r:id="rId213"/>
              </p:custDataLst>
            </p:nvPr>
          </p:nvSpPr>
          <p:spPr>
            <a:xfrm>
              <a:off x="9188450" y="57785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2" y="15580"/>
                  </a:lnTo>
                  <a:lnTo>
                    <a:pt x="762" y="54583"/>
                  </a:lnTo>
                  <a:lnTo>
                    <a:pt x="226" y="93470"/>
                  </a:lnTo>
                  <a:lnTo>
                    <a:pt x="44" y="13516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37"/>
            <p:cNvSpPr/>
            <p:nvPr>
              <p:custDataLst>
                <p:tags r:id="rId214"/>
              </p:custDataLst>
            </p:nvPr>
          </p:nvSpPr>
          <p:spPr>
            <a:xfrm>
              <a:off x="8972550" y="6604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2116" y="14686"/>
                  </a:lnTo>
                  <a:lnTo>
                    <a:pt x="49266" y="590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38"/>
            <p:cNvSpPr/>
            <p:nvPr>
              <p:custDataLst>
                <p:tags r:id="rId215"/>
              </p:custDataLst>
            </p:nvPr>
          </p:nvSpPr>
          <p:spPr>
            <a:xfrm>
              <a:off x="8710833" y="541370"/>
              <a:ext cx="166468" cy="368868"/>
            </a:xfrm>
            <a:custGeom>
              <a:avLst/>
              <a:gdLst/>
              <a:ahLst/>
              <a:cxnLst/>
              <a:rect l="0" t="0" r="0" b="0"/>
              <a:pathLst>
                <a:path w="166468" h="368868">
                  <a:moveTo>
                    <a:pt x="147417" y="55530"/>
                  </a:moveTo>
                  <a:lnTo>
                    <a:pt x="147417" y="55530"/>
                  </a:lnTo>
                  <a:lnTo>
                    <a:pt x="143053" y="45391"/>
                  </a:lnTo>
                  <a:lnTo>
                    <a:pt x="137957" y="25676"/>
                  </a:lnTo>
                  <a:lnTo>
                    <a:pt x="128935" y="13131"/>
                  </a:lnTo>
                  <a:lnTo>
                    <a:pt x="117565" y="6582"/>
                  </a:lnTo>
                  <a:lnTo>
                    <a:pt x="95298" y="810"/>
                  </a:lnTo>
                  <a:lnTo>
                    <a:pt x="87271" y="0"/>
                  </a:lnTo>
                  <a:lnTo>
                    <a:pt x="68944" y="4744"/>
                  </a:lnTo>
                  <a:lnTo>
                    <a:pt x="49745" y="15320"/>
                  </a:lnTo>
                  <a:lnTo>
                    <a:pt x="31805" y="31779"/>
                  </a:lnTo>
                  <a:lnTo>
                    <a:pt x="20069" y="50854"/>
                  </a:lnTo>
                  <a:lnTo>
                    <a:pt x="15951" y="60879"/>
                  </a:lnTo>
                  <a:lnTo>
                    <a:pt x="15139" y="79544"/>
                  </a:lnTo>
                  <a:lnTo>
                    <a:pt x="16899" y="88473"/>
                  </a:lnTo>
                  <a:lnTo>
                    <a:pt x="20894" y="95131"/>
                  </a:lnTo>
                  <a:lnTo>
                    <a:pt x="32859" y="104410"/>
                  </a:lnTo>
                  <a:lnTo>
                    <a:pt x="49464" y="107123"/>
                  </a:lnTo>
                  <a:lnTo>
                    <a:pt x="67899" y="104566"/>
                  </a:lnTo>
                  <a:lnTo>
                    <a:pt x="93438" y="91226"/>
                  </a:lnTo>
                  <a:lnTo>
                    <a:pt x="112608" y="75279"/>
                  </a:lnTo>
                  <a:lnTo>
                    <a:pt x="117835" y="68305"/>
                  </a:lnTo>
                  <a:lnTo>
                    <a:pt x="117819" y="66164"/>
                  </a:lnTo>
                  <a:lnTo>
                    <a:pt x="116396" y="64736"/>
                  </a:lnTo>
                  <a:lnTo>
                    <a:pt x="114035" y="63784"/>
                  </a:lnTo>
                  <a:lnTo>
                    <a:pt x="111052" y="66677"/>
                  </a:lnTo>
                  <a:lnTo>
                    <a:pt x="81941" y="112981"/>
                  </a:lnTo>
                  <a:lnTo>
                    <a:pt x="66810" y="145740"/>
                  </a:lnTo>
                  <a:lnTo>
                    <a:pt x="51619" y="183818"/>
                  </a:lnTo>
                  <a:lnTo>
                    <a:pt x="33108" y="224260"/>
                  </a:lnTo>
                  <a:lnTo>
                    <a:pt x="18767" y="265753"/>
                  </a:lnTo>
                  <a:lnTo>
                    <a:pt x="8395" y="304184"/>
                  </a:lnTo>
                  <a:lnTo>
                    <a:pt x="0" y="343537"/>
                  </a:lnTo>
                  <a:lnTo>
                    <a:pt x="289" y="358981"/>
                  </a:lnTo>
                  <a:lnTo>
                    <a:pt x="2059" y="363664"/>
                  </a:lnTo>
                  <a:lnTo>
                    <a:pt x="4651" y="366786"/>
                  </a:lnTo>
                  <a:lnTo>
                    <a:pt x="7789" y="368867"/>
                  </a:lnTo>
                  <a:lnTo>
                    <a:pt x="11997" y="368844"/>
                  </a:lnTo>
                  <a:lnTo>
                    <a:pt x="22319" y="365055"/>
                  </a:lnTo>
                  <a:lnTo>
                    <a:pt x="63088" y="331441"/>
                  </a:lnTo>
                  <a:lnTo>
                    <a:pt x="110220" y="291907"/>
                  </a:lnTo>
                  <a:lnTo>
                    <a:pt x="166467" y="239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39"/>
            <p:cNvSpPr/>
            <p:nvPr>
              <p:custDataLst>
                <p:tags r:id="rId216"/>
              </p:custDataLst>
            </p:nvPr>
          </p:nvSpPr>
          <p:spPr>
            <a:xfrm>
              <a:off x="8541907" y="454680"/>
              <a:ext cx="132194" cy="294621"/>
            </a:xfrm>
            <a:custGeom>
              <a:avLst/>
              <a:gdLst/>
              <a:ahLst/>
              <a:cxnLst/>
              <a:rect l="0" t="0" r="0" b="0"/>
              <a:pathLst>
                <a:path w="132194" h="294621">
                  <a:moveTo>
                    <a:pt x="132193" y="21570"/>
                  </a:moveTo>
                  <a:lnTo>
                    <a:pt x="132193" y="21570"/>
                  </a:lnTo>
                  <a:lnTo>
                    <a:pt x="132193" y="14828"/>
                  </a:lnTo>
                  <a:lnTo>
                    <a:pt x="130312" y="9637"/>
                  </a:lnTo>
                  <a:lnTo>
                    <a:pt x="128822" y="7264"/>
                  </a:lnTo>
                  <a:lnTo>
                    <a:pt x="119983" y="555"/>
                  </a:lnTo>
                  <a:lnTo>
                    <a:pt x="108657" y="0"/>
                  </a:lnTo>
                  <a:lnTo>
                    <a:pt x="101686" y="840"/>
                  </a:lnTo>
                  <a:lnTo>
                    <a:pt x="71648" y="18877"/>
                  </a:lnTo>
                  <a:lnTo>
                    <a:pt x="39307" y="56677"/>
                  </a:lnTo>
                  <a:lnTo>
                    <a:pt x="21766" y="91266"/>
                  </a:lnTo>
                  <a:lnTo>
                    <a:pt x="8325" y="129451"/>
                  </a:lnTo>
                  <a:lnTo>
                    <a:pt x="0" y="167589"/>
                  </a:lnTo>
                  <a:lnTo>
                    <a:pt x="3355" y="201943"/>
                  </a:lnTo>
                  <a:lnTo>
                    <a:pt x="8201" y="218019"/>
                  </a:lnTo>
                  <a:lnTo>
                    <a:pt x="26756" y="245288"/>
                  </a:lnTo>
                  <a:lnTo>
                    <a:pt x="52876" y="267050"/>
                  </a:lnTo>
                  <a:lnTo>
                    <a:pt x="96932" y="285824"/>
                  </a:lnTo>
                  <a:lnTo>
                    <a:pt x="119493" y="294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54"/>
          <p:cNvGrpSpPr/>
          <p:nvPr/>
        </p:nvGrpSpPr>
        <p:grpSpPr>
          <a:xfrm>
            <a:off x="9722537" y="377629"/>
            <a:ext cx="1028014" cy="358972"/>
            <a:chOff x="9722537" y="377629"/>
            <a:chExt cx="1028014" cy="358972"/>
          </a:xfrm>
        </p:grpSpPr>
        <p:sp>
          <p:nvSpPr>
            <p:cNvPr id="52" name="SMARTInkShape-840"/>
            <p:cNvSpPr/>
            <p:nvPr>
              <p:custDataLst>
                <p:tags r:id="rId204"/>
              </p:custDataLst>
            </p:nvPr>
          </p:nvSpPr>
          <p:spPr>
            <a:xfrm>
              <a:off x="10585450" y="5080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2064" y="5792"/>
                  </a:lnTo>
                  <a:lnTo>
                    <a:pt x="76550" y="2574"/>
                  </a:lnTo>
                  <a:lnTo>
                    <a:pt x="120100" y="114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41"/>
            <p:cNvSpPr/>
            <p:nvPr>
              <p:custDataLst>
                <p:tags r:id="rId205"/>
              </p:custDataLst>
            </p:nvPr>
          </p:nvSpPr>
          <p:spPr>
            <a:xfrm>
              <a:off x="10660675" y="381000"/>
              <a:ext cx="74315" cy="355601"/>
            </a:xfrm>
            <a:custGeom>
              <a:avLst/>
              <a:gdLst/>
              <a:ahLst/>
              <a:cxnLst/>
              <a:rect l="0" t="0" r="0" b="0"/>
              <a:pathLst>
                <a:path w="74315" h="355601">
                  <a:moveTo>
                    <a:pt x="51775" y="0"/>
                  </a:moveTo>
                  <a:lnTo>
                    <a:pt x="51775" y="0"/>
                  </a:lnTo>
                  <a:lnTo>
                    <a:pt x="34198" y="47089"/>
                  </a:lnTo>
                  <a:lnTo>
                    <a:pt x="21385" y="80901"/>
                  </a:lnTo>
                  <a:lnTo>
                    <a:pt x="10986" y="119447"/>
                  </a:lnTo>
                  <a:lnTo>
                    <a:pt x="3542" y="161978"/>
                  </a:lnTo>
                  <a:lnTo>
                    <a:pt x="0" y="203929"/>
                  </a:lnTo>
                  <a:lnTo>
                    <a:pt x="3128" y="239037"/>
                  </a:lnTo>
                  <a:lnTo>
                    <a:pt x="16194" y="276456"/>
                  </a:lnTo>
                  <a:lnTo>
                    <a:pt x="21704" y="283787"/>
                  </a:lnTo>
                  <a:lnTo>
                    <a:pt x="33471" y="291933"/>
                  </a:lnTo>
                  <a:lnTo>
                    <a:pt x="39573" y="292694"/>
                  </a:lnTo>
                  <a:lnTo>
                    <a:pt x="51997" y="289777"/>
                  </a:lnTo>
                  <a:lnTo>
                    <a:pt x="62691" y="278132"/>
                  </a:lnTo>
                  <a:lnTo>
                    <a:pt x="67519" y="270088"/>
                  </a:lnTo>
                  <a:lnTo>
                    <a:pt x="74314" y="235170"/>
                  </a:lnTo>
                  <a:lnTo>
                    <a:pt x="69585" y="200286"/>
                  </a:lnTo>
                  <a:lnTo>
                    <a:pt x="61102" y="185912"/>
                  </a:lnTo>
                  <a:lnTo>
                    <a:pt x="55876" y="181092"/>
                  </a:lnTo>
                  <a:lnTo>
                    <a:pt x="49570" y="178583"/>
                  </a:lnTo>
                  <a:lnTo>
                    <a:pt x="35037" y="177678"/>
                  </a:lnTo>
                  <a:lnTo>
                    <a:pt x="28622" y="179835"/>
                  </a:lnTo>
                  <a:lnTo>
                    <a:pt x="17731" y="187877"/>
                  </a:lnTo>
                  <a:lnTo>
                    <a:pt x="14969" y="194396"/>
                  </a:lnTo>
                  <a:lnTo>
                    <a:pt x="13779" y="211046"/>
                  </a:lnTo>
                  <a:lnTo>
                    <a:pt x="23818" y="246996"/>
                  </a:lnTo>
                  <a:lnTo>
                    <a:pt x="40198" y="288927"/>
                  </a:lnTo>
                  <a:lnTo>
                    <a:pt x="53853" y="330723"/>
                  </a:lnTo>
                  <a:lnTo>
                    <a:pt x="58125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42"/>
            <p:cNvSpPr/>
            <p:nvPr>
              <p:custDataLst>
                <p:tags r:id="rId206"/>
              </p:custDataLst>
            </p:nvPr>
          </p:nvSpPr>
          <p:spPr>
            <a:xfrm>
              <a:off x="10477640" y="532349"/>
              <a:ext cx="103943" cy="174216"/>
            </a:xfrm>
            <a:custGeom>
              <a:avLst/>
              <a:gdLst/>
              <a:ahLst/>
              <a:cxnLst/>
              <a:rect l="0" t="0" r="0" b="0"/>
              <a:pathLst>
                <a:path w="103943" h="174216">
                  <a:moveTo>
                    <a:pt x="44310" y="45501"/>
                  </a:moveTo>
                  <a:lnTo>
                    <a:pt x="44310" y="45501"/>
                  </a:lnTo>
                  <a:lnTo>
                    <a:pt x="30495" y="88827"/>
                  </a:lnTo>
                  <a:lnTo>
                    <a:pt x="18580" y="125837"/>
                  </a:lnTo>
                  <a:lnTo>
                    <a:pt x="2270" y="171897"/>
                  </a:lnTo>
                  <a:lnTo>
                    <a:pt x="1467" y="174215"/>
                  </a:lnTo>
                  <a:lnTo>
                    <a:pt x="930" y="173644"/>
                  </a:lnTo>
                  <a:lnTo>
                    <a:pt x="0" y="145187"/>
                  </a:lnTo>
                  <a:lnTo>
                    <a:pt x="6643" y="102789"/>
                  </a:lnTo>
                  <a:lnTo>
                    <a:pt x="15575" y="68140"/>
                  </a:lnTo>
                  <a:lnTo>
                    <a:pt x="30622" y="24222"/>
                  </a:lnTo>
                  <a:lnTo>
                    <a:pt x="35184" y="14382"/>
                  </a:lnTo>
                  <a:lnTo>
                    <a:pt x="41048" y="7821"/>
                  </a:lnTo>
                  <a:lnTo>
                    <a:pt x="55090" y="532"/>
                  </a:lnTo>
                  <a:lnTo>
                    <a:pt x="62080" y="0"/>
                  </a:lnTo>
                  <a:lnTo>
                    <a:pt x="75491" y="3171"/>
                  </a:lnTo>
                  <a:lnTo>
                    <a:pt x="80620" y="8109"/>
                  </a:lnTo>
                  <a:lnTo>
                    <a:pt x="88200" y="23003"/>
                  </a:lnTo>
                  <a:lnTo>
                    <a:pt x="98814" y="70037"/>
                  </a:lnTo>
                  <a:lnTo>
                    <a:pt x="103942" y="112881"/>
                  </a:lnTo>
                  <a:lnTo>
                    <a:pt x="101460" y="140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43"/>
            <p:cNvSpPr/>
            <p:nvPr>
              <p:custDataLst>
                <p:tags r:id="rId207"/>
              </p:custDataLst>
            </p:nvPr>
          </p:nvSpPr>
          <p:spPr>
            <a:xfrm>
              <a:off x="10381808" y="561003"/>
              <a:ext cx="103698" cy="118448"/>
            </a:xfrm>
            <a:custGeom>
              <a:avLst/>
              <a:gdLst/>
              <a:ahLst/>
              <a:cxnLst/>
              <a:rect l="0" t="0" r="0" b="0"/>
              <a:pathLst>
                <a:path w="103698" h="118448">
                  <a:moveTo>
                    <a:pt x="51242" y="35897"/>
                  </a:moveTo>
                  <a:lnTo>
                    <a:pt x="51242" y="35897"/>
                  </a:lnTo>
                  <a:lnTo>
                    <a:pt x="54613" y="46010"/>
                  </a:lnTo>
                  <a:lnTo>
                    <a:pt x="60031" y="52856"/>
                  </a:lnTo>
                  <a:lnTo>
                    <a:pt x="67143" y="57546"/>
                  </a:lnTo>
                  <a:lnTo>
                    <a:pt x="75007" y="59630"/>
                  </a:lnTo>
                  <a:lnTo>
                    <a:pt x="85088" y="56793"/>
                  </a:lnTo>
                  <a:lnTo>
                    <a:pt x="90739" y="54061"/>
                  </a:lnTo>
                  <a:lnTo>
                    <a:pt x="98900" y="45381"/>
                  </a:lnTo>
                  <a:lnTo>
                    <a:pt x="102064" y="40103"/>
                  </a:lnTo>
                  <a:lnTo>
                    <a:pt x="103697" y="26713"/>
                  </a:lnTo>
                  <a:lnTo>
                    <a:pt x="103146" y="19191"/>
                  </a:lnTo>
                  <a:lnTo>
                    <a:pt x="98769" y="8952"/>
                  </a:lnTo>
                  <a:lnTo>
                    <a:pt x="95627" y="5233"/>
                  </a:lnTo>
                  <a:lnTo>
                    <a:pt x="84609" y="1102"/>
                  </a:lnTo>
                  <a:lnTo>
                    <a:pt x="77719" y="0"/>
                  </a:lnTo>
                  <a:lnTo>
                    <a:pt x="60658" y="6302"/>
                  </a:lnTo>
                  <a:lnTo>
                    <a:pt x="31219" y="29480"/>
                  </a:lnTo>
                  <a:lnTo>
                    <a:pt x="13416" y="50684"/>
                  </a:lnTo>
                  <a:lnTo>
                    <a:pt x="3150" y="71867"/>
                  </a:lnTo>
                  <a:lnTo>
                    <a:pt x="0" y="89278"/>
                  </a:lnTo>
                  <a:lnTo>
                    <a:pt x="147" y="96884"/>
                  </a:lnTo>
                  <a:lnTo>
                    <a:pt x="3773" y="103366"/>
                  </a:lnTo>
                  <a:lnTo>
                    <a:pt x="17209" y="114332"/>
                  </a:lnTo>
                  <a:lnTo>
                    <a:pt x="36822" y="118264"/>
                  </a:lnTo>
                  <a:lnTo>
                    <a:pt x="70292" y="118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44"/>
            <p:cNvSpPr/>
            <p:nvPr>
              <p:custDataLst>
                <p:tags r:id="rId208"/>
              </p:custDataLst>
            </p:nvPr>
          </p:nvSpPr>
          <p:spPr>
            <a:xfrm>
              <a:off x="10198136" y="540095"/>
              <a:ext cx="133315" cy="176709"/>
            </a:xfrm>
            <a:custGeom>
              <a:avLst/>
              <a:gdLst/>
              <a:ahLst/>
              <a:cxnLst/>
              <a:rect l="0" t="0" r="0" b="0"/>
              <a:pathLst>
                <a:path w="133315" h="176709">
                  <a:moveTo>
                    <a:pt x="38064" y="31405"/>
                  </a:moveTo>
                  <a:lnTo>
                    <a:pt x="38064" y="31405"/>
                  </a:lnTo>
                  <a:lnTo>
                    <a:pt x="20387" y="76871"/>
                  </a:lnTo>
                  <a:lnTo>
                    <a:pt x="11580" y="114256"/>
                  </a:lnTo>
                  <a:lnTo>
                    <a:pt x="2990" y="157628"/>
                  </a:lnTo>
                  <a:lnTo>
                    <a:pt x="561" y="176335"/>
                  </a:lnTo>
                  <a:lnTo>
                    <a:pt x="362" y="176708"/>
                  </a:lnTo>
                  <a:lnTo>
                    <a:pt x="0" y="135294"/>
                  </a:lnTo>
                  <a:lnTo>
                    <a:pt x="3742" y="102743"/>
                  </a:lnTo>
                  <a:lnTo>
                    <a:pt x="10815" y="64522"/>
                  </a:lnTo>
                  <a:lnTo>
                    <a:pt x="25286" y="16915"/>
                  </a:lnTo>
                  <a:lnTo>
                    <a:pt x="31915" y="3798"/>
                  </a:lnTo>
                  <a:lnTo>
                    <a:pt x="34670" y="2417"/>
                  </a:lnTo>
                  <a:lnTo>
                    <a:pt x="37212" y="3613"/>
                  </a:lnTo>
                  <a:lnTo>
                    <a:pt x="39612" y="6527"/>
                  </a:lnTo>
                  <a:lnTo>
                    <a:pt x="45663" y="46125"/>
                  </a:lnTo>
                  <a:lnTo>
                    <a:pt x="52197" y="85178"/>
                  </a:lnTo>
                  <a:lnTo>
                    <a:pt x="53836" y="88421"/>
                  </a:lnTo>
                  <a:lnTo>
                    <a:pt x="55634" y="89171"/>
                  </a:lnTo>
                  <a:lnTo>
                    <a:pt x="57539" y="88260"/>
                  </a:lnTo>
                  <a:lnTo>
                    <a:pt x="59513" y="86242"/>
                  </a:lnTo>
                  <a:lnTo>
                    <a:pt x="84908" y="39103"/>
                  </a:lnTo>
                  <a:lnTo>
                    <a:pt x="105723" y="8756"/>
                  </a:lnTo>
                  <a:lnTo>
                    <a:pt x="116583" y="172"/>
                  </a:lnTo>
                  <a:lnTo>
                    <a:pt x="120749" y="0"/>
                  </a:lnTo>
                  <a:lnTo>
                    <a:pt x="124232" y="2002"/>
                  </a:lnTo>
                  <a:lnTo>
                    <a:pt x="127259" y="5453"/>
                  </a:lnTo>
                  <a:lnTo>
                    <a:pt x="130623" y="18695"/>
                  </a:lnTo>
                  <a:lnTo>
                    <a:pt x="132782" y="62683"/>
                  </a:lnTo>
                  <a:lnTo>
                    <a:pt x="133157" y="101115"/>
                  </a:lnTo>
                  <a:lnTo>
                    <a:pt x="133314" y="158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45"/>
            <p:cNvSpPr/>
            <p:nvPr>
              <p:custDataLst>
                <p:tags r:id="rId209"/>
              </p:custDataLst>
            </p:nvPr>
          </p:nvSpPr>
          <p:spPr>
            <a:xfrm>
              <a:off x="10046619" y="539864"/>
              <a:ext cx="81853" cy="152287"/>
            </a:xfrm>
            <a:custGeom>
              <a:avLst/>
              <a:gdLst/>
              <a:ahLst/>
              <a:cxnLst/>
              <a:rect l="0" t="0" r="0" b="0"/>
              <a:pathLst>
                <a:path w="81853" h="152287">
                  <a:moveTo>
                    <a:pt x="24481" y="50686"/>
                  </a:moveTo>
                  <a:lnTo>
                    <a:pt x="24481" y="50686"/>
                  </a:lnTo>
                  <a:lnTo>
                    <a:pt x="27852" y="57428"/>
                  </a:lnTo>
                  <a:lnTo>
                    <a:pt x="33270" y="62619"/>
                  </a:lnTo>
                  <a:lnTo>
                    <a:pt x="36690" y="64992"/>
                  </a:lnTo>
                  <a:lnTo>
                    <a:pt x="40382" y="65867"/>
                  </a:lnTo>
                  <a:lnTo>
                    <a:pt x="48246" y="64959"/>
                  </a:lnTo>
                  <a:lnTo>
                    <a:pt x="63978" y="57110"/>
                  </a:lnTo>
                  <a:lnTo>
                    <a:pt x="78673" y="42476"/>
                  </a:lnTo>
                  <a:lnTo>
                    <a:pt x="81071" y="36041"/>
                  </a:lnTo>
                  <a:lnTo>
                    <a:pt x="81852" y="21364"/>
                  </a:lnTo>
                  <a:lnTo>
                    <a:pt x="78324" y="3976"/>
                  </a:lnTo>
                  <a:lnTo>
                    <a:pt x="74487" y="1202"/>
                  </a:lnTo>
                  <a:lnTo>
                    <a:pt x="62699" y="0"/>
                  </a:lnTo>
                  <a:lnTo>
                    <a:pt x="48053" y="5581"/>
                  </a:lnTo>
                  <a:lnTo>
                    <a:pt x="32136" y="17234"/>
                  </a:lnTo>
                  <a:lnTo>
                    <a:pt x="15653" y="36524"/>
                  </a:lnTo>
                  <a:lnTo>
                    <a:pt x="620" y="71184"/>
                  </a:lnTo>
                  <a:lnTo>
                    <a:pt x="0" y="93898"/>
                  </a:lnTo>
                  <a:lnTo>
                    <a:pt x="1810" y="104894"/>
                  </a:lnTo>
                  <a:lnTo>
                    <a:pt x="13228" y="124638"/>
                  </a:lnTo>
                  <a:lnTo>
                    <a:pt x="21213" y="133854"/>
                  </a:lnTo>
                  <a:lnTo>
                    <a:pt x="39491" y="144094"/>
                  </a:lnTo>
                  <a:lnTo>
                    <a:pt x="68931" y="152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46"/>
            <p:cNvSpPr/>
            <p:nvPr>
              <p:custDataLst>
                <p:tags r:id="rId210"/>
              </p:custDataLst>
            </p:nvPr>
          </p:nvSpPr>
          <p:spPr>
            <a:xfrm>
              <a:off x="9992298" y="377629"/>
              <a:ext cx="21653" cy="327222"/>
            </a:xfrm>
            <a:custGeom>
              <a:avLst/>
              <a:gdLst/>
              <a:ahLst/>
              <a:cxnLst/>
              <a:rect l="0" t="0" r="0" b="0"/>
              <a:pathLst>
                <a:path w="21653" h="327222">
                  <a:moveTo>
                    <a:pt x="21652" y="3371"/>
                  </a:moveTo>
                  <a:lnTo>
                    <a:pt x="21652" y="3371"/>
                  </a:lnTo>
                  <a:lnTo>
                    <a:pt x="18282" y="0"/>
                  </a:lnTo>
                  <a:lnTo>
                    <a:pt x="16583" y="418"/>
                  </a:lnTo>
                  <a:lnTo>
                    <a:pt x="12813" y="4646"/>
                  </a:lnTo>
                  <a:lnTo>
                    <a:pt x="4645" y="47733"/>
                  </a:lnTo>
                  <a:lnTo>
                    <a:pt x="453" y="87999"/>
                  </a:lnTo>
                  <a:lnTo>
                    <a:pt x="0" y="132235"/>
                  </a:lnTo>
                  <a:lnTo>
                    <a:pt x="1446" y="177766"/>
                  </a:lnTo>
                  <a:lnTo>
                    <a:pt x="2088" y="223873"/>
                  </a:lnTo>
                  <a:lnTo>
                    <a:pt x="2374" y="262709"/>
                  </a:lnTo>
                  <a:lnTo>
                    <a:pt x="4416" y="302932"/>
                  </a:lnTo>
                  <a:lnTo>
                    <a:pt x="8952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47"/>
            <p:cNvSpPr/>
            <p:nvPr>
              <p:custDataLst>
                <p:tags r:id="rId211"/>
              </p:custDataLst>
            </p:nvPr>
          </p:nvSpPr>
          <p:spPr>
            <a:xfrm>
              <a:off x="9722537" y="532821"/>
              <a:ext cx="132664" cy="191089"/>
            </a:xfrm>
            <a:custGeom>
              <a:avLst/>
              <a:gdLst/>
              <a:ahLst/>
              <a:cxnLst/>
              <a:rect l="0" t="0" r="0" b="0"/>
              <a:pathLst>
                <a:path w="132664" h="191089">
                  <a:moveTo>
                    <a:pt x="5663" y="83129"/>
                  </a:moveTo>
                  <a:lnTo>
                    <a:pt x="5663" y="83129"/>
                  </a:lnTo>
                  <a:lnTo>
                    <a:pt x="5662" y="86500"/>
                  </a:lnTo>
                  <a:lnTo>
                    <a:pt x="7544" y="90037"/>
                  </a:lnTo>
                  <a:lnTo>
                    <a:pt x="9033" y="91967"/>
                  </a:lnTo>
                  <a:lnTo>
                    <a:pt x="18215" y="94113"/>
                  </a:lnTo>
                  <a:lnTo>
                    <a:pt x="41132" y="93439"/>
                  </a:lnTo>
                  <a:lnTo>
                    <a:pt x="68384" y="86889"/>
                  </a:lnTo>
                  <a:lnTo>
                    <a:pt x="85044" y="79156"/>
                  </a:lnTo>
                  <a:lnTo>
                    <a:pt x="99504" y="68663"/>
                  </a:lnTo>
                  <a:lnTo>
                    <a:pt x="116175" y="44114"/>
                  </a:lnTo>
                  <a:lnTo>
                    <a:pt x="119926" y="26513"/>
                  </a:lnTo>
                  <a:lnTo>
                    <a:pt x="118535" y="11400"/>
                  </a:lnTo>
                  <a:lnTo>
                    <a:pt x="113214" y="2331"/>
                  </a:lnTo>
                  <a:lnTo>
                    <a:pt x="107703" y="336"/>
                  </a:lnTo>
                  <a:lnTo>
                    <a:pt x="92171" y="0"/>
                  </a:lnTo>
                  <a:lnTo>
                    <a:pt x="60222" y="13892"/>
                  </a:lnTo>
                  <a:lnTo>
                    <a:pt x="27316" y="42623"/>
                  </a:lnTo>
                  <a:lnTo>
                    <a:pt x="5337" y="84690"/>
                  </a:lnTo>
                  <a:lnTo>
                    <a:pt x="0" y="129531"/>
                  </a:lnTo>
                  <a:lnTo>
                    <a:pt x="9026" y="155493"/>
                  </a:lnTo>
                  <a:lnTo>
                    <a:pt x="16371" y="167355"/>
                  </a:lnTo>
                  <a:lnTo>
                    <a:pt x="39586" y="182416"/>
                  </a:lnTo>
                  <a:lnTo>
                    <a:pt x="68717" y="190051"/>
                  </a:lnTo>
                  <a:lnTo>
                    <a:pt x="111208" y="191088"/>
                  </a:lnTo>
                  <a:lnTo>
                    <a:pt x="132663" y="191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848"/>
          <p:cNvSpPr/>
          <p:nvPr>
            <p:custDataLst>
              <p:tags r:id="rId4"/>
            </p:custDataLst>
          </p:nvPr>
        </p:nvSpPr>
        <p:spPr>
          <a:xfrm>
            <a:off x="11041452" y="386415"/>
            <a:ext cx="318699" cy="555738"/>
          </a:xfrm>
          <a:custGeom>
            <a:avLst/>
            <a:gdLst/>
            <a:ahLst/>
            <a:cxnLst/>
            <a:rect l="0" t="0" r="0" b="0"/>
            <a:pathLst>
              <a:path w="318699" h="555738">
                <a:moveTo>
                  <a:pt x="153598" y="242235"/>
                </a:moveTo>
                <a:lnTo>
                  <a:pt x="153598" y="242235"/>
                </a:lnTo>
                <a:lnTo>
                  <a:pt x="147823" y="227732"/>
                </a:lnTo>
                <a:lnTo>
                  <a:pt x="141389" y="219091"/>
                </a:lnTo>
                <a:lnTo>
                  <a:pt x="128180" y="212428"/>
                </a:lnTo>
                <a:lnTo>
                  <a:pt x="119719" y="209664"/>
                </a:lnTo>
                <a:lnTo>
                  <a:pt x="84215" y="212515"/>
                </a:lnTo>
                <a:lnTo>
                  <a:pt x="42416" y="232410"/>
                </a:lnTo>
                <a:lnTo>
                  <a:pt x="20929" y="252685"/>
                </a:lnTo>
                <a:lnTo>
                  <a:pt x="6439" y="275102"/>
                </a:lnTo>
                <a:lnTo>
                  <a:pt x="0" y="296824"/>
                </a:lnTo>
                <a:lnTo>
                  <a:pt x="398" y="306144"/>
                </a:lnTo>
                <a:lnTo>
                  <a:pt x="6486" y="322145"/>
                </a:lnTo>
                <a:lnTo>
                  <a:pt x="23775" y="334430"/>
                </a:lnTo>
                <a:lnTo>
                  <a:pt x="35298" y="339682"/>
                </a:lnTo>
                <a:lnTo>
                  <a:pt x="59392" y="341754"/>
                </a:lnTo>
                <a:lnTo>
                  <a:pt x="71744" y="340331"/>
                </a:lnTo>
                <a:lnTo>
                  <a:pt x="91113" y="331224"/>
                </a:lnTo>
                <a:lnTo>
                  <a:pt x="99242" y="324844"/>
                </a:lnTo>
                <a:lnTo>
                  <a:pt x="108273" y="310230"/>
                </a:lnTo>
                <a:lnTo>
                  <a:pt x="111581" y="293622"/>
                </a:lnTo>
                <a:lnTo>
                  <a:pt x="107956" y="254215"/>
                </a:lnTo>
                <a:lnTo>
                  <a:pt x="103817" y="209088"/>
                </a:lnTo>
                <a:lnTo>
                  <a:pt x="106471" y="165229"/>
                </a:lnTo>
                <a:lnTo>
                  <a:pt x="109840" y="132986"/>
                </a:lnTo>
                <a:lnTo>
                  <a:pt x="116511" y="102663"/>
                </a:lnTo>
                <a:lnTo>
                  <a:pt x="147657" y="60201"/>
                </a:lnTo>
                <a:lnTo>
                  <a:pt x="166480" y="42798"/>
                </a:lnTo>
                <a:lnTo>
                  <a:pt x="203434" y="21805"/>
                </a:lnTo>
                <a:lnTo>
                  <a:pt x="246357" y="3594"/>
                </a:lnTo>
                <a:lnTo>
                  <a:pt x="255655" y="591"/>
                </a:lnTo>
                <a:lnTo>
                  <a:pt x="262558" y="0"/>
                </a:lnTo>
                <a:lnTo>
                  <a:pt x="267865" y="1017"/>
                </a:lnTo>
                <a:lnTo>
                  <a:pt x="272109" y="3107"/>
                </a:lnTo>
                <a:lnTo>
                  <a:pt x="273528" y="8733"/>
                </a:lnTo>
                <a:lnTo>
                  <a:pt x="271341" y="26273"/>
                </a:lnTo>
                <a:lnTo>
                  <a:pt x="252063" y="73432"/>
                </a:lnTo>
                <a:lnTo>
                  <a:pt x="230051" y="115706"/>
                </a:lnTo>
                <a:lnTo>
                  <a:pt x="217266" y="138832"/>
                </a:lnTo>
                <a:lnTo>
                  <a:pt x="203099" y="164128"/>
                </a:lnTo>
                <a:lnTo>
                  <a:pt x="188009" y="190869"/>
                </a:lnTo>
                <a:lnTo>
                  <a:pt x="172305" y="218574"/>
                </a:lnTo>
                <a:lnTo>
                  <a:pt x="156898" y="245511"/>
                </a:lnTo>
                <a:lnTo>
                  <a:pt x="141686" y="271936"/>
                </a:lnTo>
                <a:lnTo>
                  <a:pt x="126607" y="298019"/>
                </a:lnTo>
                <a:lnTo>
                  <a:pt x="114438" y="323874"/>
                </a:lnTo>
                <a:lnTo>
                  <a:pt x="104207" y="349578"/>
                </a:lnTo>
                <a:lnTo>
                  <a:pt x="95271" y="375180"/>
                </a:lnTo>
                <a:lnTo>
                  <a:pt x="83460" y="420561"/>
                </a:lnTo>
                <a:lnTo>
                  <a:pt x="77975" y="461896"/>
                </a:lnTo>
                <a:lnTo>
                  <a:pt x="80241" y="501434"/>
                </a:lnTo>
                <a:lnTo>
                  <a:pt x="89715" y="530766"/>
                </a:lnTo>
                <a:lnTo>
                  <a:pt x="96192" y="542539"/>
                </a:lnTo>
                <a:lnTo>
                  <a:pt x="104744" y="549682"/>
                </a:lnTo>
                <a:lnTo>
                  <a:pt x="125536" y="555737"/>
                </a:lnTo>
                <a:lnTo>
                  <a:pt x="167782" y="548438"/>
                </a:lnTo>
                <a:lnTo>
                  <a:pt x="194005" y="532842"/>
                </a:lnTo>
                <a:lnTo>
                  <a:pt x="205936" y="522756"/>
                </a:lnTo>
                <a:lnTo>
                  <a:pt x="224837" y="492735"/>
                </a:lnTo>
                <a:lnTo>
                  <a:pt x="243615" y="447455"/>
                </a:lnTo>
                <a:lnTo>
                  <a:pt x="252910" y="406872"/>
                </a:lnTo>
                <a:lnTo>
                  <a:pt x="248536" y="390901"/>
                </a:lnTo>
                <a:lnTo>
                  <a:pt x="240243" y="378864"/>
                </a:lnTo>
                <a:lnTo>
                  <a:pt x="225939" y="370503"/>
                </a:lnTo>
                <a:lnTo>
                  <a:pt x="225815" y="370080"/>
                </a:lnTo>
                <a:lnTo>
                  <a:pt x="226437" y="369799"/>
                </a:lnTo>
                <a:lnTo>
                  <a:pt x="229716" y="368780"/>
                </a:lnTo>
                <a:lnTo>
                  <a:pt x="271607" y="357720"/>
                </a:lnTo>
                <a:lnTo>
                  <a:pt x="318698" y="3438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Shape-849"/>
          <p:cNvSpPr/>
          <p:nvPr>
            <p:custDataLst>
              <p:tags r:id="rId5"/>
            </p:custDataLst>
          </p:nvPr>
        </p:nvSpPr>
        <p:spPr>
          <a:xfrm>
            <a:off x="11696700" y="396985"/>
            <a:ext cx="141462" cy="403116"/>
          </a:xfrm>
          <a:custGeom>
            <a:avLst/>
            <a:gdLst/>
            <a:ahLst/>
            <a:cxnLst/>
            <a:rect l="0" t="0" r="0" b="0"/>
            <a:pathLst>
              <a:path w="141462" h="403116">
                <a:moveTo>
                  <a:pt x="0" y="111015"/>
                </a:moveTo>
                <a:lnTo>
                  <a:pt x="0" y="111015"/>
                </a:lnTo>
                <a:lnTo>
                  <a:pt x="0" y="94613"/>
                </a:lnTo>
                <a:lnTo>
                  <a:pt x="705" y="94436"/>
                </a:lnTo>
                <a:lnTo>
                  <a:pt x="3370" y="96121"/>
                </a:lnTo>
                <a:lnTo>
                  <a:pt x="5468" y="111149"/>
                </a:lnTo>
                <a:lnTo>
                  <a:pt x="6880" y="158131"/>
                </a:lnTo>
                <a:lnTo>
                  <a:pt x="9644" y="191222"/>
                </a:lnTo>
                <a:lnTo>
                  <a:pt x="11341" y="227096"/>
                </a:lnTo>
                <a:lnTo>
                  <a:pt x="12802" y="262795"/>
                </a:lnTo>
                <a:lnTo>
                  <a:pt x="16885" y="307838"/>
                </a:lnTo>
                <a:lnTo>
                  <a:pt x="18765" y="340526"/>
                </a:lnTo>
                <a:lnTo>
                  <a:pt x="18860" y="340222"/>
                </a:lnTo>
                <a:lnTo>
                  <a:pt x="15376" y="294417"/>
                </a:lnTo>
                <a:lnTo>
                  <a:pt x="16945" y="257673"/>
                </a:lnTo>
                <a:lnTo>
                  <a:pt x="19059" y="233482"/>
                </a:lnTo>
                <a:lnTo>
                  <a:pt x="21879" y="206065"/>
                </a:lnTo>
                <a:lnTo>
                  <a:pt x="25168" y="176498"/>
                </a:lnTo>
                <a:lnTo>
                  <a:pt x="30184" y="147615"/>
                </a:lnTo>
                <a:lnTo>
                  <a:pt x="36351" y="119187"/>
                </a:lnTo>
                <a:lnTo>
                  <a:pt x="43284" y="91063"/>
                </a:lnTo>
                <a:lnTo>
                  <a:pt x="54749" y="48525"/>
                </a:lnTo>
                <a:lnTo>
                  <a:pt x="69140" y="10185"/>
                </a:lnTo>
                <a:lnTo>
                  <a:pt x="73609" y="3578"/>
                </a:lnTo>
                <a:lnTo>
                  <a:pt x="78705" y="585"/>
                </a:lnTo>
                <a:lnTo>
                  <a:pt x="84221" y="0"/>
                </a:lnTo>
                <a:lnTo>
                  <a:pt x="90013" y="1022"/>
                </a:lnTo>
                <a:lnTo>
                  <a:pt x="103976" y="15327"/>
                </a:lnTo>
                <a:lnTo>
                  <a:pt x="118179" y="40970"/>
                </a:lnTo>
                <a:lnTo>
                  <a:pt x="129192" y="78238"/>
                </a:lnTo>
                <a:lnTo>
                  <a:pt x="133401" y="101158"/>
                </a:lnTo>
                <a:lnTo>
                  <a:pt x="136913" y="126316"/>
                </a:lnTo>
                <a:lnTo>
                  <a:pt x="139959" y="152966"/>
                </a:lnTo>
                <a:lnTo>
                  <a:pt x="141284" y="179199"/>
                </a:lnTo>
                <a:lnTo>
                  <a:pt x="141461" y="205154"/>
                </a:lnTo>
                <a:lnTo>
                  <a:pt x="140874" y="230924"/>
                </a:lnTo>
                <a:lnTo>
                  <a:pt x="132696" y="276491"/>
                </a:lnTo>
                <a:lnTo>
                  <a:pt x="118948" y="316499"/>
                </a:lnTo>
                <a:lnTo>
                  <a:pt x="91375" y="363967"/>
                </a:lnTo>
                <a:lnTo>
                  <a:pt x="50800" y="4031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157"/>
          <p:cNvGrpSpPr/>
          <p:nvPr/>
        </p:nvGrpSpPr>
        <p:grpSpPr>
          <a:xfrm>
            <a:off x="2319732" y="1447661"/>
            <a:ext cx="537769" cy="270387"/>
            <a:chOff x="2319732" y="1447661"/>
            <a:chExt cx="537769" cy="270387"/>
          </a:xfrm>
        </p:grpSpPr>
        <p:sp>
          <p:nvSpPr>
            <p:cNvPr id="63" name="SMARTInkShape-850"/>
            <p:cNvSpPr/>
            <p:nvPr>
              <p:custDataLst>
                <p:tags r:id="rId202"/>
              </p:custDataLst>
            </p:nvPr>
          </p:nvSpPr>
          <p:spPr>
            <a:xfrm>
              <a:off x="2453848" y="1447661"/>
              <a:ext cx="403653" cy="260490"/>
            </a:xfrm>
            <a:custGeom>
              <a:avLst/>
              <a:gdLst/>
              <a:ahLst/>
              <a:cxnLst/>
              <a:rect l="0" t="0" r="0" b="0"/>
              <a:pathLst>
                <a:path w="403653" h="260490">
                  <a:moveTo>
                    <a:pt x="16302" y="120789"/>
                  </a:moveTo>
                  <a:lnTo>
                    <a:pt x="16302" y="120789"/>
                  </a:lnTo>
                  <a:lnTo>
                    <a:pt x="12931" y="120789"/>
                  </a:lnTo>
                  <a:lnTo>
                    <a:pt x="11938" y="119378"/>
                  </a:lnTo>
                  <a:lnTo>
                    <a:pt x="9835" y="112061"/>
                  </a:lnTo>
                  <a:lnTo>
                    <a:pt x="8463" y="110737"/>
                  </a:lnTo>
                  <a:lnTo>
                    <a:pt x="4562" y="108612"/>
                  </a:lnTo>
                  <a:lnTo>
                    <a:pt x="0" y="145696"/>
                  </a:lnTo>
                  <a:lnTo>
                    <a:pt x="4563" y="189914"/>
                  </a:lnTo>
                  <a:lnTo>
                    <a:pt x="12118" y="218411"/>
                  </a:lnTo>
                  <a:lnTo>
                    <a:pt x="15629" y="226087"/>
                  </a:lnTo>
                  <a:lnTo>
                    <a:pt x="25175" y="236497"/>
                  </a:lnTo>
                  <a:lnTo>
                    <a:pt x="30684" y="240261"/>
                  </a:lnTo>
                  <a:lnTo>
                    <a:pt x="35768" y="241360"/>
                  </a:lnTo>
                  <a:lnTo>
                    <a:pt x="40568" y="240681"/>
                  </a:lnTo>
                  <a:lnTo>
                    <a:pt x="49665" y="236163"/>
                  </a:lnTo>
                  <a:lnTo>
                    <a:pt x="58411" y="229451"/>
                  </a:lnTo>
                  <a:lnTo>
                    <a:pt x="65121" y="218002"/>
                  </a:lnTo>
                  <a:lnTo>
                    <a:pt x="77747" y="174967"/>
                  </a:lnTo>
                  <a:lnTo>
                    <a:pt x="79193" y="165534"/>
                  </a:lnTo>
                  <a:lnTo>
                    <a:pt x="79396" y="165436"/>
                  </a:lnTo>
                  <a:lnTo>
                    <a:pt x="81133" y="180487"/>
                  </a:lnTo>
                  <a:lnTo>
                    <a:pt x="86508" y="191771"/>
                  </a:lnTo>
                  <a:lnTo>
                    <a:pt x="97364" y="201961"/>
                  </a:lnTo>
                  <a:lnTo>
                    <a:pt x="110890" y="209782"/>
                  </a:lnTo>
                  <a:lnTo>
                    <a:pt x="123958" y="213258"/>
                  </a:lnTo>
                  <a:lnTo>
                    <a:pt x="143215" y="211844"/>
                  </a:lnTo>
                  <a:lnTo>
                    <a:pt x="155964" y="205002"/>
                  </a:lnTo>
                  <a:lnTo>
                    <a:pt x="187747" y="175911"/>
                  </a:lnTo>
                  <a:lnTo>
                    <a:pt x="209388" y="140484"/>
                  </a:lnTo>
                  <a:lnTo>
                    <a:pt x="224377" y="110496"/>
                  </a:lnTo>
                  <a:lnTo>
                    <a:pt x="224164" y="110399"/>
                  </a:lnTo>
                  <a:lnTo>
                    <a:pt x="220491" y="112929"/>
                  </a:lnTo>
                  <a:lnTo>
                    <a:pt x="213479" y="114380"/>
                  </a:lnTo>
                  <a:lnTo>
                    <a:pt x="209878" y="114421"/>
                  </a:lnTo>
                  <a:lnTo>
                    <a:pt x="192201" y="110777"/>
                  </a:lnTo>
                  <a:lnTo>
                    <a:pt x="180557" y="112341"/>
                  </a:lnTo>
                  <a:lnTo>
                    <a:pt x="155360" y="123930"/>
                  </a:lnTo>
                  <a:lnTo>
                    <a:pt x="141370" y="138648"/>
                  </a:lnTo>
                  <a:lnTo>
                    <a:pt x="131860" y="157654"/>
                  </a:lnTo>
                  <a:lnTo>
                    <a:pt x="127633" y="180212"/>
                  </a:lnTo>
                  <a:lnTo>
                    <a:pt x="131996" y="213341"/>
                  </a:lnTo>
                  <a:lnTo>
                    <a:pt x="142275" y="231068"/>
                  </a:lnTo>
                  <a:lnTo>
                    <a:pt x="148968" y="238758"/>
                  </a:lnTo>
                  <a:lnTo>
                    <a:pt x="165810" y="247303"/>
                  </a:lnTo>
                  <a:lnTo>
                    <a:pt x="185056" y="250395"/>
                  </a:lnTo>
                  <a:lnTo>
                    <a:pt x="205368" y="249418"/>
                  </a:lnTo>
                  <a:lnTo>
                    <a:pt x="233267" y="238159"/>
                  </a:lnTo>
                  <a:lnTo>
                    <a:pt x="256036" y="214675"/>
                  </a:lnTo>
                  <a:lnTo>
                    <a:pt x="272817" y="178632"/>
                  </a:lnTo>
                  <a:lnTo>
                    <a:pt x="282238" y="143440"/>
                  </a:lnTo>
                  <a:lnTo>
                    <a:pt x="289718" y="102634"/>
                  </a:lnTo>
                  <a:lnTo>
                    <a:pt x="293042" y="60979"/>
                  </a:lnTo>
                  <a:lnTo>
                    <a:pt x="294914" y="18087"/>
                  </a:lnTo>
                  <a:lnTo>
                    <a:pt x="293470" y="4588"/>
                  </a:lnTo>
                  <a:lnTo>
                    <a:pt x="292097" y="988"/>
                  </a:lnTo>
                  <a:lnTo>
                    <a:pt x="290477" y="0"/>
                  </a:lnTo>
                  <a:lnTo>
                    <a:pt x="288690" y="752"/>
                  </a:lnTo>
                  <a:lnTo>
                    <a:pt x="286794" y="2664"/>
                  </a:lnTo>
                  <a:lnTo>
                    <a:pt x="288821" y="42631"/>
                  </a:lnTo>
                  <a:lnTo>
                    <a:pt x="292173" y="74764"/>
                  </a:lnTo>
                  <a:lnTo>
                    <a:pt x="292252" y="110211"/>
                  </a:lnTo>
                  <a:lnTo>
                    <a:pt x="291346" y="145721"/>
                  </a:lnTo>
                  <a:lnTo>
                    <a:pt x="294098" y="189246"/>
                  </a:lnTo>
                  <a:lnTo>
                    <a:pt x="295932" y="207787"/>
                  </a:lnTo>
                  <a:lnTo>
                    <a:pt x="297267" y="210537"/>
                  </a:lnTo>
                  <a:lnTo>
                    <a:pt x="298861" y="212371"/>
                  </a:lnTo>
                  <a:lnTo>
                    <a:pt x="300631" y="211477"/>
                  </a:lnTo>
                  <a:lnTo>
                    <a:pt x="304478" y="204839"/>
                  </a:lnTo>
                  <a:lnTo>
                    <a:pt x="314107" y="174603"/>
                  </a:lnTo>
                  <a:lnTo>
                    <a:pt x="323638" y="160228"/>
                  </a:lnTo>
                  <a:lnTo>
                    <a:pt x="333048" y="152429"/>
                  </a:lnTo>
                  <a:lnTo>
                    <a:pt x="337532" y="150349"/>
                  </a:lnTo>
                  <a:lnTo>
                    <a:pt x="341933" y="150373"/>
                  </a:lnTo>
                  <a:lnTo>
                    <a:pt x="350586" y="154163"/>
                  </a:lnTo>
                  <a:lnTo>
                    <a:pt x="363391" y="170973"/>
                  </a:lnTo>
                  <a:lnTo>
                    <a:pt x="384596" y="215191"/>
                  </a:lnTo>
                  <a:lnTo>
                    <a:pt x="403652" y="260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51"/>
            <p:cNvSpPr/>
            <p:nvPr>
              <p:custDataLst>
                <p:tags r:id="rId203"/>
              </p:custDataLst>
            </p:nvPr>
          </p:nvSpPr>
          <p:spPr>
            <a:xfrm>
              <a:off x="2319732" y="1515059"/>
              <a:ext cx="108853" cy="202989"/>
            </a:xfrm>
            <a:custGeom>
              <a:avLst/>
              <a:gdLst/>
              <a:ahLst/>
              <a:cxnLst/>
              <a:rect l="0" t="0" r="0" b="0"/>
              <a:pathLst>
                <a:path w="108853" h="202989">
                  <a:moveTo>
                    <a:pt x="80568" y="27991"/>
                  </a:moveTo>
                  <a:lnTo>
                    <a:pt x="80568" y="27991"/>
                  </a:lnTo>
                  <a:lnTo>
                    <a:pt x="75101" y="27991"/>
                  </a:lnTo>
                  <a:lnTo>
                    <a:pt x="74806" y="27285"/>
                  </a:lnTo>
                  <a:lnTo>
                    <a:pt x="74241" y="13064"/>
                  </a:lnTo>
                  <a:lnTo>
                    <a:pt x="72822" y="10984"/>
                  </a:lnTo>
                  <a:lnTo>
                    <a:pt x="67483" y="6792"/>
                  </a:lnTo>
                  <a:lnTo>
                    <a:pt x="53172" y="464"/>
                  </a:lnTo>
                  <a:lnTo>
                    <a:pt x="41581" y="0"/>
                  </a:lnTo>
                  <a:lnTo>
                    <a:pt x="29374" y="2850"/>
                  </a:lnTo>
                  <a:lnTo>
                    <a:pt x="12012" y="12389"/>
                  </a:lnTo>
                  <a:lnTo>
                    <a:pt x="4708" y="20116"/>
                  </a:lnTo>
                  <a:lnTo>
                    <a:pt x="991" y="30135"/>
                  </a:lnTo>
                  <a:lnTo>
                    <a:pt x="0" y="35771"/>
                  </a:lnTo>
                  <a:lnTo>
                    <a:pt x="2662" y="47676"/>
                  </a:lnTo>
                  <a:lnTo>
                    <a:pt x="5347" y="53815"/>
                  </a:lnTo>
                  <a:lnTo>
                    <a:pt x="22610" y="72567"/>
                  </a:lnTo>
                  <a:lnTo>
                    <a:pt x="68877" y="104208"/>
                  </a:lnTo>
                  <a:lnTo>
                    <a:pt x="94272" y="123246"/>
                  </a:lnTo>
                  <a:lnTo>
                    <a:pt x="104298" y="135943"/>
                  </a:lnTo>
                  <a:lnTo>
                    <a:pt x="108753" y="148642"/>
                  </a:lnTo>
                  <a:lnTo>
                    <a:pt x="108852" y="159460"/>
                  </a:lnTo>
                  <a:lnTo>
                    <a:pt x="107891" y="164320"/>
                  </a:lnTo>
                  <a:lnTo>
                    <a:pt x="96425" y="181274"/>
                  </a:lnTo>
                  <a:lnTo>
                    <a:pt x="76251" y="196331"/>
                  </a:lnTo>
                  <a:lnTo>
                    <a:pt x="52399" y="202988"/>
                  </a:lnTo>
                  <a:lnTo>
                    <a:pt x="39591" y="200782"/>
                  </a:lnTo>
                  <a:lnTo>
                    <a:pt x="34200" y="198218"/>
                  </a:lnTo>
                  <a:lnTo>
                    <a:pt x="26329" y="189726"/>
                  </a:lnTo>
                  <a:lnTo>
                    <a:pt x="17068" y="174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58"/>
          <p:cNvGrpSpPr/>
          <p:nvPr/>
        </p:nvGrpSpPr>
        <p:grpSpPr>
          <a:xfrm>
            <a:off x="3276412" y="1426009"/>
            <a:ext cx="673289" cy="288936"/>
            <a:chOff x="3276412" y="1426009"/>
            <a:chExt cx="673289" cy="288936"/>
          </a:xfrm>
        </p:grpSpPr>
        <p:sp>
          <p:nvSpPr>
            <p:cNvPr id="66" name="SMARTInkShape-852"/>
            <p:cNvSpPr/>
            <p:nvPr>
              <p:custDataLst>
                <p:tags r:id="rId200"/>
              </p:custDataLst>
            </p:nvPr>
          </p:nvSpPr>
          <p:spPr>
            <a:xfrm>
              <a:off x="3784600" y="15176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10139" y="24694"/>
                  </a:lnTo>
                  <a:lnTo>
                    <a:pt x="46708" y="16562"/>
                  </a:lnTo>
                  <a:lnTo>
                    <a:pt x="86590" y="10473"/>
                  </a:lnTo>
                  <a:lnTo>
                    <a:pt x="133058" y="420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53"/>
            <p:cNvSpPr/>
            <p:nvPr>
              <p:custDataLst>
                <p:tags r:id="rId201"/>
              </p:custDataLst>
            </p:nvPr>
          </p:nvSpPr>
          <p:spPr>
            <a:xfrm>
              <a:off x="3276412" y="1426009"/>
              <a:ext cx="666939" cy="288936"/>
            </a:xfrm>
            <a:custGeom>
              <a:avLst/>
              <a:gdLst/>
              <a:ahLst/>
              <a:cxnLst/>
              <a:rect l="0" t="0" r="0" b="0"/>
              <a:pathLst>
                <a:path w="666939" h="288936">
                  <a:moveTo>
                    <a:pt x="152588" y="15441"/>
                  </a:moveTo>
                  <a:lnTo>
                    <a:pt x="152588" y="15441"/>
                  </a:lnTo>
                  <a:lnTo>
                    <a:pt x="152588" y="12070"/>
                  </a:lnTo>
                  <a:lnTo>
                    <a:pt x="154469" y="8533"/>
                  </a:lnTo>
                  <a:lnTo>
                    <a:pt x="158055" y="3885"/>
                  </a:lnTo>
                  <a:lnTo>
                    <a:pt x="155305" y="6451"/>
                  </a:lnTo>
                  <a:lnTo>
                    <a:pt x="148055" y="31670"/>
                  </a:lnTo>
                  <a:lnTo>
                    <a:pt x="142621" y="73950"/>
                  </a:lnTo>
                  <a:lnTo>
                    <a:pt x="141103" y="110825"/>
                  </a:lnTo>
                  <a:lnTo>
                    <a:pt x="138546" y="148850"/>
                  </a:lnTo>
                  <a:lnTo>
                    <a:pt x="135058" y="185506"/>
                  </a:lnTo>
                  <a:lnTo>
                    <a:pt x="130539" y="232498"/>
                  </a:lnTo>
                  <a:lnTo>
                    <a:pt x="134618" y="273171"/>
                  </a:lnTo>
                  <a:lnTo>
                    <a:pt x="136840" y="280271"/>
                  </a:lnTo>
                  <a:lnTo>
                    <a:pt x="136445" y="280189"/>
                  </a:lnTo>
                  <a:lnTo>
                    <a:pt x="132518" y="271450"/>
                  </a:lnTo>
                  <a:lnTo>
                    <a:pt x="114757" y="239420"/>
                  </a:lnTo>
                  <a:lnTo>
                    <a:pt x="88776" y="201201"/>
                  </a:lnTo>
                  <a:lnTo>
                    <a:pt x="53461" y="160659"/>
                  </a:lnTo>
                  <a:lnTo>
                    <a:pt x="28516" y="143998"/>
                  </a:lnTo>
                  <a:lnTo>
                    <a:pt x="965" y="133761"/>
                  </a:lnTo>
                  <a:lnTo>
                    <a:pt x="0" y="131010"/>
                  </a:lnTo>
                  <a:lnTo>
                    <a:pt x="768" y="127765"/>
                  </a:lnTo>
                  <a:lnTo>
                    <a:pt x="2692" y="124190"/>
                  </a:lnTo>
                  <a:lnTo>
                    <a:pt x="22253" y="112417"/>
                  </a:lnTo>
                  <a:lnTo>
                    <a:pt x="57134" y="96621"/>
                  </a:lnTo>
                  <a:lnTo>
                    <a:pt x="90173" y="82801"/>
                  </a:lnTo>
                  <a:lnTo>
                    <a:pt x="128376" y="66545"/>
                  </a:lnTo>
                  <a:lnTo>
                    <a:pt x="168873" y="47561"/>
                  </a:lnTo>
                  <a:lnTo>
                    <a:pt x="206628" y="31128"/>
                  </a:lnTo>
                  <a:lnTo>
                    <a:pt x="253972" y="13739"/>
                  </a:lnTo>
                  <a:lnTo>
                    <a:pt x="275964" y="9040"/>
                  </a:lnTo>
                  <a:lnTo>
                    <a:pt x="282816" y="9762"/>
                  </a:lnTo>
                  <a:lnTo>
                    <a:pt x="288090" y="11655"/>
                  </a:lnTo>
                  <a:lnTo>
                    <a:pt x="290900" y="17856"/>
                  </a:lnTo>
                  <a:lnTo>
                    <a:pt x="292142" y="37916"/>
                  </a:lnTo>
                  <a:lnTo>
                    <a:pt x="285502" y="83719"/>
                  </a:lnTo>
                  <a:lnTo>
                    <a:pt x="276572" y="119164"/>
                  </a:lnTo>
                  <a:lnTo>
                    <a:pt x="265547" y="154673"/>
                  </a:lnTo>
                  <a:lnTo>
                    <a:pt x="248146" y="199609"/>
                  </a:lnTo>
                  <a:lnTo>
                    <a:pt x="234445" y="224761"/>
                  </a:lnTo>
                  <a:lnTo>
                    <a:pt x="231148" y="227660"/>
                  </a:lnTo>
                  <a:lnTo>
                    <a:pt x="228245" y="228887"/>
                  </a:lnTo>
                  <a:lnTo>
                    <a:pt x="227015" y="227588"/>
                  </a:lnTo>
                  <a:lnTo>
                    <a:pt x="227530" y="220501"/>
                  </a:lnTo>
                  <a:lnTo>
                    <a:pt x="246354" y="181030"/>
                  </a:lnTo>
                  <a:lnTo>
                    <a:pt x="258609" y="168378"/>
                  </a:lnTo>
                  <a:lnTo>
                    <a:pt x="263485" y="167493"/>
                  </a:lnTo>
                  <a:lnTo>
                    <a:pt x="274548" y="170274"/>
                  </a:lnTo>
                  <a:lnTo>
                    <a:pt x="279050" y="174401"/>
                  </a:lnTo>
                  <a:lnTo>
                    <a:pt x="309029" y="218591"/>
                  </a:lnTo>
                  <a:lnTo>
                    <a:pt x="323717" y="229908"/>
                  </a:lnTo>
                  <a:lnTo>
                    <a:pt x="339653" y="237289"/>
                  </a:lnTo>
                  <a:lnTo>
                    <a:pt x="371233" y="238669"/>
                  </a:lnTo>
                  <a:lnTo>
                    <a:pt x="407402" y="231239"/>
                  </a:lnTo>
                  <a:lnTo>
                    <a:pt x="441558" y="216729"/>
                  </a:lnTo>
                  <a:lnTo>
                    <a:pt x="470650" y="192283"/>
                  </a:lnTo>
                  <a:lnTo>
                    <a:pt x="480921" y="172824"/>
                  </a:lnTo>
                  <a:lnTo>
                    <a:pt x="484075" y="155239"/>
                  </a:lnTo>
                  <a:lnTo>
                    <a:pt x="482940" y="149562"/>
                  </a:lnTo>
                  <a:lnTo>
                    <a:pt x="480773" y="145072"/>
                  </a:lnTo>
                  <a:lnTo>
                    <a:pt x="475095" y="143489"/>
                  </a:lnTo>
                  <a:lnTo>
                    <a:pt x="457497" y="145494"/>
                  </a:lnTo>
                  <a:lnTo>
                    <a:pt x="423789" y="161298"/>
                  </a:lnTo>
                  <a:lnTo>
                    <a:pt x="397103" y="183855"/>
                  </a:lnTo>
                  <a:lnTo>
                    <a:pt x="388261" y="196360"/>
                  </a:lnTo>
                  <a:lnTo>
                    <a:pt x="385037" y="205916"/>
                  </a:lnTo>
                  <a:lnTo>
                    <a:pt x="385956" y="212515"/>
                  </a:lnTo>
                  <a:lnTo>
                    <a:pt x="389305" y="213852"/>
                  </a:lnTo>
                  <a:lnTo>
                    <a:pt x="406798" y="212361"/>
                  </a:lnTo>
                  <a:lnTo>
                    <a:pt x="454025" y="200765"/>
                  </a:lnTo>
                  <a:lnTo>
                    <a:pt x="461303" y="201995"/>
                  </a:lnTo>
                  <a:lnTo>
                    <a:pt x="464231" y="203310"/>
                  </a:lnTo>
                  <a:lnTo>
                    <a:pt x="469366" y="208535"/>
                  </a:lnTo>
                  <a:lnTo>
                    <a:pt x="478412" y="220016"/>
                  </a:lnTo>
                  <a:lnTo>
                    <a:pt x="482725" y="222780"/>
                  </a:lnTo>
                  <a:lnTo>
                    <a:pt x="484863" y="223517"/>
                  </a:lnTo>
                  <a:lnTo>
                    <a:pt x="492882" y="220573"/>
                  </a:lnTo>
                  <a:lnTo>
                    <a:pt x="536356" y="193559"/>
                  </a:lnTo>
                  <a:lnTo>
                    <a:pt x="568039" y="158528"/>
                  </a:lnTo>
                  <a:lnTo>
                    <a:pt x="590528" y="124896"/>
                  </a:lnTo>
                  <a:lnTo>
                    <a:pt x="609930" y="86430"/>
                  </a:lnTo>
                  <a:lnTo>
                    <a:pt x="622316" y="53342"/>
                  </a:lnTo>
                  <a:lnTo>
                    <a:pt x="632646" y="11090"/>
                  </a:lnTo>
                  <a:lnTo>
                    <a:pt x="632082" y="6190"/>
                  </a:lnTo>
                  <a:lnTo>
                    <a:pt x="630295" y="2924"/>
                  </a:lnTo>
                  <a:lnTo>
                    <a:pt x="627693" y="746"/>
                  </a:lnTo>
                  <a:lnTo>
                    <a:pt x="623841" y="0"/>
                  </a:lnTo>
                  <a:lnTo>
                    <a:pt x="613917" y="1052"/>
                  </a:lnTo>
                  <a:lnTo>
                    <a:pt x="602451" y="11398"/>
                  </a:lnTo>
                  <a:lnTo>
                    <a:pt x="590299" y="30577"/>
                  </a:lnTo>
                  <a:lnTo>
                    <a:pt x="577843" y="60268"/>
                  </a:lnTo>
                  <a:lnTo>
                    <a:pt x="567132" y="98394"/>
                  </a:lnTo>
                  <a:lnTo>
                    <a:pt x="559080" y="140503"/>
                  </a:lnTo>
                  <a:lnTo>
                    <a:pt x="555501" y="182737"/>
                  </a:lnTo>
                  <a:lnTo>
                    <a:pt x="559555" y="219382"/>
                  </a:lnTo>
                  <a:lnTo>
                    <a:pt x="573737" y="260253"/>
                  </a:lnTo>
                  <a:lnTo>
                    <a:pt x="579404" y="269666"/>
                  </a:lnTo>
                  <a:lnTo>
                    <a:pt x="595108" y="282006"/>
                  </a:lnTo>
                  <a:lnTo>
                    <a:pt x="613847" y="288431"/>
                  </a:lnTo>
                  <a:lnTo>
                    <a:pt x="633935" y="288935"/>
                  </a:lnTo>
                  <a:lnTo>
                    <a:pt x="648977" y="283044"/>
                  </a:lnTo>
                  <a:lnTo>
                    <a:pt x="654964" y="278509"/>
                  </a:lnTo>
                  <a:lnTo>
                    <a:pt x="661616" y="262183"/>
                  </a:lnTo>
                  <a:lnTo>
                    <a:pt x="666938" y="231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59"/>
          <p:cNvGrpSpPr/>
          <p:nvPr/>
        </p:nvGrpSpPr>
        <p:grpSpPr>
          <a:xfrm>
            <a:off x="4638439" y="1469703"/>
            <a:ext cx="238362" cy="365448"/>
            <a:chOff x="4638439" y="1469703"/>
            <a:chExt cx="238362" cy="365448"/>
          </a:xfrm>
        </p:grpSpPr>
        <p:sp>
          <p:nvSpPr>
            <p:cNvPr id="69" name="SMARTInkShape-854"/>
            <p:cNvSpPr/>
            <p:nvPr>
              <p:custDataLst>
                <p:tags r:id="rId196"/>
              </p:custDataLst>
            </p:nvPr>
          </p:nvSpPr>
          <p:spPr>
            <a:xfrm>
              <a:off x="4857750" y="1774342"/>
              <a:ext cx="19051" cy="60809"/>
            </a:xfrm>
            <a:custGeom>
              <a:avLst/>
              <a:gdLst/>
              <a:ahLst/>
              <a:cxnLst/>
              <a:rect l="0" t="0" r="0" b="0"/>
              <a:pathLst>
                <a:path w="19051" h="60809">
                  <a:moveTo>
                    <a:pt x="19050" y="3658"/>
                  </a:moveTo>
                  <a:lnTo>
                    <a:pt x="19050" y="3658"/>
                  </a:lnTo>
                  <a:lnTo>
                    <a:pt x="19050" y="0"/>
                  </a:lnTo>
                  <a:lnTo>
                    <a:pt x="19050" y="1562"/>
                  </a:lnTo>
                  <a:lnTo>
                    <a:pt x="4123" y="48384"/>
                  </a:lnTo>
                  <a:lnTo>
                    <a:pt x="0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55"/>
            <p:cNvSpPr/>
            <p:nvPr>
              <p:custDataLst>
                <p:tags r:id="rId197"/>
              </p:custDataLst>
            </p:nvPr>
          </p:nvSpPr>
          <p:spPr>
            <a:xfrm>
              <a:off x="4700144" y="1626278"/>
              <a:ext cx="75057" cy="145373"/>
            </a:xfrm>
            <a:custGeom>
              <a:avLst/>
              <a:gdLst/>
              <a:ahLst/>
              <a:cxnLst/>
              <a:rect l="0" t="0" r="0" b="0"/>
              <a:pathLst>
                <a:path w="75057" h="145373">
                  <a:moveTo>
                    <a:pt x="11556" y="24722"/>
                  </a:moveTo>
                  <a:lnTo>
                    <a:pt x="11556" y="24722"/>
                  </a:lnTo>
                  <a:lnTo>
                    <a:pt x="10850" y="14583"/>
                  </a:lnTo>
                  <a:lnTo>
                    <a:pt x="8185" y="7045"/>
                  </a:lnTo>
                  <a:lnTo>
                    <a:pt x="6487" y="4471"/>
                  </a:lnTo>
                  <a:lnTo>
                    <a:pt x="0" y="0"/>
                  </a:lnTo>
                  <a:lnTo>
                    <a:pt x="11166" y="18333"/>
                  </a:lnTo>
                  <a:lnTo>
                    <a:pt x="25807" y="62050"/>
                  </a:lnTo>
                  <a:lnTo>
                    <a:pt x="45626" y="104348"/>
                  </a:lnTo>
                  <a:lnTo>
                    <a:pt x="75056" y="145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56"/>
            <p:cNvSpPr/>
            <p:nvPr>
              <p:custDataLst>
                <p:tags r:id="rId198"/>
              </p:custDataLst>
            </p:nvPr>
          </p:nvSpPr>
          <p:spPr>
            <a:xfrm>
              <a:off x="4638439" y="1469703"/>
              <a:ext cx="200457" cy="264933"/>
            </a:xfrm>
            <a:custGeom>
              <a:avLst/>
              <a:gdLst/>
              <a:ahLst/>
              <a:cxnLst/>
              <a:rect l="0" t="0" r="0" b="0"/>
              <a:pathLst>
                <a:path w="200457" h="264933">
                  <a:moveTo>
                    <a:pt x="168511" y="54297"/>
                  </a:moveTo>
                  <a:lnTo>
                    <a:pt x="168511" y="54297"/>
                  </a:lnTo>
                  <a:lnTo>
                    <a:pt x="168511" y="50926"/>
                  </a:lnTo>
                  <a:lnTo>
                    <a:pt x="164748" y="47390"/>
                  </a:lnTo>
                  <a:lnTo>
                    <a:pt x="159077" y="44172"/>
                  </a:lnTo>
                  <a:lnTo>
                    <a:pt x="154205" y="42741"/>
                  </a:lnTo>
                  <a:lnTo>
                    <a:pt x="123363" y="41697"/>
                  </a:lnTo>
                  <a:lnTo>
                    <a:pt x="98062" y="48369"/>
                  </a:lnTo>
                  <a:lnTo>
                    <a:pt x="68223" y="66024"/>
                  </a:lnTo>
                  <a:lnTo>
                    <a:pt x="43781" y="92500"/>
                  </a:lnTo>
                  <a:lnTo>
                    <a:pt x="17265" y="138827"/>
                  </a:lnTo>
                  <a:lnTo>
                    <a:pt x="3675" y="178983"/>
                  </a:lnTo>
                  <a:lnTo>
                    <a:pt x="0" y="202611"/>
                  </a:lnTo>
                  <a:lnTo>
                    <a:pt x="4012" y="222990"/>
                  </a:lnTo>
                  <a:lnTo>
                    <a:pt x="12850" y="240044"/>
                  </a:lnTo>
                  <a:lnTo>
                    <a:pt x="23834" y="252327"/>
                  </a:lnTo>
                  <a:lnTo>
                    <a:pt x="48660" y="263805"/>
                  </a:lnTo>
                  <a:lnTo>
                    <a:pt x="78358" y="264932"/>
                  </a:lnTo>
                  <a:lnTo>
                    <a:pt x="120704" y="248853"/>
                  </a:lnTo>
                  <a:lnTo>
                    <a:pt x="154581" y="230006"/>
                  </a:lnTo>
                  <a:lnTo>
                    <a:pt x="171492" y="212353"/>
                  </a:lnTo>
                  <a:lnTo>
                    <a:pt x="189541" y="172468"/>
                  </a:lnTo>
                  <a:lnTo>
                    <a:pt x="200456" y="124902"/>
                  </a:lnTo>
                  <a:lnTo>
                    <a:pt x="198045" y="81802"/>
                  </a:lnTo>
                  <a:lnTo>
                    <a:pt x="181652" y="45592"/>
                  </a:lnTo>
                  <a:lnTo>
                    <a:pt x="158921" y="19262"/>
                  </a:lnTo>
                  <a:lnTo>
                    <a:pt x="130940" y="1426"/>
                  </a:lnTo>
                  <a:lnTo>
                    <a:pt x="120886" y="0"/>
                  </a:lnTo>
                  <a:lnTo>
                    <a:pt x="100307" y="4059"/>
                  </a:lnTo>
                  <a:lnTo>
                    <a:pt x="65517" y="21616"/>
                  </a:lnTo>
                  <a:lnTo>
                    <a:pt x="38511" y="48063"/>
                  </a:lnTo>
                  <a:lnTo>
                    <a:pt x="20474" y="84984"/>
                  </a:lnTo>
                  <a:lnTo>
                    <a:pt x="16404" y="107211"/>
                  </a:lnTo>
                  <a:lnTo>
                    <a:pt x="16306" y="117090"/>
                  </a:lnTo>
                  <a:lnTo>
                    <a:pt x="19064" y="125792"/>
                  </a:lnTo>
                  <a:lnTo>
                    <a:pt x="41511" y="155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57"/>
            <p:cNvSpPr/>
            <p:nvPr>
              <p:custDataLst>
                <p:tags r:id="rId199"/>
              </p:custDataLst>
            </p:nvPr>
          </p:nvSpPr>
          <p:spPr>
            <a:xfrm>
              <a:off x="4842206" y="1670050"/>
              <a:ext cx="26748" cy="24163"/>
            </a:xfrm>
            <a:custGeom>
              <a:avLst/>
              <a:gdLst/>
              <a:ahLst/>
              <a:cxnLst/>
              <a:rect l="0" t="0" r="0" b="0"/>
              <a:pathLst>
                <a:path w="26748" h="24163">
                  <a:moveTo>
                    <a:pt x="21894" y="6350"/>
                  </a:moveTo>
                  <a:lnTo>
                    <a:pt x="21894" y="6350"/>
                  </a:lnTo>
                  <a:lnTo>
                    <a:pt x="18523" y="6350"/>
                  </a:lnTo>
                  <a:lnTo>
                    <a:pt x="14986" y="4468"/>
                  </a:lnTo>
                  <a:lnTo>
                    <a:pt x="13055" y="2979"/>
                  </a:lnTo>
                  <a:lnTo>
                    <a:pt x="11062" y="2692"/>
                  </a:lnTo>
                  <a:lnTo>
                    <a:pt x="6967" y="4254"/>
                  </a:lnTo>
                  <a:lnTo>
                    <a:pt x="695" y="9100"/>
                  </a:lnTo>
                  <a:lnTo>
                    <a:pt x="0" y="11006"/>
                  </a:lnTo>
                  <a:lnTo>
                    <a:pt x="242" y="12981"/>
                  </a:lnTo>
                  <a:lnTo>
                    <a:pt x="2393" y="17058"/>
                  </a:lnTo>
                  <a:lnTo>
                    <a:pt x="5701" y="21222"/>
                  </a:lnTo>
                  <a:lnTo>
                    <a:pt x="11404" y="23543"/>
                  </a:lnTo>
                  <a:lnTo>
                    <a:pt x="14901" y="24162"/>
                  </a:lnTo>
                  <a:lnTo>
                    <a:pt x="20667" y="22968"/>
                  </a:lnTo>
                  <a:lnTo>
                    <a:pt x="23192" y="21662"/>
                  </a:lnTo>
                  <a:lnTo>
                    <a:pt x="24876" y="20086"/>
                  </a:lnTo>
                  <a:lnTo>
                    <a:pt x="26747" y="16453"/>
                  </a:lnTo>
                  <a:lnTo>
                    <a:pt x="26541" y="14496"/>
                  </a:lnTo>
                  <a:lnTo>
                    <a:pt x="24430" y="10441"/>
                  </a:lnTo>
                  <a:lnTo>
                    <a:pt x="9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60"/>
          <p:cNvGrpSpPr/>
          <p:nvPr/>
        </p:nvGrpSpPr>
        <p:grpSpPr>
          <a:xfrm>
            <a:off x="5410200" y="1545742"/>
            <a:ext cx="194530" cy="200509"/>
            <a:chOff x="5410200" y="1545742"/>
            <a:chExt cx="194530" cy="200509"/>
          </a:xfrm>
        </p:grpSpPr>
        <p:sp>
          <p:nvSpPr>
            <p:cNvPr id="74" name="SMARTInkShape-858"/>
            <p:cNvSpPr/>
            <p:nvPr>
              <p:custDataLst>
                <p:tags r:id="rId193"/>
              </p:custDataLst>
            </p:nvPr>
          </p:nvSpPr>
          <p:spPr>
            <a:xfrm>
              <a:off x="5435600" y="16319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6350" y="44813"/>
                  </a:lnTo>
                  <a:lnTo>
                    <a:pt x="6350" y="9047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59"/>
            <p:cNvSpPr/>
            <p:nvPr>
              <p:custDataLst>
                <p:tags r:id="rId194"/>
              </p:custDataLst>
            </p:nvPr>
          </p:nvSpPr>
          <p:spPr>
            <a:xfrm>
              <a:off x="5410200" y="154574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3658"/>
                  </a:moveTo>
                  <a:lnTo>
                    <a:pt x="12700" y="3658"/>
                  </a:lnTo>
                  <a:lnTo>
                    <a:pt x="5958" y="287"/>
                  </a:lnTo>
                  <a:lnTo>
                    <a:pt x="3972" y="0"/>
                  </a:lnTo>
                  <a:lnTo>
                    <a:pt x="2649" y="514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60"/>
            <p:cNvSpPr/>
            <p:nvPr>
              <p:custDataLst>
                <p:tags r:id="rId195"/>
              </p:custDataLst>
            </p:nvPr>
          </p:nvSpPr>
          <p:spPr>
            <a:xfrm>
              <a:off x="5512655" y="1593850"/>
              <a:ext cx="92075" cy="152401"/>
            </a:xfrm>
            <a:custGeom>
              <a:avLst/>
              <a:gdLst/>
              <a:ahLst/>
              <a:cxnLst/>
              <a:rect l="0" t="0" r="0" b="0"/>
              <a:pathLst>
                <a:path w="92075" h="152401">
                  <a:moveTo>
                    <a:pt x="81695" y="0"/>
                  </a:moveTo>
                  <a:lnTo>
                    <a:pt x="81695" y="0"/>
                  </a:lnTo>
                  <a:lnTo>
                    <a:pt x="46342" y="3371"/>
                  </a:lnTo>
                  <a:lnTo>
                    <a:pt x="25359" y="8838"/>
                  </a:lnTo>
                  <a:lnTo>
                    <a:pt x="5736" y="21669"/>
                  </a:lnTo>
                  <a:lnTo>
                    <a:pt x="2128" y="25735"/>
                  </a:lnTo>
                  <a:lnTo>
                    <a:pt x="428" y="29151"/>
                  </a:lnTo>
                  <a:lnTo>
                    <a:pt x="0" y="32134"/>
                  </a:lnTo>
                  <a:lnTo>
                    <a:pt x="3289" y="39211"/>
                  </a:lnTo>
                  <a:lnTo>
                    <a:pt x="6141" y="43074"/>
                  </a:lnTo>
                  <a:lnTo>
                    <a:pt x="46698" y="71169"/>
                  </a:lnTo>
                  <a:lnTo>
                    <a:pt x="89856" y="113533"/>
                  </a:lnTo>
                  <a:lnTo>
                    <a:pt x="92074" y="120139"/>
                  </a:lnTo>
                  <a:lnTo>
                    <a:pt x="90777" y="133123"/>
                  </a:lnTo>
                  <a:lnTo>
                    <a:pt x="85496" y="142186"/>
                  </a:lnTo>
                  <a:lnTo>
                    <a:pt x="82112" y="145591"/>
                  </a:lnTo>
                  <a:lnTo>
                    <a:pt x="72709" y="149374"/>
                  </a:lnTo>
                  <a:lnTo>
                    <a:pt x="5629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861"/>
          <p:cNvSpPr/>
          <p:nvPr>
            <p:custDataLst>
              <p:tags r:id="rId6"/>
            </p:custDataLst>
          </p:nvPr>
        </p:nvSpPr>
        <p:spPr>
          <a:xfrm>
            <a:off x="6168813" y="1517650"/>
            <a:ext cx="384388" cy="240755"/>
          </a:xfrm>
          <a:custGeom>
            <a:avLst/>
            <a:gdLst/>
            <a:ahLst/>
            <a:cxnLst/>
            <a:rect l="0" t="0" r="0" b="0"/>
            <a:pathLst>
              <a:path w="384388" h="240755">
                <a:moveTo>
                  <a:pt x="130387" y="0"/>
                </a:moveTo>
                <a:lnTo>
                  <a:pt x="130387" y="0"/>
                </a:lnTo>
                <a:lnTo>
                  <a:pt x="133758" y="0"/>
                </a:lnTo>
                <a:lnTo>
                  <a:pt x="134045" y="706"/>
                </a:lnTo>
                <a:lnTo>
                  <a:pt x="132483" y="3371"/>
                </a:lnTo>
                <a:lnTo>
                  <a:pt x="128782" y="39232"/>
                </a:lnTo>
                <a:lnTo>
                  <a:pt x="123561" y="78417"/>
                </a:lnTo>
                <a:lnTo>
                  <a:pt x="115665" y="123188"/>
                </a:lnTo>
                <a:lnTo>
                  <a:pt x="108151" y="168439"/>
                </a:lnTo>
                <a:lnTo>
                  <a:pt x="105613" y="214913"/>
                </a:lnTo>
                <a:lnTo>
                  <a:pt x="109028" y="229808"/>
                </a:lnTo>
                <a:lnTo>
                  <a:pt x="111914" y="235755"/>
                </a:lnTo>
                <a:lnTo>
                  <a:pt x="115250" y="239014"/>
                </a:lnTo>
                <a:lnTo>
                  <a:pt x="118885" y="240482"/>
                </a:lnTo>
                <a:lnTo>
                  <a:pt x="122718" y="240754"/>
                </a:lnTo>
                <a:lnTo>
                  <a:pt x="128860" y="239176"/>
                </a:lnTo>
                <a:lnTo>
                  <a:pt x="131485" y="237767"/>
                </a:lnTo>
                <a:lnTo>
                  <a:pt x="131824" y="233300"/>
                </a:lnTo>
                <a:lnTo>
                  <a:pt x="128438" y="218930"/>
                </a:lnTo>
                <a:lnTo>
                  <a:pt x="111857" y="194377"/>
                </a:lnTo>
                <a:lnTo>
                  <a:pt x="67173" y="166571"/>
                </a:lnTo>
                <a:lnTo>
                  <a:pt x="22912" y="146759"/>
                </a:lnTo>
                <a:lnTo>
                  <a:pt x="5714" y="137898"/>
                </a:lnTo>
                <a:lnTo>
                  <a:pt x="2117" y="133560"/>
                </a:lnTo>
                <a:lnTo>
                  <a:pt x="424" y="129257"/>
                </a:lnTo>
                <a:lnTo>
                  <a:pt x="0" y="125682"/>
                </a:lnTo>
                <a:lnTo>
                  <a:pt x="1412" y="119829"/>
                </a:lnTo>
                <a:lnTo>
                  <a:pt x="11916" y="114876"/>
                </a:lnTo>
                <a:lnTo>
                  <a:pt x="47405" y="102576"/>
                </a:lnTo>
                <a:lnTo>
                  <a:pt x="88082" y="87308"/>
                </a:lnTo>
                <a:lnTo>
                  <a:pt x="132512" y="66007"/>
                </a:lnTo>
                <a:lnTo>
                  <a:pt x="170213" y="41822"/>
                </a:lnTo>
                <a:lnTo>
                  <a:pt x="208210" y="21374"/>
                </a:lnTo>
                <a:lnTo>
                  <a:pt x="209786" y="22011"/>
                </a:lnTo>
                <a:lnTo>
                  <a:pt x="210836" y="23846"/>
                </a:lnTo>
                <a:lnTo>
                  <a:pt x="211537" y="26481"/>
                </a:lnTo>
                <a:lnTo>
                  <a:pt x="203963" y="69356"/>
                </a:lnTo>
                <a:lnTo>
                  <a:pt x="193110" y="111567"/>
                </a:lnTo>
                <a:lnTo>
                  <a:pt x="180956" y="156059"/>
                </a:lnTo>
                <a:lnTo>
                  <a:pt x="165765" y="200912"/>
                </a:lnTo>
                <a:lnTo>
                  <a:pt x="163212" y="210440"/>
                </a:lnTo>
                <a:lnTo>
                  <a:pt x="162854" y="210849"/>
                </a:lnTo>
                <a:lnTo>
                  <a:pt x="162615" y="210416"/>
                </a:lnTo>
                <a:lnTo>
                  <a:pt x="173076" y="194512"/>
                </a:lnTo>
                <a:lnTo>
                  <a:pt x="188897" y="178518"/>
                </a:lnTo>
                <a:lnTo>
                  <a:pt x="209441" y="167960"/>
                </a:lnTo>
                <a:lnTo>
                  <a:pt x="212723" y="167006"/>
                </a:lnTo>
                <a:lnTo>
                  <a:pt x="216322" y="167782"/>
                </a:lnTo>
                <a:lnTo>
                  <a:pt x="228129" y="175616"/>
                </a:lnTo>
                <a:lnTo>
                  <a:pt x="239859" y="187579"/>
                </a:lnTo>
                <a:lnTo>
                  <a:pt x="268236" y="231713"/>
                </a:lnTo>
                <a:lnTo>
                  <a:pt x="278436" y="237039"/>
                </a:lnTo>
                <a:lnTo>
                  <a:pt x="289320" y="238701"/>
                </a:lnTo>
                <a:lnTo>
                  <a:pt x="298861" y="237087"/>
                </a:lnTo>
                <a:lnTo>
                  <a:pt x="312165" y="228841"/>
                </a:lnTo>
                <a:lnTo>
                  <a:pt x="325044" y="210719"/>
                </a:lnTo>
                <a:lnTo>
                  <a:pt x="336264" y="176358"/>
                </a:lnTo>
                <a:lnTo>
                  <a:pt x="338143" y="159420"/>
                </a:lnTo>
                <a:lnTo>
                  <a:pt x="336082" y="152463"/>
                </a:lnTo>
                <a:lnTo>
                  <a:pt x="333134" y="151736"/>
                </a:lnTo>
                <a:lnTo>
                  <a:pt x="324213" y="154692"/>
                </a:lnTo>
                <a:lnTo>
                  <a:pt x="316956" y="162591"/>
                </a:lnTo>
                <a:lnTo>
                  <a:pt x="288984" y="208994"/>
                </a:lnTo>
                <a:lnTo>
                  <a:pt x="288598" y="218945"/>
                </a:lnTo>
                <a:lnTo>
                  <a:pt x="290894" y="222869"/>
                </a:lnTo>
                <a:lnTo>
                  <a:pt x="299091" y="229110"/>
                </a:lnTo>
                <a:lnTo>
                  <a:pt x="322346" y="233220"/>
                </a:lnTo>
                <a:lnTo>
                  <a:pt x="367010" y="234608"/>
                </a:lnTo>
                <a:lnTo>
                  <a:pt x="384387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162"/>
          <p:cNvGrpSpPr/>
          <p:nvPr/>
        </p:nvGrpSpPr>
        <p:grpSpPr>
          <a:xfrm>
            <a:off x="7249451" y="1328033"/>
            <a:ext cx="1373850" cy="726765"/>
            <a:chOff x="7249451" y="1328033"/>
            <a:chExt cx="1373850" cy="726765"/>
          </a:xfrm>
        </p:grpSpPr>
        <p:sp>
          <p:nvSpPr>
            <p:cNvPr id="79" name="SMARTInkShape-862"/>
            <p:cNvSpPr/>
            <p:nvPr>
              <p:custDataLst>
                <p:tags r:id="rId181"/>
              </p:custDataLst>
            </p:nvPr>
          </p:nvSpPr>
          <p:spPr>
            <a:xfrm>
              <a:off x="7249451" y="1470598"/>
              <a:ext cx="167350" cy="389953"/>
            </a:xfrm>
            <a:custGeom>
              <a:avLst/>
              <a:gdLst/>
              <a:ahLst/>
              <a:cxnLst/>
              <a:rect l="0" t="0" r="0" b="0"/>
              <a:pathLst>
                <a:path w="167350" h="389953">
                  <a:moveTo>
                    <a:pt x="129249" y="21652"/>
                  </a:moveTo>
                  <a:lnTo>
                    <a:pt x="129249" y="21652"/>
                  </a:lnTo>
                  <a:lnTo>
                    <a:pt x="129249" y="12814"/>
                  </a:lnTo>
                  <a:lnTo>
                    <a:pt x="127367" y="8787"/>
                  </a:lnTo>
                  <a:lnTo>
                    <a:pt x="125878" y="6725"/>
                  </a:lnTo>
                  <a:lnTo>
                    <a:pt x="113669" y="453"/>
                  </a:lnTo>
                  <a:lnTo>
                    <a:pt x="102568" y="0"/>
                  </a:lnTo>
                  <a:lnTo>
                    <a:pt x="90580" y="2857"/>
                  </a:lnTo>
                  <a:lnTo>
                    <a:pt x="78196" y="8830"/>
                  </a:lnTo>
                  <a:lnTo>
                    <a:pt x="55952" y="30239"/>
                  </a:lnTo>
                  <a:lnTo>
                    <a:pt x="31488" y="69038"/>
                  </a:lnTo>
                  <a:lnTo>
                    <a:pt x="16655" y="103861"/>
                  </a:lnTo>
                  <a:lnTo>
                    <a:pt x="5124" y="142856"/>
                  </a:lnTo>
                  <a:lnTo>
                    <a:pt x="0" y="183705"/>
                  </a:lnTo>
                  <a:lnTo>
                    <a:pt x="1485" y="223498"/>
                  </a:lnTo>
                  <a:lnTo>
                    <a:pt x="8259" y="260939"/>
                  </a:lnTo>
                  <a:lnTo>
                    <a:pt x="20677" y="294043"/>
                  </a:lnTo>
                  <a:lnTo>
                    <a:pt x="53648" y="337075"/>
                  </a:lnTo>
                  <a:lnTo>
                    <a:pt x="98068" y="369895"/>
                  </a:lnTo>
                  <a:lnTo>
                    <a:pt x="140236" y="384009"/>
                  </a:lnTo>
                  <a:lnTo>
                    <a:pt x="167349" y="389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63"/>
            <p:cNvSpPr/>
            <p:nvPr>
              <p:custDataLst>
                <p:tags r:id="rId182"/>
              </p:custDataLst>
            </p:nvPr>
          </p:nvSpPr>
          <p:spPr>
            <a:xfrm>
              <a:off x="7607300" y="15240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9590" y="48184"/>
                  </a:lnTo>
                  <a:lnTo>
                    <a:pt x="4895" y="9274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64"/>
            <p:cNvSpPr/>
            <p:nvPr>
              <p:custDataLst>
                <p:tags r:id="rId183"/>
              </p:custDataLst>
            </p:nvPr>
          </p:nvSpPr>
          <p:spPr>
            <a:xfrm>
              <a:off x="7561844" y="1380045"/>
              <a:ext cx="47538" cy="36006"/>
            </a:xfrm>
            <a:custGeom>
              <a:avLst/>
              <a:gdLst/>
              <a:ahLst/>
              <a:cxnLst/>
              <a:rect l="0" t="0" r="0" b="0"/>
              <a:pathLst>
                <a:path w="47538" h="36006">
                  <a:moveTo>
                    <a:pt x="13706" y="4255"/>
                  </a:moveTo>
                  <a:lnTo>
                    <a:pt x="13706" y="4255"/>
                  </a:lnTo>
                  <a:lnTo>
                    <a:pt x="13705" y="13093"/>
                  </a:lnTo>
                  <a:lnTo>
                    <a:pt x="15587" y="17120"/>
                  </a:lnTo>
                  <a:lnTo>
                    <a:pt x="17076" y="19182"/>
                  </a:lnTo>
                  <a:lnTo>
                    <a:pt x="19481" y="20556"/>
                  </a:lnTo>
                  <a:lnTo>
                    <a:pt x="25915" y="22083"/>
                  </a:lnTo>
                  <a:lnTo>
                    <a:pt x="33478" y="20881"/>
                  </a:lnTo>
                  <a:lnTo>
                    <a:pt x="43789" y="16237"/>
                  </a:lnTo>
                  <a:lnTo>
                    <a:pt x="46461" y="14359"/>
                  </a:lnTo>
                  <a:lnTo>
                    <a:pt x="47537" y="11697"/>
                  </a:lnTo>
                  <a:lnTo>
                    <a:pt x="46852" y="4975"/>
                  </a:lnTo>
                  <a:lnTo>
                    <a:pt x="44975" y="2619"/>
                  </a:lnTo>
                  <a:lnTo>
                    <a:pt x="39128" y="0"/>
                  </a:lnTo>
                  <a:lnTo>
                    <a:pt x="24531" y="1897"/>
                  </a:lnTo>
                  <a:lnTo>
                    <a:pt x="2447" y="12886"/>
                  </a:lnTo>
                  <a:lnTo>
                    <a:pt x="556" y="14948"/>
                  </a:lnTo>
                  <a:lnTo>
                    <a:pt x="0" y="17028"/>
                  </a:lnTo>
                  <a:lnTo>
                    <a:pt x="335" y="19120"/>
                  </a:lnTo>
                  <a:lnTo>
                    <a:pt x="2590" y="23327"/>
                  </a:lnTo>
                  <a:lnTo>
                    <a:pt x="4178" y="25436"/>
                  </a:lnTo>
                  <a:lnTo>
                    <a:pt x="16528" y="31776"/>
                  </a:lnTo>
                  <a:lnTo>
                    <a:pt x="32756" y="36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65"/>
            <p:cNvSpPr/>
            <p:nvPr>
              <p:custDataLst>
                <p:tags r:id="rId184"/>
              </p:custDataLst>
            </p:nvPr>
          </p:nvSpPr>
          <p:spPr>
            <a:xfrm>
              <a:off x="7430382" y="1729892"/>
              <a:ext cx="253119" cy="16359"/>
            </a:xfrm>
            <a:custGeom>
              <a:avLst/>
              <a:gdLst/>
              <a:ahLst/>
              <a:cxnLst/>
              <a:rect l="0" t="0" r="0" b="0"/>
              <a:pathLst>
                <a:path w="253119" h="16359">
                  <a:moveTo>
                    <a:pt x="5468" y="3658"/>
                  </a:moveTo>
                  <a:lnTo>
                    <a:pt x="5468" y="3658"/>
                  </a:lnTo>
                  <a:lnTo>
                    <a:pt x="0" y="3658"/>
                  </a:lnTo>
                  <a:lnTo>
                    <a:pt x="38157" y="2952"/>
                  </a:lnTo>
                  <a:lnTo>
                    <a:pt x="82259" y="0"/>
                  </a:lnTo>
                  <a:lnTo>
                    <a:pt x="119560" y="1562"/>
                  </a:lnTo>
                  <a:lnTo>
                    <a:pt x="157776" y="2726"/>
                  </a:lnTo>
                  <a:lnTo>
                    <a:pt x="193810" y="4655"/>
                  </a:lnTo>
                  <a:lnTo>
                    <a:pt x="253118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66"/>
            <p:cNvSpPr/>
            <p:nvPr>
              <p:custDataLst>
                <p:tags r:id="rId185"/>
              </p:custDataLst>
            </p:nvPr>
          </p:nvSpPr>
          <p:spPr>
            <a:xfrm>
              <a:off x="7516868" y="1824325"/>
              <a:ext cx="134883" cy="230473"/>
            </a:xfrm>
            <a:custGeom>
              <a:avLst/>
              <a:gdLst/>
              <a:ahLst/>
              <a:cxnLst/>
              <a:rect l="0" t="0" r="0" b="0"/>
              <a:pathLst>
                <a:path w="134883" h="230473">
                  <a:moveTo>
                    <a:pt x="90432" y="55275"/>
                  </a:moveTo>
                  <a:lnTo>
                    <a:pt x="90432" y="55275"/>
                  </a:lnTo>
                  <a:lnTo>
                    <a:pt x="85363" y="49500"/>
                  </a:lnTo>
                  <a:lnTo>
                    <a:pt x="57438" y="4453"/>
                  </a:lnTo>
                  <a:lnTo>
                    <a:pt x="50839" y="937"/>
                  </a:lnTo>
                  <a:lnTo>
                    <a:pt x="47103" y="0"/>
                  </a:lnTo>
                  <a:lnTo>
                    <a:pt x="31732" y="2051"/>
                  </a:lnTo>
                  <a:lnTo>
                    <a:pt x="13772" y="13870"/>
                  </a:lnTo>
                  <a:lnTo>
                    <a:pt x="1788" y="27406"/>
                  </a:lnTo>
                  <a:lnTo>
                    <a:pt x="0" y="39832"/>
                  </a:lnTo>
                  <a:lnTo>
                    <a:pt x="2959" y="58930"/>
                  </a:lnTo>
                  <a:lnTo>
                    <a:pt x="4601" y="64062"/>
                  </a:lnTo>
                  <a:lnTo>
                    <a:pt x="7811" y="68189"/>
                  </a:lnTo>
                  <a:lnTo>
                    <a:pt x="17023" y="74655"/>
                  </a:lnTo>
                  <a:lnTo>
                    <a:pt x="28171" y="76118"/>
                  </a:lnTo>
                  <a:lnTo>
                    <a:pt x="44468" y="72975"/>
                  </a:lnTo>
                  <a:lnTo>
                    <a:pt x="49205" y="71308"/>
                  </a:lnTo>
                  <a:lnTo>
                    <a:pt x="56352" y="65693"/>
                  </a:lnTo>
                  <a:lnTo>
                    <a:pt x="61174" y="59200"/>
                  </a:lnTo>
                  <a:lnTo>
                    <a:pt x="64524" y="50417"/>
                  </a:lnTo>
                  <a:lnTo>
                    <a:pt x="46721" y="97769"/>
                  </a:lnTo>
                  <a:lnTo>
                    <a:pt x="34990" y="136148"/>
                  </a:lnTo>
                  <a:lnTo>
                    <a:pt x="22577" y="175428"/>
                  </a:lnTo>
                  <a:lnTo>
                    <a:pt x="8424" y="219900"/>
                  </a:lnTo>
                  <a:lnTo>
                    <a:pt x="5301" y="227220"/>
                  </a:lnTo>
                  <a:lnTo>
                    <a:pt x="5455" y="229171"/>
                  </a:lnTo>
                  <a:lnTo>
                    <a:pt x="6263" y="230472"/>
                  </a:lnTo>
                  <a:lnTo>
                    <a:pt x="8215" y="229929"/>
                  </a:lnTo>
                  <a:lnTo>
                    <a:pt x="54109" y="194652"/>
                  </a:lnTo>
                  <a:lnTo>
                    <a:pt x="98435" y="168557"/>
                  </a:lnTo>
                  <a:lnTo>
                    <a:pt x="134882" y="137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67"/>
            <p:cNvSpPr/>
            <p:nvPr>
              <p:custDataLst>
                <p:tags r:id="rId186"/>
              </p:custDataLst>
            </p:nvPr>
          </p:nvSpPr>
          <p:spPr>
            <a:xfrm>
              <a:off x="7747000" y="1663700"/>
              <a:ext cx="95251" cy="171451"/>
            </a:xfrm>
            <a:custGeom>
              <a:avLst/>
              <a:gdLst/>
              <a:ahLst/>
              <a:cxnLst/>
              <a:rect l="0" t="0" r="0" b="0"/>
              <a:pathLst>
                <a:path w="95251" h="171451">
                  <a:moveTo>
                    <a:pt x="0" y="0"/>
                  </a:moveTo>
                  <a:lnTo>
                    <a:pt x="0" y="0"/>
                  </a:lnTo>
                  <a:lnTo>
                    <a:pt x="28561" y="41427"/>
                  </a:lnTo>
                  <a:lnTo>
                    <a:pt x="56520" y="81090"/>
                  </a:lnTo>
                  <a:lnTo>
                    <a:pt x="76650" y="122191"/>
                  </a:lnTo>
                  <a:lnTo>
                    <a:pt x="952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68"/>
            <p:cNvSpPr/>
            <p:nvPr>
              <p:custDataLst>
                <p:tags r:id="rId187"/>
              </p:custDataLst>
            </p:nvPr>
          </p:nvSpPr>
          <p:spPr>
            <a:xfrm>
              <a:off x="7740650" y="1685442"/>
              <a:ext cx="146051" cy="143359"/>
            </a:xfrm>
            <a:custGeom>
              <a:avLst/>
              <a:gdLst/>
              <a:ahLst/>
              <a:cxnLst/>
              <a:rect l="0" t="0" r="0" b="0"/>
              <a:pathLst>
                <a:path w="146051" h="143359">
                  <a:moveTo>
                    <a:pt x="146050" y="3658"/>
                  </a:moveTo>
                  <a:lnTo>
                    <a:pt x="146050" y="3658"/>
                  </a:lnTo>
                  <a:lnTo>
                    <a:pt x="146050" y="287"/>
                  </a:lnTo>
                  <a:lnTo>
                    <a:pt x="144638" y="0"/>
                  </a:lnTo>
                  <a:lnTo>
                    <a:pt x="139308" y="1562"/>
                  </a:lnTo>
                  <a:lnTo>
                    <a:pt x="128374" y="9779"/>
                  </a:lnTo>
                  <a:lnTo>
                    <a:pt x="88071" y="54505"/>
                  </a:lnTo>
                  <a:lnTo>
                    <a:pt x="53171" y="94396"/>
                  </a:lnTo>
                  <a:lnTo>
                    <a:pt x="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69"/>
            <p:cNvSpPr/>
            <p:nvPr>
              <p:custDataLst>
                <p:tags r:id="rId188"/>
              </p:custDataLst>
            </p:nvPr>
          </p:nvSpPr>
          <p:spPr>
            <a:xfrm>
              <a:off x="7969250" y="1609242"/>
              <a:ext cx="12701" cy="149709"/>
            </a:xfrm>
            <a:custGeom>
              <a:avLst/>
              <a:gdLst/>
              <a:ahLst/>
              <a:cxnLst/>
              <a:rect l="0" t="0" r="0" b="0"/>
              <a:pathLst>
                <a:path w="12701" h="14970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8336" y="0"/>
                  </a:lnTo>
                  <a:lnTo>
                    <a:pt x="7674" y="514"/>
                  </a:lnTo>
                  <a:lnTo>
                    <a:pt x="3240" y="16521"/>
                  </a:lnTo>
                  <a:lnTo>
                    <a:pt x="640" y="61363"/>
                  </a:lnTo>
                  <a:lnTo>
                    <a:pt x="189" y="99072"/>
                  </a:lnTo>
                  <a:lnTo>
                    <a:pt x="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70"/>
            <p:cNvSpPr/>
            <p:nvPr>
              <p:custDataLst>
                <p:tags r:id="rId189"/>
              </p:custDataLst>
            </p:nvPr>
          </p:nvSpPr>
          <p:spPr>
            <a:xfrm>
              <a:off x="8020661" y="1666348"/>
              <a:ext cx="126390" cy="105516"/>
            </a:xfrm>
            <a:custGeom>
              <a:avLst/>
              <a:gdLst/>
              <a:ahLst/>
              <a:cxnLst/>
              <a:rect l="0" t="0" r="0" b="0"/>
              <a:pathLst>
                <a:path w="126390" h="105516">
                  <a:moveTo>
                    <a:pt x="126389" y="10052"/>
                  </a:moveTo>
                  <a:lnTo>
                    <a:pt x="126389" y="10052"/>
                  </a:lnTo>
                  <a:lnTo>
                    <a:pt x="119647" y="3310"/>
                  </a:lnTo>
                  <a:lnTo>
                    <a:pt x="106929" y="0"/>
                  </a:lnTo>
                  <a:lnTo>
                    <a:pt x="66649" y="1246"/>
                  </a:lnTo>
                  <a:lnTo>
                    <a:pt x="37114" y="13087"/>
                  </a:lnTo>
                  <a:lnTo>
                    <a:pt x="13859" y="33372"/>
                  </a:lnTo>
                  <a:lnTo>
                    <a:pt x="305" y="53886"/>
                  </a:lnTo>
                  <a:lnTo>
                    <a:pt x="0" y="61147"/>
                  </a:lnTo>
                  <a:lnTo>
                    <a:pt x="5305" y="76740"/>
                  </a:lnTo>
                  <a:lnTo>
                    <a:pt x="16600" y="89315"/>
                  </a:lnTo>
                  <a:lnTo>
                    <a:pt x="32438" y="98902"/>
                  </a:lnTo>
                  <a:lnTo>
                    <a:pt x="53588" y="105515"/>
                  </a:lnTo>
                  <a:lnTo>
                    <a:pt x="73336" y="105162"/>
                  </a:lnTo>
                  <a:lnTo>
                    <a:pt x="89404" y="100301"/>
                  </a:lnTo>
                  <a:lnTo>
                    <a:pt x="98897" y="93436"/>
                  </a:lnTo>
                  <a:lnTo>
                    <a:pt x="100299" y="87514"/>
                  </a:lnTo>
                  <a:lnTo>
                    <a:pt x="98095" y="71526"/>
                  </a:lnTo>
                  <a:lnTo>
                    <a:pt x="82179" y="46062"/>
                  </a:lnTo>
                  <a:lnTo>
                    <a:pt x="59588" y="27385"/>
                  </a:lnTo>
                  <a:lnTo>
                    <a:pt x="31139" y="1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71"/>
            <p:cNvSpPr/>
            <p:nvPr>
              <p:custDataLst>
                <p:tags r:id="rId190"/>
              </p:custDataLst>
            </p:nvPr>
          </p:nvSpPr>
          <p:spPr>
            <a:xfrm>
              <a:off x="8147559" y="1670050"/>
              <a:ext cx="94742" cy="92923"/>
            </a:xfrm>
            <a:custGeom>
              <a:avLst/>
              <a:gdLst/>
              <a:ahLst/>
              <a:cxnLst/>
              <a:rect l="0" t="0" r="0" b="0"/>
              <a:pathLst>
                <a:path w="94742" h="92923">
                  <a:moveTo>
                    <a:pt x="94741" y="0"/>
                  </a:moveTo>
                  <a:lnTo>
                    <a:pt x="94741" y="0"/>
                  </a:lnTo>
                  <a:lnTo>
                    <a:pt x="70322" y="0"/>
                  </a:lnTo>
                  <a:lnTo>
                    <a:pt x="43839" y="10113"/>
                  </a:lnTo>
                  <a:lnTo>
                    <a:pt x="17021" y="26515"/>
                  </a:lnTo>
                  <a:lnTo>
                    <a:pt x="5401" y="40477"/>
                  </a:lnTo>
                  <a:lnTo>
                    <a:pt x="1313" y="48151"/>
                  </a:lnTo>
                  <a:lnTo>
                    <a:pt x="0" y="56090"/>
                  </a:lnTo>
                  <a:lnTo>
                    <a:pt x="2305" y="72436"/>
                  </a:lnTo>
                  <a:lnTo>
                    <a:pt x="6306" y="78630"/>
                  </a:lnTo>
                  <a:lnTo>
                    <a:pt x="18277" y="87393"/>
                  </a:lnTo>
                  <a:lnTo>
                    <a:pt x="37512" y="92922"/>
                  </a:lnTo>
                  <a:lnTo>
                    <a:pt x="56617" y="91189"/>
                  </a:lnTo>
                  <a:lnTo>
                    <a:pt x="65568" y="86154"/>
                  </a:lnTo>
                  <a:lnTo>
                    <a:pt x="68942" y="82836"/>
                  </a:lnTo>
                  <a:lnTo>
                    <a:pt x="69780" y="77802"/>
                  </a:lnTo>
                  <a:lnTo>
                    <a:pt x="64218" y="57233"/>
                  </a:lnTo>
                  <a:lnTo>
                    <a:pt x="5029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72"/>
            <p:cNvSpPr/>
            <p:nvPr>
              <p:custDataLst>
                <p:tags r:id="rId191"/>
              </p:custDataLst>
            </p:nvPr>
          </p:nvSpPr>
          <p:spPr>
            <a:xfrm>
              <a:off x="8248650" y="1553929"/>
              <a:ext cx="96293" cy="389172"/>
            </a:xfrm>
            <a:custGeom>
              <a:avLst/>
              <a:gdLst/>
              <a:ahLst/>
              <a:cxnLst/>
              <a:rect l="0" t="0" r="0" b="0"/>
              <a:pathLst>
                <a:path w="96293" h="389172">
                  <a:moveTo>
                    <a:pt x="82550" y="8171"/>
                  </a:moveTo>
                  <a:lnTo>
                    <a:pt x="82550" y="8171"/>
                  </a:lnTo>
                  <a:lnTo>
                    <a:pt x="75808" y="1429"/>
                  </a:lnTo>
                  <a:lnTo>
                    <a:pt x="73116" y="149"/>
                  </a:lnTo>
                  <a:lnTo>
                    <a:pt x="70617" y="0"/>
                  </a:lnTo>
                  <a:lnTo>
                    <a:pt x="68245" y="607"/>
                  </a:lnTo>
                  <a:lnTo>
                    <a:pt x="67368" y="3834"/>
                  </a:lnTo>
                  <a:lnTo>
                    <a:pt x="72913" y="34935"/>
                  </a:lnTo>
                  <a:lnTo>
                    <a:pt x="83458" y="79601"/>
                  </a:lnTo>
                  <a:lnTo>
                    <a:pt x="90714" y="118234"/>
                  </a:lnTo>
                  <a:lnTo>
                    <a:pt x="96292" y="161275"/>
                  </a:lnTo>
                  <a:lnTo>
                    <a:pt x="95478" y="206275"/>
                  </a:lnTo>
                  <a:lnTo>
                    <a:pt x="89001" y="251439"/>
                  </a:lnTo>
                  <a:lnTo>
                    <a:pt x="76715" y="295031"/>
                  </a:lnTo>
                  <a:lnTo>
                    <a:pt x="61847" y="330398"/>
                  </a:lnTo>
                  <a:lnTo>
                    <a:pt x="44421" y="357405"/>
                  </a:lnTo>
                  <a:lnTo>
                    <a:pt x="0" y="389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73"/>
            <p:cNvSpPr/>
            <p:nvPr>
              <p:custDataLst>
                <p:tags r:id="rId192"/>
              </p:custDataLst>
            </p:nvPr>
          </p:nvSpPr>
          <p:spPr>
            <a:xfrm>
              <a:off x="8420179" y="1328033"/>
              <a:ext cx="203122" cy="242731"/>
            </a:xfrm>
            <a:custGeom>
              <a:avLst/>
              <a:gdLst/>
              <a:ahLst/>
              <a:cxnLst/>
              <a:rect l="0" t="0" r="0" b="0"/>
              <a:pathLst>
                <a:path w="203122" h="242731">
                  <a:moveTo>
                    <a:pt x="114221" y="5467"/>
                  </a:moveTo>
                  <a:lnTo>
                    <a:pt x="114221" y="5467"/>
                  </a:lnTo>
                  <a:lnTo>
                    <a:pt x="114221" y="2096"/>
                  </a:lnTo>
                  <a:lnTo>
                    <a:pt x="113515" y="1103"/>
                  </a:lnTo>
                  <a:lnTo>
                    <a:pt x="112340" y="441"/>
                  </a:lnTo>
                  <a:lnTo>
                    <a:pt x="110850" y="0"/>
                  </a:lnTo>
                  <a:lnTo>
                    <a:pt x="109152" y="1116"/>
                  </a:lnTo>
                  <a:lnTo>
                    <a:pt x="105382" y="6121"/>
                  </a:lnTo>
                  <a:lnTo>
                    <a:pt x="89650" y="50041"/>
                  </a:lnTo>
                  <a:lnTo>
                    <a:pt x="83183" y="97057"/>
                  </a:lnTo>
                  <a:lnTo>
                    <a:pt x="78527" y="141574"/>
                  </a:lnTo>
                  <a:lnTo>
                    <a:pt x="78245" y="182202"/>
                  </a:lnTo>
                  <a:lnTo>
                    <a:pt x="86471" y="218229"/>
                  </a:lnTo>
                  <a:lnTo>
                    <a:pt x="93891" y="233143"/>
                  </a:lnTo>
                  <a:lnTo>
                    <a:pt x="101894" y="240712"/>
                  </a:lnTo>
                  <a:lnTo>
                    <a:pt x="106002" y="242730"/>
                  </a:lnTo>
                  <a:lnTo>
                    <a:pt x="109447" y="241959"/>
                  </a:lnTo>
                  <a:lnTo>
                    <a:pt x="112449" y="239329"/>
                  </a:lnTo>
                  <a:lnTo>
                    <a:pt x="115156" y="235458"/>
                  </a:lnTo>
                  <a:lnTo>
                    <a:pt x="114402" y="221750"/>
                  </a:lnTo>
                  <a:lnTo>
                    <a:pt x="95677" y="177463"/>
                  </a:lnTo>
                  <a:lnTo>
                    <a:pt x="64096" y="132705"/>
                  </a:lnTo>
                  <a:lnTo>
                    <a:pt x="21010" y="98606"/>
                  </a:lnTo>
                  <a:lnTo>
                    <a:pt x="41" y="89411"/>
                  </a:lnTo>
                  <a:lnTo>
                    <a:pt x="0" y="88947"/>
                  </a:lnTo>
                  <a:lnTo>
                    <a:pt x="38652" y="79260"/>
                  </a:lnTo>
                  <a:lnTo>
                    <a:pt x="83850" y="64546"/>
                  </a:lnTo>
                  <a:lnTo>
                    <a:pt x="127899" y="37807"/>
                  </a:lnTo>
                  <a:lnTo>
                    <a:pt x="153469" y="17095"/>
                  </a:lnTo>
                  <a:lnTo>
                    <a:pt x="155202" y="16747"/>
                  </a:lnTo>
                  <a:lnTo>
                    <a:pt x="156358" y="17220"/>
                  </a:lnTo>
                  <a:lnTo>
                    <a:pt x="155761" y="23391"/>
                  </a:lnTo>
                  <a:lnTo>
                    <a:pt x="142634" y="67225"/>
                  </a:lnTo>
                  <a:lnTo>
                    <a:pt x="130792" y="111098"/>
                  </a:lnTo>
                  <a:lnTo>
                    <a:pt x="118346" y="153574"/>
                  </a:lnTo>
                  <a:lnTo>
                    <a:pt x="103184" y="199896"/>
                  </a:lnTo>
                  <a:lnTo>
                    <a:pt x="102629" y="201409"/>
                  </a:lnTo>
                  <a:lnTo>
                    <a:pt x="102259" y="201711"/>
                  </a:lnTo>
                  <a:lnTo>
                    <a:pt x="139911" y="155906"/>
                  </a:lnTo>
                  <a:lnTo>
                    <a:pt x="149392" y="146883"/>
                  </a:lnTo>
                  <a:lnTo>
                    <a:pt x="158310" y="142402"/>
                  </a:lnTo>
                  <a:lnTo>
                    <a:pt x="162664" y="141207"/>
                  </a:lnTo>
                  <a:lnTo>
                    <a:pt x="166977" y="141821"/>
                  </a:lnTo>
                  <a:lnTo>
                    <a:pt x="175534" y="146267"/>
                  </a:lnTo>
                  <a:lnTo>
                    <a:pt x="188282" y="163445"/>
                  </a:lnTo>
                  <a:lnTo>
                    <a:pt x="203121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163"/>
          <p:cNvGrpSpPr/>
          <p:nvPr/>
        </p:nvGrpSpPr>
        <p:grpSpPr>
          <a:xfrm>
            <a:off x="9182286" y="1473200"/>
            <a:ext cx="1234107" cy="540130"/>
            <a:chOff x="9182286" y="1473200"/>
            <a:chExt cx="1234107" cy="540130"/>
          </a:xfrm>
        </p:grpSpPr>
        <p:sp>
          <p:nvSpPr>
            <p:cNvPr id="92" name="SMARTInkShape-874"/>
            <p:cNvSpPr/>
            <p:nvPr>
              <p:custDataLst>
                <p:tags r:id="rId169"/>
              </p:custDataLst>
            </p:nvPr>
          </p:nvSpPr>
          <p:spPr>
            <a:xfrm>
              <a:off x="9182286" y="1614667"/>
              <a:ext cx="170557" cy="398663"/>
            </a:xfrm>
            <a:custGeom>
              <a:avLst/>
              <a:gdLst/>
              <a:ahLst/>
              <a:cxnLst/>
              <a:rect l="0" t="0" r="0" b="0"/>
              <a:pathLst>
                <a:path w="170557" h="398663">
                  <a:moveTo>
                    <a:pt x="25214" y="163333"/>
                  </a:moveTo>
                  <a:lnTo>
                    <a:pt x="25214" y="163333"/>
                  </a:lnTo>
                  <a:lnTo>
                    <a:pt x="28584" y="159962"/>
                  </a:lnTo>
                  <a:lnTo>
                    <a:pt x="32121" y="158307"/>
                  </a:lnTo>
                  <a:lnTo>
                    <a:pt x="37574" y="157060"/>
                  </a:lnTo>
                  <a:lnTo>
                    <a:pt x="32843" y="183360"/>
                  </a:lnTo>
                  <a:lnTo>
                    <a:pt x="30061" y="218185"/>
                  </a:lnTo>
                  <a:lnTo>
                    <a:pt x="24768" y="261665"/>
                  </a:lnTo>
                  <a:lnTo>
                    <a:pt x="18731" y="308415"/>
                  </a:lnTo>
                  <a:lnTo>
                    <a:pt x="10593" y="349783"/>
                  </a:lnTo>
                  <a:lnTo>
                    <a:pt x="760" y="394374"/>
                  </a:lnTo>
                  <a:lnTo>
                    <a:pt x="235" y="398662"/>
                  </a:lnTo>
                  <a:lnTo>
                    <a:pt x="0" y="395864"/>
                  </a:lnTo>
                  <a:lnTo>
                    <a:pt x="15535" y="352269"/>
                  </a:lnTo>
                  <a:lnTo>
                    <a:pt x="26557" y="318566"/>
                  </a:lnTo>
                  <a:lnTo>
                    <a:pt x="32459" y="295749"/>
                  </a:lnTo>
                  <a:lnTo>
                    <a:pt x="38510" y="270660"/>
                  </a:lnTo>
                  <a:lnTo>
                    <a:pt x="46072" y="242646"/>
                  </a:lnTo>
                  <a:lnTo>
                    <a:pt x="54641" y="212680"/>
                  </a:lnTo>
                  <a:lnTo>
                    <a:pt x="63882" y="181415"/>
                  </a:lnTo>
                  <a:lnTo>
                    <a:pt x="72865" y="152104"/>
                  </a:lnTo>
                  <a:lnTo>
                    <a:pt x="81676" y="124097"/>
                  </a:lnTo>
                  <a:lnTo>
                    <a:pt x="90371" y="96959"/>
                  </a:lnTo>
                  <a:lnTo>
                    <a:pt x="107560" y="55517"/>
                  </a:lnTo>
                  <a:lnTo>
                    <a:pt x="131222" y="15911"/>
                  </a:lnTo>
                  <a:lnTo>
                    <a:pt x="143589" y="3268"/>
                  </a:lnTo>
                  <a:lnTo>
                    <a:pt x="147875" y="884"/>
                  </a:lnTo>
                  <a:lnTo>
                    <a:pt x="151437" y="0"/>
                  </a:lnTo>
                  <a:lnTo>
                    <a:pt x="155224" y="1528"/>
                  </a:lnTo>
                  <a:lnTo>
                    <a:pt x="163195" y="8870"/>
                  </a:lnTo>
                  <a:lnTo>
                    <a:pt x="168873" y="41758"/>
                  </a:lnTo>
                  <a:lnTo>
                    <a:pt x="170556" y="83880"/>
                  </a:lnTo>
                  <a:lnTo>
                    <a:pt x="160941" y="127640"/>
                  </a:lnTo>
                  <a:lnTo>
                    <a:pt x="144687" y="161773"/>
                  </a:lnTo>
                  <a:lnTo>
                    <a:pt x="128878" y="175104"/>
                  </a:lnTo>
                  <a:lnTo>
                    <a:pt x="110797" y="181970"/>
                  </a:lnTo>
                  <a:lnTo>
                    <a:pt x="85458" y="181869"/>
                  </a:lnTo>
                  <a:lnTo>
                    <a:pt x="64936" y="176665"/>
                  </a:lnTo>
                  <a:lnTo>
                    <a:pt x="44264" y="163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75"/>
            <p:cNvSpPr/>
            <p:nvPr>
              <p:custDataLst>
                <p:tags r:id="rId170"/>
              </p:custDataLst>
            </p:nvPr>
          </p:nvSpPr>
          <p:spPr>
            <a:xfrm>
              <a:off x="9424283" y="1665905"/>
              <a:ext cx="62618" cy="131146"/>
            </a:xfrm>
            <a:custGeom>
              <a:avLst/>
              <a:gdLst/>
              <a:ahLst/>
              <a:cxnLst/>
              <a:rect l="0" t="0" r="0" b="0"/>
              <a:pathLst>
                <a:path w="62618" h="131146">
                  <a:moveTo>
                    <a:pt x="5467" y="54945"/>
                  </a:moveTo>
                  <a:lnTo>
                    <a:pt x="5467" y="54945"/>
                  </a:lnTo>
                  <a:lnTo>
                    <a:pt x="2096" y="54945"/>
                  </a:lnTo>
                  <a:lnTo>
                    <a:pt x="1103" y="55650"/>
                  </a:lnTo>
                  <a:lnTo>
                    <a:pt x="441" y="56826"/>
                  </a:lnTo>
                  <a:lnTo>
                    <a:pt x="0" y="58316"/>
                  </a:lnTo>
                  <a:lnTo>
                    <a:pt x="1116" y="59309"/>
                  </a:lnTo>
                  <a:lnTo>
                    <a:pt x="6120" y="60412"/>
                  </a:lnTo>
                  <a:lnTo>
                    <a:pt x="26984" y="54291"/>
                  </a:lnTo>
                  <a:lnTo>
                    <a:pt x="38077" y="45482"/>
                  </a:lnTo>
                  <a:lnTo>
                    <a:pt x="42024" y="40170"/>
                  </a:lnTo>
                  <a:lnTo>
                    <a:pt x="46409" y="26741"/>
                  </a:lnTo>
                  <a:lnTo>
                    <a:pt x="49223" y="5237"/>
                  </a:lnTo>
                  <a:lnTo>
                    <a:pt x="48749" y="2757"/>
                  </a:lnTo>
                  <a:lnTo>
                    <a:pt x="47727" y="1103"/>
                  </a:lnTo>
                  <a:lnTo>
                    <a:pt x="46340" y="0"/>
                  </a:lnTo>
                  <a:lnTo>
                    <a:pt x="44004" y="1382"/>
                  </a:lnTo>
                  <a:lnTo>
                    <a:pt x="37646" y="8561"/>
                  </a:lnTo>
                  <a:lnTo>
                    <a:pt x="22773" y="41262"/>
                  </a:lnTo>
                  <a:lnTo>
                    <a:pt x="16083" y="74880"/>
                  </a:lnTo>
                  <a:lnTo>
                    <a:pt x="16770" y="96731"/>
                  </a:lnTo>
                  <a:lnTo>
                    <a:pt x="23189" y="112557"/>
                  </a:lnTo>
                  <a:lnTo>
                    <a:pt x="27866" y="118753"/>
                  </a:lnTo>
                  <a:lnTo>
                    <a:pt x="40586" y="125637"/>
                  </a:lnTo>
                  <a:lnTo>
                    <a:pt x="62617" y="131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76"/>
            <p:cNvSpPr/>
            <p:nvPr>
              <p:custDataLst>
                <p:tags r:id="rId171"/>
              </p:custDataLst>
            </p:nvPr>
          </p:nvSpPr>
          <p:spPr>
            <a:xfrm>
              <a:off x="9544050" y="1657350"/>
              <a:ext cx="95251" cy="130015"/>
            </a:xfrm>
            <a:custGeom>
              <a:avLst/>
              <a:gdLst/>
              <a:ahLst/>
              <a:cxnLst/>
              <a:rect l="0" t="0" r="0" b="0"/>
              <a:pathLst>
                <a:path w="95251" h="130015">
                  <a:moveTo>
                    <a:pt x="0" y="6350"/>
                  </a:moveTo>
                  <a:lnTo>
                    <a:pt x="0" y="6350"/>
                  </a:lnTo>
                  <a:lnTo>
                    <a:pt x="6480" y="7055"/>
                  </a:lnTo>
                  <a:lnTo>
                    <a:pt x="15580" y="9721"/>
                  </a:lnTo>
                  <a:lnTo>
                    <a:pt x="32603" y="21930"/>
                  </a:lnTo>
                  <a:lnTo>
                    <a:pt x="47682" y="45695"/>
                  </a:lnTo>
                  <a:lnTo>
                    <a:pt x="54345" y="75079"/>
                  </a:lnTo>
                  <a:lnTo>
                    <a:pt x="55890" y="110133"/>
                  </a:lnTo>
                  <a:lnTo>
                    <a:pt x="53532" y="122090"/>
                  </a:lnTo>
                  <a:lnTo>
                    <a:pt x="50505" y="125843"/>
                  </a:lnTo>
                  <a:lnTo>
                    <a:pt x="41497" y="130014"/>
                  </a:lnTo>
                  <a:lnTo>
                    <a:pt x="37542" y="129715"/>
                  </a:lnTo>
                  <a:lnTo>
                    <a:pt x="34200" y="128104"/>
                  </a:lnTo>
                  <a:lnTo>
                    <a:pt x="31267" y="125619"/>
                  </a:lnTo>
                  <a:lnTo>
                    <a:pt x="28008" y="113451"/>
                  </a:lnTo>
                  <a:lnTo>
                    <a:pt x="27138" y="105268"/>
                  </a:lnTo>
                  <a:lnTo>
                    <a:pt x="36028" y="70153"/>
                  </a:lnTo>
                  <a:lnTo>
                    <a:pt x="58809" y="3858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77"/>
            <p:cNvSpPr/>
            <p:nvPr>
              <p:custDataLst>
                <p:tags r:id="rId172"/>
              </p:custDataLst>
            </p:nvPr>
          </p:nvSpPr>
          <p:spPr>
            <a:xfrm>
              <a:off x="9689112" y="1659998"/>
              <a:ext cx="83539" cy="144904"/>
            </a:xfrm>
            <a:custGeom>
              <a:avLst/>
              <a:gdLst/>
              <a:ahLst/>
              <a:cxnLst/>
              <a:rect l="0" t="0" r="0" b="0"/>
              <a:pathLst>
                <a:path w="83539" h="144904">
                  <a:moveTo>
                    <a:pt x="83538" y="16402"/>
                  </a:moveTo>
                  <a:lnTo>
                    <a:pt x="83538" y="16402"/>
                  </a:lnTo>
                  <a:lnTo>
                    <a:pt x="80167" y="6289"/>
                  </a:lnTo>
                  <a:lnTo>
                    <a:pt x="77057" y="3310"/>
                  </a:lnTo>
                  <a:lnTo>
                    <a:pt x="67958" y="0"/>
                  </a:lnTo>
                  <a:lnTo>
                    <a:pt x="50934" y="1507"/>
                  </a:lnTo>
                  <a:lnTo>
                    <a:pt x="32485" y="13165"/>
                  </a:lnTo>
                  <a:lnTo>
                    <a:pt x="13612" y="40137"/>
                  </a:lnTo>
                  <a:lnTo>
                    <a:pt x="1358" y="74940"/>
                  </a:lnTo>
                  <a:lnTo>
                    <a:pt x="0" y="108692"/>
                  </a:lnTo>
                  <a:lnTo>
                    <a:pt x="6192" y="124683"/>
                  </a:lnTo>
                  <a:lnTo>
                    <a:pt x="10808" y="130922"/>
                  </a:lnTo>
                  <a:lnTo>
                    <a:pt x="23462" y="139737"/>
                  </a:lnTo>
                  <a:lnTo>
                    <a:pt x="30787" y="143075"/>
                  </a:lnTo>
                  <a:lnTo>
                    <a:pt x="46452" y="144903"/>
                  </a:lnTo>
                  <a:lnTo>
                    <a:pt x="70838" y="143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78"/>
            <p:cNvSpPr/>
            <p:nvPr>
              <p:custDataLst>
                <p:tags r:id="rId173"/>
              </p:custDataLst>
            </p:nvPr>
          </p:nvSpPr>
          <p:spPr>
            <a:xfrm>
              <a:off x="9785965" y="1669796"/>
              <a:ext cx="79369" cy="127255"/>
            </a:xfrm>
            <a:custGeom>
              <a:avLst/>
              <a:gdLst/>
              <a:ahLst/>
              <a:cxnLst/>
              <a:rect l="0" t="0" r="0" b="0"/>
              <a:pathLst>
                <a:path w="79369" h="127255">
                  <a:moveTo>
                    <a:pt x="37485" y="32004"/>
                  </a:moveTo>
                  <a:lnTo>
                    <a:pt x="37485" y="32004"/>
                  </a:lnTo>
                  <a:lnTo>
                    <a:pt x="26550" y="32004"/>
                  </a:lnTo>
                  <a:lnTo>
                    <a:pt x="25962" y="32709"/>
                  </a:lnTo>
                  <a:lnTo>
                    <a:pt x="25308" y="35375"/>
                  </a:lnTo>
                  <a:lnTo>
                    <a:pt x="26545" y="37073"/>
                  </a:lnTo>
                  <a:lnTo>
                    <a:pt x="31682" y="40842"/>
                  </a:lnTo>
                  <a:lnTo>
                    <a:pt x="45879" y="43560"/>
                  </a:lnTo>
                  <a:lnTo>
                    <a:pt x="60119" y="40994"/>
                  </a:lnTo>
                  <a:lnTo>
                    <a:pt x="73276" y="32394"/>
                  </a:lnTo>
                  <a:lnTo>
                    <a:pt x="78086" y="23005"/>
                  </a:lnTo>
                  <a:lnTo>
                    <a:pt x="79368" y="17538"/>
                  </a:lnTo>
                  <a:lnTo>
                    <a:pt x="78813" y="12482"/>
                  </a:lnTo>
                  <a:lnTo>
                    <a:pt x="74433" y="3102"/>
                  </a:lnTo>
                  <a:lnTo>
                    <a:pt x="70583" y="741"/>
                  </a:lnTo>
                  <a:lnTo>
                    <a:pt x="60662" y="0"/>
                  </a:lnTo>
                  <a:lnTo>
                    <a:pt x="36434" y="10292"/>
                  </a:lnTo>
                  <a:lnTo>
                    <a:pt x="13655" y="33488"/>
                  </a:lnTo>
                  <a:lnTo>
                    <a:pt x="242" y="66075"/>
                  </a:lnTo>
                  <a:lnTo>
                    <a:pt x="0" y="86423"/>
                  </a:lnTo>
                  <a:lnTo>
                    <a:pt x="5303" y="103462"/>
                  </a:lnTo>
                  <a:lnTo>
                    <a:pt x="14714" y="115739"/>
                  </a:lnTo>
                  <a:lnTo>
                    <a:pt x="29717" y="122136"/>
                  </a:lnTo>
                  <a:lnTo>
                    <a:pt x="56535" y="127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79"/>
            <p:cNvSpPr/>
            <p:nvPr>
              <p:custDataLst>
                <p:tags r:id="rId174"/>
              </p:custDataLst>
            </p:nvPr>
          </p:nvSpPr>
          <p:spPr>
            <a:xfrm>
              <a:off x="9894024" y="1657115"/>
              <a:ext cx="132621" cy="139936"/>
            </a:xfrm>
            <a:custGeom>
              <a:avLst/>
              <a:gdLst/>
              <a:ahLst/>
              <a:cxnLst/>
              <a:rect l="0" t="0" r="0" b="0"/>
              <a:pathLst>
                <a:path w="132621" h="139936">
                  <a:moveTo>
                    <a:pt x="37376" y="70085"/>
                  </a:moveTo>
                  <a:lnTo>
                    <a:pt x="37376" y="70085"/>
                  </a:lnTo>
                  <a:lnTo>
                    <a:pt x="11646" y="110562"/>
                  </a:lnTo>
                  <a:lnTo>
                    <a:pt x="0" y="137705"/>
                  </a:lnTo>
                  <a:lnTo>
                    <a:pt x="21661" y="101837"/>
                  </a:lnTo>
                  <a:lnTo>
                    <a:pt x="42832" y="56994"/>
                  </a:lnTo>
                  <a:lnTo>
                    <a:pt x="65882" y="21442"/>
                  </a:lnTo>
                  <a:lnTo>
                    <a:pt x="82265" y="7779"/>
                  </a:lnTo>
                  <a:lnTo>
                    <a:pt x="98248" y="766"/>
                  </a:lnTo>
                  <a:lnTo>
                    <a:pt x="112408" y="0"/>
                  </a:lnTo>
                  <a:lnTo>
                    <a:pt x="118442" y="2901"/>
                  </a:lnTo>
                  <a:lnTo>
                    <a:pt x="128908" y="13649"/>
                  </a:lnTo>
                  <a:lnTo>
                    <a:pt x="132620" y="33478"/>
                  </a:lnTo>
                  <a:lnTo>
                    <a:pt x="128860" y="72409"/>
                  </a:lnTo>
                  <a:lnTo>
                    <a:pt x="118319" y="119698"/>
                  </a:lnTo>
                  <a:lnTo>
                    <a:pt x="113576" y="139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80"/>
            <p:cNvSpPr/>
            <p:nvPr>
              <p:custDataLst>
                <p:tags r:id="rId175"/>
              </p:custDataLst>
            </p:nvPr>
          </p:nvSpPr>
          <p:spPr>
            <a:xfrm>
              <a:off x="10106875" y="1473200"/>
              <a:ext cx="91226" cy="354798"/>
            </a:xfrm>
            <a:custGeom>
              <a:avLst/>
              <a:gdLst/>
              <a:ahLst/>
              <a:cxnLst/>
              <a:rect l="0" t="0" r="0" b="0"/>
              <a:pathLst>
                <a:path w="91226" h="354798">
                  <a:moveTo>
                    <a:pt x="91225" y="0"/>
                  </a:moveTo>
                  <a:lnTo>
                    <a:pt x="91225" y="0"/>
                  </a:lnTo>
                  <a:lnTo>
                    <a:pt x="78673" y="35156"/>
                  </a:lnTo>
                  <a:lnTo>
                    <a:pt x="59519" y="80972"/>
                  </a:lnTo>
                  <a:lnTo>
                    <a:pt x="46090" y="117832"/>
                  </a:lnTo>
                  <a:lnTo>
                    <a:pt x="30713" y="160085"/>
                  </a:lnTo>
                  <a:lnTo>
                    <a:pt x="16354" y="204734"/>
                  </a:lnTo>
                  <a:lnTo>
                    <a:pt x="5031" y="248332"/>
                  </a:lnTo>
                  <a:lnTo>
                    <a:pt x="0" y="286523"/>
                  </a:lnTo>
                  <a:lnTo>
                    <a:pt x="538" y="326274"/>
                  </a:lnTo>
                  <a:lnTo>
                    <a:pt x="5294" y="342801"/>
                  </a:lnTo>
                  <a:lnTo>
                    <a:pt x="8538" y="349184"/>
                  </a:lnTo>
                  <a:lnTo>
                    <a:pt x="12817" y="352734"/>
                  </a:lnTo>
                  <a:lnTo>
                    <a:pt x="17786" y="354395"/>
                  </a:lnTo>
                  <a:lnTo>
                    <a:pt x="23214" y="354797"/>
                  </a:lnTo>
                  <a:lnTo>
                    <a:pt x="27541" y="352948"/>
                  </a:lnTo>
                  <a:lnTo>
                    <a:pt x="34228" y="345249"/>
                  </a:lnTo>
                  <a:lnTo>
                    <a:pt x="4042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81"/>
            <p:cNvSpPr/>
            <p:nvPr>
              <p:custDataLst>
                <p:tags r:id="rId176"/>
              </p:custDataLst>
            </p:nvPr>
          </p:nvSpPr>
          <p:spPr>
            <a:xfrm>
              <a:off x="10063130" y="1644650"/>
              <a:ext cx="96871" cy="19051"/>
            </a:xfrm>
            <a:custGeom>
              <a:avLst/>
              <a:gdLst/>
              <a:ahLst/>
              <a:cxnLst/>
              <a:rect l="0" t="0" r="0" b="0"/>
              <a:pathLst>
                <a:path w="96871" h="19051">
                  <a:moveTo>
                    <a:pt x="39720" y="19050"/>
                  </a:moveTo>
                  <a:lnTo>
                    <a:pt x="39720" y="19050"/>
                  </a:lnTo>
                  <a:lnTo>
                    <a:pt x="0" y="19050"/>
                  </a:lnTo>
                  <a:lnTo>
                    <a:pt x="1300" y="19050"/>
                  </a:lnTo>
                  <a:lnTo>
                    <a:pt x="43686" y="10212"/>
                  </a:lnTo>
                  <a:lnTo>
                    <a:pt x="96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82"/>
            <p:cNvSpPr/>
            <p:nvPr>
              <p:custDataLst>
                <p:tags r:id="rId177"/>
              </p:custDataLst>
            </p:nvPr>
          </p:nvSpPr>
          <p:spPr>
            <a:xfrm>
              <a:off x="10185400" y="1676400"/>
              <a:ext cx="38101" cy="107951"/>
            </a:xfrm>
            <a:custGeom>
              <a:avLst/>
              <a:gdLst/>
              <a:ahLst/>
              <a:cxnLst/>
              <a:rect l="0" t="0" r="0" b="0"/>
              <a:pathLst>
                <a:path w="38101" h="107951">
                  <a:moveTo>
                    <a:pt x="38100" y="0"/>
                  </a:moveTo>
                  <a:lnTo>
                    <a:pt x="38100" y="0"/>
                  </a:lnTo>
                  <a:lnTo>
                    <a:pt x="20424" y="45466"/>
                  </a:lnTo>
                  <a:lnTo>
                    <a:pt x="5497" y="9121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83"/>
            <p:cNvSpPr/>
            <p:nvPr>
              <p:custDataLst>
                <p:tags r:id="rId178"/>
              </p:custDataLst>
            </p:nvPr>
          </p:nvSpPr>
          <p:spPr>
            <a:xfrm>
              <a:off x="10267950" y="15430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7631" y="132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84"/>
            <p:cNvSpPr/>
            <p:nvPr>
              <p:custDataLst>
                <p:tags r:id="rId179"/>
              </p:custDataLst>
            </p:nvPr>
          </p:nvSpPr>
          <p:spPr>
            <a:xfrm>
              <a:off x="10267950" y="1524000"/>
              <a:ext cx="101601" cy="209551"/>
            </a:xfrm>
            <a:custGeom>
              <a:avLst/>
              <a:gdLst/>
              <a:ahLst/>
              <a:cxnLst/>
              <a:rect l="0" t="0" r="0" b="0"/>
              <a:pathLst>
                <a:path w="101601" h="209551">
                  <a:moveTo>
                    <a:pt x="101600" y="0"/>
                  </a:moveTo>
                  <a:lnTo>
                    <a:pt x="101600" y="0"/>
                  </a:lnTo>
                  <a:lnTo>
                    <a:pt x="94858" y="0"/>
                  </a:lnTo>
                  <a:lnTo>
                    <a:pt x="77181" y="13484"/>
                  </a:lnTo>
                  <a:lnTo>
                    <a:pt x="57441" y="48837"/>
                  </a:lnTo>
                  <a:lnTo>
                    <a:pt x="42698" y="82854"/>
                  </a:lnTo>
                  <a:lnTo>
                    <a:pt x="27443" y="122196"/>
                  </a:lnTo>
                  <a:lnTo>
                    <a:pt x="13608" y="16555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85"/>
            <p:cNvSpPr/>
            <p:nvPr>
              <p:custDataLst>
                <p:tags r:id="rId180"/>
              </p:custDataLst>
            </p:nvPr>
          </p:nvSpPr>
          <p:spPr>
            <a:xfrm>
              <a:off x="10334021" y="1698908"/>
              <a:ext cx="82372" cy="142593"/>
            </a:xfrm>
            <a:custGeom>
              <a:avLst/>
              <a:gdLst/>
              <a:ahLst/>
              <a:cxnLst/>
              <a:rect l="0" t="0" r="0" b="0"/>
              <a:pathLst>
                <a:path w="82372" h="142593">
                  <a:moveTo>
                    <a:pt x="10129" y="34642"/>
                  </a:moveTo>
                  <a:lnTo>
                    <a:pt x="10129" y="34642"/>
                  </a:lnTo>
                  <a:lnTo>
                    <a:pt x="13499" y="34642"/>
                  </a:lnTo>
                  <a:lnTo>
                    <a:pt x="17036" y="36523"/>
                  </a:lnTo>
                  <a:lnTo>
                    <a:pt x="18966" y="38013"/>
                  </a:lnTo>
                  <a:lnTo>
                    <a:pt x="36569" y="40403"/>
                  </a:lnTo>
                  <a:lnTo>
                    <a:pt x="50731" y="40112"/>
                  </a:lnTo>
                  <a:lnTo>
                    <a:pt x="62041" y="37543"/>
                  </a:lnTo>
                  <a:lnTo>
                    <a:pt x="70361" y="32169"/>
                  </a:lnTo>
                  <a:lnTo>
                    <a:pt x="73567" y="28760"/>
                  </a:lnTo>
                  <a:lnTo>
                    <a:pt x="81450" y="10478"/>
                  </a:lnTo>
                  <a:lnTo>
                    <a:pt x="82371" y="5833"/>
                  </a:lnTo>
                  <a:lnTo>
                    <a:pt x="82279" y="2736"/>
                  </a:lnTo>
                  <a:lnTo>
                    <a:pt x="81513" y="671"/>
                  </a:lnTo>
                  <a:lnTo>
                    <a:pt x="78885" y="0"/>
                  </a:lnTo>
                  <a:lnTo>
                    <a:pt x="70321" y="1136"/>
                  </a:lnTo>
                  <a:lnTo>
                    <a:pt x="23029" y="46929"/>
                  </a:lnTo>
                  <a:lnTo>
                    <a:pt x="10452" y="70912"/>
                  </a:lnTo>
                  <a:lnTo>
                    <a:pt x="0" y="113067"/>
                  </a:lnTo>
                  <a:lnTo>
                    <a:pt x="1260" y="120792"/>
                  </a:lnTo>
                  <a:lnTo>
                    <a:pt x="8304" y="135020"/>
                  </a:lnTo>
                  <a:lnTo>
                    <a:pt x="14557" y="138955"/>
                  </a:lnTo>
                  <a:lnTo>
                    <a:pt x="48229" y="142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SMARTInkShape-886"/>
          <p:cNvSpPr/>
          <p:nvPr>
            <p:custDataLst>
              <p:tags r:id="rId7"/>
            </p:custDataLst>
          </p:nvPr>
        </p:nvSpPr>
        <p:spPr>
          <a:xfrm>
            <a:off x="10734757" y="1526169"/>
            <a:ext cx="286641" cy="576476"/>
          </a:xfrm>
          <a:custGeom>
            <a:avLst/>
            <a:gdLst/>
            <a:ahLst/>
            <a:cxnLst/>
            <a:rect l="0" t="0" r="0" b="0"/>
            <a:pathLst>
              <a:path w="286641" h="576476">
                <a:moveTo>
                  <a:pt x="98343" y="201031"/>
                </a:moveTo>
                <a:lnTo>
                  <a:pt x="98343" y="201031"/>
                </a:lnTo>
                <a:lnTo>
                  <a:pt x="97638" y="194550"/>
                </a:lnTo>
                <a:lnTo>
                  <a:pt x="92568" y="180766"/>
                </a:lnTo>
                <a:lnTo>
                  <a:pt x="74579" y="158817"/>
                </a:lnTo>
                <a:lnTo>
                  <a:pt x="62217" y="149404"/>
                </a:lnTo>
                <a:lnTo>
                  <a:pt x="58031" y="148974"/>
                </a:lnTo>
                <a:lnTo>
                  <a:pt x="49617" y="152259"/>
                </a:lnTo>
                <a:lnTo>
                  <a:pt x="36947" y="165413"/>
                </a:lnTo>
                <a:lnTo>
                  <a:pt x="15660" y="204736"/>
                </a:lnTo>
                <a:lnTo>
                  <a:pt x="2976" y="245089"/>
                </a:lnTo>
                <a:lnTo>
                  <a:pt x="0" y="287620"/>
                </a:lnTo>
                <a:lnTo>
                  <a:pt x="7429" y="324524"/>
                </a:lnTo>
                <a:lnTo>
                  <a:pt x="14662" y="339643"/>
                </a:lnTo>
                <a:lnTo>
                  <a:pt x="26668" y="352716"/>
                </a:lnTo>
                <a:lnTo>
                  <a:pt x="31510" y="353660"/>
                </a:lnTo>
                <a:lnTo>
                  <a:pt x="42534" y="350945"/>
                </a:lnTo>
                <a:lnTo>
                  <a:pt x="60640" y="338113"/>
                </a:lnTo>
                <a:lnTo>
                  <a:pt x="67474" y="319342"/>
                </a:lnTo>
                <a:lnTo>
                  <a:pt x="71323" y="277243"/>
                </a:lnTo>
                <a:lnTo>
                  <a:pt x="70581" y="230198"/>
                </a:lnTo>
                <a:lnTo>
                  <a:pt x="64012" y="193210"/>
                </a:lnTo>
                <a:lnTo>
                  <a:pt x="55891" y="168912"/>
                </a:lnTo>
                <a:lnTo>
                  <a:pt x="57341" y="166213"/>
                </a:lnTo>
                <a:lnTo>
                  <a:pt x="64598" y="161332"/>
                </a:lnTo>
                <a:lnTo>
                  <a:pt x="110144" y="146536"/>
                </a:lnTo>
                <a:lnTo>
                  <a:pt x="136749" y="133067"/>
                </a:lnTo>
                <a:lnTo>
                  <a:pt x="179494" y="98422"/>
                </a:lnTo>
                <a:lnTo>
                  <a:pt x="221322" y="62443"/>
                </a:lnTo>
                <a:lnTo>
                  <a:pt x="267451" y="18839"/>
                </a:lnTo>
                <a:lnTo>
                  <a:pt x="286640" y="0"/>
                </a:lnTo>
                <a:lnTo>
                  <a:pt x="260860" y="38020"/>
                </a:lnTo>
                <a:lnTo>
                  <a:pt x="238541" y="71667"/>
                </a:lnTo>
                <a:lnTo>
                  <a:pt x="212864" y="114608"/>
                </a:lnTo>
                <a:lnTo>
                  <a:pt x="200090" y="139888"/>
                </a:lnTo>
                <a:lnTo>
                  <a:pt x="187340" y="166619"/>
                </a:lnTo>
                <a:lnTo>
                  <a:pt x="174608" y="194317"/>
                </a:lnTo>
                <a:lnTo>
                  <a:pt x="161887" y="222661"/>
                </a:lnTo>
                <a:lnTo>
                  <a:pt x="149172" y="251434"/>
                </a:lnTo>
                <a:lnTo>
                  <a:pt x="138579" y="279789"/>
                </a:lnTo>
                <a:lnTo>
                  <a:pt x="129401" y="307864"/>
                </a:lnTo>
                <a:lnTo>
                  <a:pt x="121165" y="335753"/>
                </a:lnTo>
                <a:lnTo>
                  <a:pt x="113558" y="362107"/>
                </a:lnTo>
                <a:lnTo>
                  <a:pt x="106368" y="387437"/>
                </a:lnTo>
                <a:lnTo>
                  <a:pt x="94854" y="434867"/>
                </a:lnTo>
                <a:lnTo>
                  <a:pt x="89737" y="477114"/>
                </a:lnTo>
                <a:lnTo>
                  <a:pt x="89343" y="513294"/>
                </a:lnTo>
                <a:lnTo>
                  <a:pt x="94970" y="553903"/>
                </a:lnTo>
                <a:lnTo>
                  <a:pt x="98210" y="563279"/>
                </a:lnTo>
                <a:lnTo>
                  <a:pt x="102488" y="569530"/>
                </a:lnTo>
                <a:lnTo>
                  <a:pt x="107456" y="573697"/>
                </a:lnTo>
                <a:lnTo>
                  <a:pt x="112886" y="576475"/>
                </a:lnTo>
                <a:lnTo>
                  <a:pt x="118621" y="575504"/>
                </a:lnTo>
                <a:lnTo>
                  <a:pt x="130639" y="566901"/>
                </a:lnTo>
                <a:lnTo>
                  <a:pt x="149305" y="539448"/>
                </a:lnTo>
                <a:lnTo>
                  <a:pt x="160034" y="507131"/>
                </a:lnTo>
                <a:lnTo>
                  <a:pt x="168799" y="470425"/>
                </a:lnTo>
                <a:lnTo>
                  <a:pt x="178407" y="428077"/>
                </a:lnTo>
                <a:lnTo>
                  <a:pt x="194686" y="386649"/>
                </a:lnTo>
                <a:lnTo>
                  <a:pt x="204680" y="361482"/>
                </a:lnTo>
                <a:lnTo>
                  <a:pt x="211691" y="353952"/>
                </a:lnTo>
                <a:lnTo>
                  <a:pt x="226942" y="345746"/>
                </a:lnTo>
                <a:lnTo>
                  <a:pt x="262330" y="336365"/>
                </a:lnTo>
                <a:lnTo>
                  <a:pt x="282493" y="3343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165"/>
          <p:cNvGrpSpPr/>
          <p:nvPr/>
        </p:nvGrpSpPr>
        <p:grpSpPr>
          <a:xfrm>
            <a:off x="11442700" y="1584647"/>
            <a:ext cx="323851" cy="409254"/>
            <a:chOff x="11442700" y="1584647"/>
            <a:chExt cx="323851" cy="409254"/>
          </a:xfrm>
        </p:grpSpPr>
        <p:sp>
          <p:nvSpPr>
            <p:cNvPr id="106" name="SMARTInkShape-887"/>
            <p:cNvSpPr/>
            <p:nvPr>
              <p:custDataLst>
                <p:tags r:id="rId167"/>
              </p:custDataLst>
            </p:nvPr>
          </p:nvSpPr>
          <p:spPr>
            <a:xfrm>
              <a:off x="11442700" y="1584647"/>
              <a:ext cx="256218" cy="408929"/>
            </a:xfrm>
            <a:custGeom>
              <a:avLst/>
              <a:gdLst/>
              <a:ahLst/>
              <a:cxnLst/>
              <a:rect l="0" t="0" r="0" b="0"/>
              <a:pathLst>
                <a:path w="256218" h="408929">
                  <a:moveTo>
                    <a:pt x="44450" y="79053"/>
                  </a:moveTo>
                  <a:lnTo>
                    <a:pt x="44450" y="79053"/>
                  </a:lnTo>
                  <a:lnTo>
                    <a:pt x="43744" y="114395"/>
                  </a:lnTo>
                  <a:lnTo>
                    <a:pt x="41079" y="149559"/>
                  </a:lnTo>
                  <a:lnTo>
                    <a:pt x="37543" y="191057"/>
                  </a:lnTo>
                  <a:lnTo>
                    <a:pt x="32913" y="234666"/>
                  </a:lnTo>
                  <a:lnTo>
                    <a:pt x="26152" y="277566"/>
                  </a:lnTo>
                  <a:lnTo>
                    <a:pt x="18443" y="314507"/>
                  </a:lnTo>
                  <a:lnTo>
                    <a:pt x="5367" y="361610"/>
                  </a:lnTo>
                  <a:lnTo>
                    <a:pt x="1591" y="372794"/>
                  </a:lnTo>
                  <a:lnTo>
                    <a:pt x="12348" y="331623"/>
                  </a:lnTo>
                  <a:lnTo>
                    <a:pt x="21715" y="297610"/>
                  </a:lnTo>
                  <a:lnTo>
                    <a:pt x="34346" y="255212"/>
                  </a:lnTo>
                  <a:lnTo>
                    <a:pt x="42652" y="231064"/>
                  </a:lnTo>
                  <a:lnTo>
                    <a:pt x="51718" y="205794"/>
                  </a:lnTo>
                  <a:lnTo>
                    <a:pt x="61289" y="179069"/>
                  </a:lnTo>
                  <a:lnTo>
                    <a:pt x="71198" y="151375"/>
                  </a:lnTo>
                  <a:lnTo>
                    <a:pt x="81332" y="123034"/>
                  </a:lnTo>
                  <a:lnTo>
                    <a:pt x="92321" y="97790"/>
                  </a:lnTo>
                  <a:lnTo>
                    <a:pt x="115821" y="52808"/>
                  </a:lnTo>
                  <a:lnTo>
                    <a:pt x="149478" y="12010"/>
                  </a:lnTo>
                  <a:lnTo>
                    <a:pt x="171092" y="1749"/>
                  </a:lnTo>
                  <a:lnTo>
                    <a:pt x="181795" y="0"/>
                  </a:lnTo>
                  <a:lnTo>
                    <a:pt x="201213" y="3702"/>
                  </a:lnTo>
                  <a:lnTo>
                    <a:pt x="210342" y="7652"/>
                  </a:lnTo>
                  <a:lnTo>
                    <a:pt x="226130" y="27093"/>
                  </a:lnTo>
                  <a:lnTo>
                    <a:pt x="239498" y="56665"/>
                  </a:lnTo>
                  <a:lnTo>
                    <a:pt x="250140" y="95679"/>
                  </a:lnTo>
                  <a:lnTo>
                    <a:pt x="255812" y="137007"/>
                  </a:lnTo>
                  <a:lnTo>
                    <a:pt x="256217" y="179599"/>
                  </a:lnTo>
                  <a:lnTo>
                    <a:pt x="249340" y="224400"/>
                  </a:lnTo>
                  <a:lnTo>
                    <a:pt x="237347" y="266418"/>
                  </a:lnTo>
                  <a:lnTo>
                    <a:pt x="221199" y="304849"/>
                  </a:lnTo>
                  <a:lnTo>
                    <a:pt x="199910" y="338392"/>
                  </a:lnTo>
                  <a:lnTo>
                    <a:pt x="164124" y="381672"/>
                  </a:lnTo>
                  <a:lnTo>
                    <a:pt x="139266" y="398876"/>
                  </a:lnTo>
                  <a:lnTo>
                    <a:pt x="114107" y="407463"/>
                  </a:lnTo>
                  <a:lnTo>
                    <a:pt x="88815" y="408928"/>
                  </a:lnTo>
                  <a:lnTo>
                    <a:pt x="54146" y="399044"/>
                  </a:lnTo>
                  <a:lnTo>
                    <a:pt x="24902" y="379338"/>
                  </a:lnTo>
                  <a:lnTo>
                    <a:pt x="12713" y="359974"/>
                  </a:lnTo>
                  <a:lnTo>
                    <a:pt x="0" y="326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88"/>
            <p:cNvSpPr/>
            <p:nvPr>
              <p:custDataLst>
                <p:tags r:id="rId168"/>
              </p:custDataLst>
            </p:nvPr>
          </p:nvSpPr>
          <p:spPr>
            <a:xfrm>
              <a:off x="11760200" y="1987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889"/>
          <p:cNvSpPr/>
          <p:nvPr>
            <p:custDataLst>
              <p:tags r:id="rId8"/>
            </p:custDataLst>
          </p:nvPr>
        </p:nvSpPr>
        <p:spPr>
          <a:xfrm>
            <a:off x="1619250" y="2290649"/>
            <a:ext cx="8743951" cy="420802"/>
          </a:xfrm>
          <a:custGeom>
            <a:avLst/>
            <a:gdLst/>
            <a:ahLst/>
            <a:cxnLst/>
            <a:rect l="0" t="0" r="0" b="0"/>
            <a:pathLst>
              <a:path w="8743951" h="420802">
                <a:moveTo>
                  <a:pt x="0" y="141401"/>
                </a:moveTo>
                <a:lnTo>
                  <a:pt x="0" y="141401"/>
                </a:lnTo>
                <a:lnTo>
                  <a:pt x="37630" y="139520"/>
                </a:lnTo>
                <a:lnTo>
                  <a:pt x="67420" y="138030"/>
                </a:lnTo>
                <a:lnTo>
                  <a:pt x="107035" y="134920"/>
                </a:lnTo>
                <a:lnTo>
                  <a:pt x="153201" y="130731"/>
                </a:lnTo>
                <a:lnTo>
                  <a:pt x="203734" y="125821"/>
                </a:lnTo>
                <a:lnTo>
                  <a:pt x="263528" y="119725"/>
                </a:lnTo>
                <a:lnTo>
                  <a:pt x="329497" y="112839"/>
                </a:lnTo>
                <a:lnTo>
                  <a:pt x="399581" y="105427"/>
                </a:lnTo>
                <a:lnTo>
                  <a:pt x="479465" y="97662"/>
                </a:lnTo>
                <a:lnTo>
                  <a:pt x="565882" y="89664"/>
                </a:lnTo>
                <a:lnTo>
                  <a:pt x="656655" y="81510"/>
                </a:lnTo>
                <a:lnTo>
                  <a:pt x="756681" y="73251"/>
                </a:lnTo>
                <a:lnTo>
                  <a:pt x="862876" y="64923"/>
                </a:lnTo>
                <a:lnTo>
                  <a:pt x="973184" y="56549"/>
                </a:lnTo>
                <a:lnTo>
                  <a:pt x="1093995" y="48144"/>
                </a:lnTo>
                <a:lnTo>
                  <a:pt x="1221808" y="39719"/>
                </a:lnTo>
                <a:lnTo>
                  <a:pt x="1354288" y="31280"/>
                </a:lnTo>
                <a:lnTo>
                  <a:pt x="1497642" y="24242"/>
                </a:lnTo>
                <a:lnTo>
                  <a:pt x="1648245" y="18140"/>
                </a:lnTo>
                <a:lnTo>
                  <a:pt x="1803679" y="12660"/>
                </a:lnTo>
                <a:lnTo>
                  <a:pt x="1970097" y="8301"/>
                </a:lnTo>
                <a:lnTo>
                  <a:pt x="2143837" y="4690"/>
                </a:lnTo>
                <a:lnTo>
                  <a:pt x="2322458" y="1577"/>
                </a:lnTo>
                <a:lnTo>
                  <a:pt x="2512800" y="207"/>
                </a:lnTo>
                <a:lnTo>
                  <a:pt x="2710955" y="0"/>
                </a:lnTo>
                <a:lnTo>
                  <a:pt x="2914320" y="567"/>
                </a:lnTo>
                <a:lnTo>
                  <a:pt x="3127508" y="3767"/>
                </a:lnTo>
                <a:lnTo>
                  <a:pt x="3347245" y="8723"/>
                </a:lnTo>
                <a:lnTo>
                  <a:pt x="3571346" y="14849"/>
                </a:lnTo>
                <a:lnTo>
                  <a:pt x="3803297" y="23166"/>
                </a:lnTo>
                <a:lnTo>
                  <a:pt x="4040481" y="32945"/>
                </a:lnTo>
                <a:lnTo>
                  <a:pt x="4281154" y="43697"/>
                </a:lnTo>
                <a:lnTo>
                  <a:pt x="4525564" y="56509"/>
                </a:lnTo>
                <a:lnTo>
                  <a:pt x="4772465" y="70695"/>
                </a:lnTo>
                <a:lnTo>
                  <a:pt x="5021026" y="85797"/>
                </a:lnTo>
                <a:lnTo>
                  <a:pt x="5269285" y="102921"/>
                </a:lnTo>
                <a:lnTo>
                  <a:pt x="5517340" y="121392"/>
                </a:lnTo>
                <a:lnTo>
                  <a:pt x="5765260" y="140762"/>
                </a:lnTo>
                <a:lnTo>
                  <a:pt x="6012384" y="159319"/>
                </a:lnTo>
                <a:lnTo>
                  <a:pt x="6258978" y="177335"/>
                </a:lnTo>
                <a:lnTo>
                  <a:pt x="6505219" y="194991"/>
                </a:lnTo>
                <a:lnTo>
                  <a:pt x="6745579" y="212405"/>
                </a:lnTo>
                <a:lnTo>
                  <a:pt x="6982020" y="229659"/>
                </a:lnTo>
                <a:lnTo>
                  <a:pt x="7215846" y="246807"/>
                </a:lnTo>
                <a:lnTo>
                  <a:pt x="7438053" y="265293"/>
                </a:lnTo>
                <a:lnTo>
                  <a:pt x="7652512" y="284674"/>
                </a:lnTo>
                <a:lnTo>
                  <a:pt x="7861808" y="304650"/>
                </a:lnTo>
                <a:lnTo>
                  <a:pt x="8052844" y="326433"/>
                </a:lnTo>
                <a:lnTo>
                  <a:pt x="8231707" y="349423"/>
                </a:lnTo>
                <a:lnTo>
                  <a:pt x="8402455" y="373215"/>
                </a:lnTo>
                <a:lnTo>
                  <a:pt x="8516287" y="389077"/>
                </a:lnTo>
                <a:lnTo>
                  <a:pt x="8743950" y="4208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167"/>
          <p:cNvGrpSpPr/>
          <p:nvPr/>
        </p:nvGrpSpPr>
        <p:grpSpPr>
          <a:xfrm>
            <a:off x="1166083" y="2898348"/>
            <a:ext cx="710343" cy="377730"/>
            <a:chOff x="1166083" y="2898348"/>
            <a:chExt cx="710343" cy="377730"/>
          </a:xfrm>
        </p:grpSpPr>
        <p:sp>
          <p:nvSpPr>
            <p:cNvPr id="110" name="SMARTInkShape-890"/>
            <p:cNvSpPr/>
            <p:nvPr>
              <p:custDataLst>
                <p:tags r:id="rId161"/>
              </p:custDataLst>
            </p:nvPr>
          </p:nvSpPr>
          <p:spPr>
            <a:xfrm>
              <a:off x="1193245" y="2898348"/>
              <a:ext cx="167317" cy="307790"/>
            </a:xfrm>
            <a:custGeom>
              <a:avLst/>
              <a:gdLst/>
              <a:ahLst/>
              <a:cxnLst/>
              <a:rect l="0" t="0" r="0" b="0"/>
              <a:pathLst>
                <a:path w="167317" h="307790">
                  <a:moveTo>
                    <a:pt x="38655" y="29002"/>
                  </a:moveTo>
                  <a:lnTo>
                    <a:pt x="38655" y="29002"/>
                  </a:lnTo>
                  <a:lnTo>
                    <a:pt x="35284" y="25631"/>
                  </a:lnTo>
                  <a:lnTo>
                    <a:pt x="31747" y="23976"/>
                  </a:lnTo>
                  <a:lnTo>
                    <a:pt x="26294" y="22730"/>
                  </a:lnTo>
                  <a:lnTo>
                    <a:pt x="29426" y="22675"/>
                  </a:lnTo>
                  <a:lnTo>
                    <a:pt x="47622" y="39615"/>
                  </a:lnTo>
                  <a:lnTo>
                    <a:pt x="77664" y="49756"/>
                  </a:lnTo>
                  <a:lnTo>
                    <a:pt x="107285" y="53025"/>
                  </a:lnTo>
                  <a:lnTo>
                    <a:pt x="135033" y="47252"/>
                  </a:lnTo>
                  <a:lnTo>
                    <a:pt x="154387" y="36604"/>
                  </a:lnTo>
                  <a:lnTo>
                    <a:pt x="162528" y="26736"/>
                  </a:lnTo>
                  <a:lnTo>
                    <a:pt x="165687" y="21141"/>
                  </a:lnTo>
                  <a:lnTo>
                    <a:pt x="167316" y="11162"/>
                  </a:lnTo>
                  <a:lnTo>
                    <a:pt x="166762" y="6525"/>
                  </a:lnTo>
                  <a:lnTo>
                    <a:pt x="164276" y="3434"/>
                  </a:lnTo>
                  <a:lnTo>
                    <a:pt x="155870" y="0"/>
                  </a:lnTo>
                  <a:lnTo>
                    <a:pt x="141315" y="4118"/>
                  </a:lnTo>
                  <a:lnTo>
                    <a:pt x="106598" y="24008"/>
                  </a:lnTo>
                  <a:lnTo>
                    <a:pt x="84421" y="45475"/>
                  </a:lnTo>
                  <a:lnTo>
                    <a:pt x="76634" y="59607"/>
                  </a:lnTo>
                  <a:lnTo>
                    <a:pt x="74558" y="66338"/>
                  </a:lnTo>
                  <a:lnTo>
                    <a:pt x="75290" y="73648"/>
                  </a:lnTo>
                  <a:lnTo>
                    <a:pt x="81748" y="89297"/>
                  </a:lnTo>
                  <a:lnTo>
                    <a:pt x="97319" y="101896"/>
                  </a:lnTo>
                  <a:lnTo>
                    <a:pt x="141735" y="120158"/>
                  </a:lnTo>
                  <a:lnTo>
                    <a:pt x="151026" y="122433"/>
                  </a:lnTo>
                  <a:lnTo>
                    <a:pt x="151669" y="123039"/>
                  </a:lnTo>
                  <a:lnTo>
                    <a:pt x="121950" y="134206"/>
                  </a:lnTo>
                  <a:lnTo>
                    <a:pt x="84423" y="154091"/>
                  </a:lnTo>
                  <a:lnTo>
                    <a:pt x="45396" y="184599"/>
                  </a:lnTo>
                  <a:lnTo>
                    <a:pt x="13763" y="220449"/>
                  </a:lnTo>
                  <a:lnTo>
                    <a:pt x="2897" y="243442"/>
                  </a:lnTo>
                  <a:lnTo>
                    <a:pt x="0" y="254512"/>
                  </a:lnTo>
                  <a:lnTo>
                    <a:pt x="2425" y="274338"/>
                  </a:lnTo>
                  <a:lnTo>
                    <a:pt x="6035" y="283576"/>
                  </a:lnTo>
                  <a:lnTo>
                    <a:pt x="21335" y="297603"/>
                  </a:lnTo>
                  <a:lnTo>
                    <a:pt x="31342" y="303319"/>
                  </a:lnTo>
                  <a:lnTo>
                    <a:pt x="55631" y="307789"/>
                  </a:lnTo>
                  <a:lnTo>
                    <a:pt x="95190" y="304458"/>
                  </a:lnTo>
                  <a:lnTo>
                    <a:pt x="133905" y="295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91"/>
            <p:cNvSpPr/>
            <p:nvPr>
              <p:custDataLst>
                <p:tags r:id="rId162"/>
              </p:custDataLst>
            </p:nvPr>
          </p:nvSpPr>
          <p:spPr>
            <a:xfrm>
              <a:off x="1422400" y="3021793"/>
              <a:ext cx="209551" cy="126597"/>
            </a:xfrm>
            <a:custGeom>
              <a:avLst/>
              <a:gdLst/>
              <a:ahLst/>
              <a:cxnLst/>
              <a:rect l="0" t="0" r="0" b="0"/>
              <a:pathLst>
                <a:path w="209551" h="126597">
                  <a:moveTo>
                    <a:pt x="0" y="32557"/>
                  </a:moveTo>
                  <a:lnTo>
                    <a:pt x="0" y="32557"/>
                  </a:lnTo>
                  <a:lnTo>
                    <a:pt x="22604" y="27531"/>
                  </a:lnTo>
                  <a:lnTo>
                    <a:pt x="36857" y="28206"/>
                  </a:lnTo>
                  <a:lnTo>
                    <a:pt x="50248" y="33210"/>
                  </a:lnTo>
                  <a:lnTo>
                    <a:pt x="69686" y="47332"/>
                  </a:lnTo>
                  <a:lnTo>
                    <a:pt x="76833" y="60761"/>
                  </a:lnTo>
                  <a:lnTo>
                    <a:pt x="78738" y="68293"/>
                  </a:lnTo>
                  <a:lnTo>
                    <a:pt x="75211" y="84188"/>
                  </a:lnTo>
                  <a:lnTo>
                    <a:pt x="61325" y="107122"/>
                  </a:lnTo>
                  <a:lnTo>
                    <a:pt x="50539" y="118613"/>
                  </a:lnTo>
                  <a:lnTo>
                    <a:pt x="34503" y="126596"/>
                  </a:lnTo>
                  <a:lnTo>
                    <a:pt x="34291" y="124883"/>
                  </a:lnTo>
                  <a:lnTo>
                    <a:pt x="35937" y="117335"/>
                  </a:lnTo>
                  <a:lnTo>
                    <a:pt x="47572" y="97814"/>
                  </a:lnTo>
                  <a:lnTo>
                    <a:pt x="84970" y="65229"/>
                  </a:lnTo>
                  <a:lnTo>
                    <a:pt x="127060" y="27434"/>
                  </a:lnTo>
                  <a:lnTo>
                    <a:pt x="159232" y="2696"/>
                  </a:lnTo>
                  <a:lnTo>
                    <a:pt x="163305" y="655"/>
                  </a:lnTo>
                  <a:lnTo>
                    <a:pt x="166020" y="0"/>
                  </a:lnTo>
                  <a:lnTo>
                    <a:pt x="167830" y="268"/>
                  </a:lnTo>
                  <a:lnTo>
                    <a:pt x="166920" y="2565"/>
                  </a:lnTo>
                  <a:lnTo>
                    <a:pt x="147988" y="30646"/>
                  </a:lnTo>
                  <a:lnTo>
                    <a:pt x="142156" y="51041"/>
                  </a:lnTo>
                  <a:lnTo>
                    <a:pt x="143799" y="70489"/>
                  </a:lnTo>
                  <a:lnTo>
                    <a:pt x="148077" y="75484"/>
                  </a:lnTo>
                  <a:lnTo>
                    <a:pt x="162238" y="82915"/>
                  </a:lnTo>
                  <a:lnTo>
                    <a:pt x="209550" y="89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92"/>
            <p:cNvSpPr/>
            <p:nvPr>
              <p:custDataLst>
                <p:tags r:id="rId163"/>
              </p:custDataLst>
            </p:nvPr>
          </p:nvSpPr>
          <p:spPr>
            <a:xfrm>
              <a:off x="1166083" y="3204171"/>
              <a:ext cx="408718" cy="39797"/>
            </a:xfrm>
            <a:custGeom>
              <a:avLst/>
              <a:gdLst/>
              <a:ahLst/>
              <a:cxnLst/>
              <a:rect l="0" t="0" r="0" b="0"/>
              <a:pathLst>
                <a:path w="408718" h="39797">
                  <a:moveTo>
                    <a:pt x="21367" y="34329"/>
                  </a:moveTo>
                  <a:lnTo>
                    <a:pt x="21367" y="34329"/>
                  </a:lnTo>
                  <a:lnTo>
                    <a:pt x="958" y="38693"/>
                  </a:lnTo>
                  <a:lnTo>
                    <a:pt x="0" y="39355"/>
                  </a:lnTo>
                  <a:lnTo>
                    <a:pt x="772" y="39796"/>
                  </a:lnTo>
                  <a:lnTo>
                    <a:pt x="46096" y="34730"/>
                  </a:lnTo>
                  <a:lnTo>
                    <a:pt x="89743" y="28392"/>
                  </a:lnTo>
                  <a:lnTo>
                    <a:pt x="114929" y="25432"/>
                  </a:lnTo>
                  <a:lnTo>
                    <a:pt x="141597" y="22754"/>
                  </a:lnTo>
                  <a:lnTo>
                    <a:pt x="169254" y="20262"/>
                  </a:lnTo>
                  <a:lnTo>
                    <a:pt x="198275" y="17895"/>
                  </a:lnTo>
                  <a:lnTo>
                    <a:pt x="228206" y="15612"/>
                  </a:lnTo>
                  <a:lnTo>
                    <a:pt x="258743" y="13384"/>
                  </a:lnTo>
                  <a:lnTo>
                    <a:pt x="286862" y="11193"/>
                  </a:lnTo>
                  <a:lnTo>
                    <a:pt x="313369" y="9027"/>
                  </a:lnTo>
                  <a:lnTo>
                    <a:pt x="358579" y="4739"/>
                  </a:lnTo>
                  <a:lnTo>
                    <a:pt x="401191" y="0"/>
                  </a:lnTo>
                  <a:lnTo>
                    <a:pt x="408717" y="2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93"/>
            <p:cNvSpPr/>
            <p:nvPr>
              <p:custDataLst>
                <p:tags r:id="rId164"/>
              </p:custDataLst>
            </p:nvPr>
          </p:nvSpPr>
          <p:spPr>
            <a:xfrm>
              <a:off x="1378528" y="3213100"/>
              <a:ext cx="342323" cy="62978"/>
            </a:xfrm>
            <a:custGeom>
              <a:avLst/>
              <a:gdLst/>
              <a:ahLst/>
              <a:cxnLst/>
              <a:rect l="0" t="0" r="0" b="0"/>
              <a:pathLst>
                <a:path w="342323" h="62978">
                  <a:moveTo>
                    <a:pt x="37522" y="50800"/>
                  </a:moveTo>
                  <a:lnTo>
                    <a:pt x="37522" y="50800"/>
                  </a:lnTo>
                  <a:lnTo>
                    <a:pt x="0" y="62323"/>
                  </a:lnTo>
                  <a:lnTo>
                    <a:pt x="513" y="62715"/>
                  </a:lnTo>
                  <a:lnTo>
                    <a:pt x="2266" y="62977"/>
                  </a:lnTo>
                  <a:lnTo>
                    <a:pt x="48458" y="53258"/>
                  </a:lnTo>
                  <a:lnTo>
                    <a:pt x="89655" y="45777"/>
                  </a:lnTo>
                  <a:lnTo>
                    <a:pt x="113199" y="41101"/>
                  </a:lnTo>
                  <a:lnTo>
                    <a:pt x="138068" y="35868"/>
                  </a:lnTo>
                  <a:lnTo>
                    <a:pt x="163819" y="30261"/>
                  </a:lnTo>
                  <a:lnTo>
                    <a:pt x="188748" y="25819"/>
                  </a:lnTo>
                  <a:lnTo>
                    <a:pt x="213128" y="22152"/>
                  </a:lnTo>
                  <a:lnTo>
                    <a:pt x="259502" y="15490"/>
                  </a:lnTo>
                  <a:lnTo>
                    <a:pt x="301280" y="7825"/>
                  </a:lnTo>
                  <a:lnTo>
                    <a:pt x="3423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94"/>
            <p:cNvSpPr/>
            <p:nvPr>
              <p:custDataLst>
                <p:tags r:id="rId165"/>
              </p:custDataLst>
            </p:nvPr>
          </p:nvSpPr>
          <p:spPr>
            <a:xfrm>
              <a:off x="1854200" y="3009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95"/>
            <p:cNvSpPr/>
            <p:nvPr>
              <p:custDataLst>
                <p:tags r:id="rId166"/>
              </p:custDataLst>
            </p:nvPr>
          </p:nvSpPr>
          <p:spPr>
            <a:xfrm>
              <a:off x="1866900" y="317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68"/>
          <p:cNvGrpSpPr/>
          <p:nvPr/>
        </p:nvGrpSpPr>
        <p:grpSpPr>
          <a:xfrm>
            <a:off x="2470199" y="2972323"/>
            <a:ext cx="942927" cy="427800"/>
            <a:chOff x="2470199" y="2972323"/>
            <a:chExt cx="942927" cy="427800"/>
          </a:xfrm>
        </p:grpSpPr>
        <p:sp>
          <p:nvSpPr>
            <p:cNvPr id="117" name="SMARTInkShape-896"/>
            <p:cNvSpPr/>
            <p:nvPr>
              <p:custDataLst>
                <p:tags r:id="rId154"/>
              </p:custDataLst>
            </p:nvPr>
          </p:nvSpPr>
          <p:spPr>
            <a:xfrm>
              <a:off x="2470199" y="3057710"/>
              <a:ext cx="171402" cy="342413"/>
            </a:xfrm>
            <a:custGeom>
              <a:avLst/>
              <a:gdLst/>
              <a:ahLst/>
              <a:cxnLst/>
              <a:rect l="0" t="0" r="0" b="0"/>
              <a:pathLst>
                <a:path w="171402" h="342413">
                  <a:moveTo>
                    <a:pt x="120601" y="85540"/>
                  </a:moveTo>
                  <a:lnTo>
                    <a:pt x="120601" y="85540"/>
                  </a:lnTo>
                  <a:lnTo>
                    <a:pt x="120601" y="76702"/>
                  </a:lnTo>
                  <a:lnTo>
                    <a:pt x="108359" y="44923"/>
                  </a:lnTo>
                  <a:lnTo>
                    <a:pt x="92750" y="20040"/>
                  </a:lnTo>
                  <a:lnTo>
                    <a:pt x="78354" y="7981"/>
                  </a:lnTo>
                  <a:lnTo>
                    <a:pt x="64430" y="1680"/>
                  </a:lnTo>
                  <a:lnTo>
                    <a:pt x="57754" y="0"/>
                  </a:lnTo>
                  <a:lnTo>
                    <a:pt x="31502" y="4378"/>
                  </a:lnTo>
                  <a:lnTo>
                    <a:pt x="17267" y="14660"/>
                  </a:lnTo>
                  <a:lnTo>
                    <a:pt x="6941" y="28638"/>
                  </a:lnTo>
                  <a:lnTo>
                    <a:pt x="0" y="44257"/>
                  </a:lnTo>
                  <a:lnTo>
                    <a:pt x="208" y="60607"/>
                  </a:lnTo>
                  <a:lnTo>
                    <a:pt x="8259" y="83797"/>
                  </a:lnTo>
                  <a:lnTo>
                    <a:pt x="11840" y="90728"/>
                  </a:lnTo>
                  <a:lnTo>
                    <a:pt x="19871" y="95349"/>
                  </a:lnTo>
                  <a:lnTo>
                    <a:pt x="43847" y="100483"/>
                  </a:lnTo>
                  <a:lnTo>
                    <a:pt x="65792" y="99002"/>
                  </a:lnTo>
                  <a:lnTo>
                    <a:pt x="75595" y="96631"/>
                  </a:lnTo>
                  <a:lnTo>
                    <a:pt x="83541" y="91523"/>
                  </a:lnTo>
                  <a:lnTo>
                    <a:pt x="107786" y="61599"/>
                  </a:lnTo>
                  <a:lnTo>
                    <a:pt x="109235" y="58995"/>
                  </a:lnTo>
                  <a:lnTo>
                    <a:pt x="109496" y="57261"/>
                  </a:lnTo>
                  <a:lnTo>
                    <a:pt x="108964" y="56104"/>
                  </a:lnTo>
                  <a:lnTo>
                    <a:pt x="101252" y="96088"/>
                  </a:lnTo>
                  <a:lnTo>
                    <a:pt x="90252" y="141347"/>
                  </a:lnTo>
                  <a:lnTo>
                    <a:pt x="80301" y="180428"/>
                  </a:lnTo>
                  <a:lnTo>
                    <a:pt x="69529" y="222257"/>
                  </a:lnTo>
                  <a:lnTo>
                    <a:pt x="60037" y="262014"/>
                  </a:lnTo>
                  <a:lnTo>
                    <a:pt x="51115" y="295206"/>
                  </a:lnTo>
                  <a:lnTo>
                    <a:pt x="37261" y="334154"/>
                  </a:lnTo>
                  <a:lnTo>
                    <a:pt x="32290" y="340674"/>
                  </a:lnTo>
                  <a:lnTo>
                    <a:pt x="29977" y="342412"/>
                  </a:lnTo>
                  <a:lnTo>
                    <a:pt x="29140" y="341455"/>
                  </a:lnTo>
                  <a:lnTo>
                    <a:pt x="30093" y="334746"/>
                  </a:lnTo>
                  <a:lnTo>
                    <a:pt x="47186" y="305277"/>
                  </a:lnTo>
                  <a:lnTo>
                    <a:pt x="61161" y="289035"/>
                  </a:lnTo>
                  <a:lnTo>
                    <a:pt x="108494" y="249861"/>
                  </a:lnTo>
                  <a:lnTo>
                    <a:pt x="152076" y="211523"/>
                  </a:lnTo>
                  <a:lnTo>
                    <a:pt x="171401" y="193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97"/>
            <p:cNvSpPr/>
            <p:nvPr>
              <p:custDataLst>
                <p:tags r:id="rId155"/>
              </p:custDataLst>
            </p:nvPr>
          </p:nvSpPr>
          <p:spPr>
            <a:xfrm>
              <a:off x="2749550" y="31242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2691"/>
                  </a:lnTo>
                  <a:lnTo>
                    <a:pt x="6481" y="4953"/>
                  </a:lnTo>
                  <a:lnTo>
                    <a:pt x="22381" y="5230"/>
                  </a:lnTo>
                  <a:lnTo>
                    <a:pt x="68730" y="82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98"/>
            <p:cNvSpPr/>
            <p:nvPr>
              <p:custDataLst>
                <p:tags r:id="rId156"/>
              </p:custDataLst>
            </p:nvPr>
          </p:nvSpPr>
          <p:spPr>
            <a:xfrm>
              <a:off x="2783025" y="3175000"/>
              <a:ext cx="182426" cy="30457"/>
            </a:xfrm>
            <a:custGeom>
              <a:avLst/>
              <a:gdLst/>
              <a:ahLst/>
              <a:cxnLst/>
              <a:rect l="0" t="0" r="0" b="0"/>
              <a:pathLst>
                <a:path w="182426" h="30457">
                  <a:moveTo>
                    <a:pt x="10975" y="25400"/>
                  </a:moveTo>
                  <a:lnTo>
                    <a:pt x="10975" y="25400"/>
                  </a:lnTo>
                  <a:lnTo>
                    <a:pt x="862" y="28771"/>
                  </a:lnTo>
                  <a:lnTo>
                    <a:pt x="0" y="29764"/>
                  </a:lnTo>
                  <a:lnTo>
                    <a:pt x="1541" y="30426"/>
                  </a:lnTo>
                  <a:lnTo>
                    <a:pt x="10310" y="30456"/>
                  </a:lnTo>
                  <a:lnTo>
                    <a:pt x="50329" y="24726"/>
                  </a:lnTo>
                  <a:lnTo>
                    <a:pt x="93896" y="18851"/>
                  </a:lnTo>
                  <a:lnTo>
                    <a:pt x="138085" y="10759"/>
                  </a:lnTo>
                  <a:lnTo>
                    <a:pt x="182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99"/>
            <p:cNvSpPr/>
            <p:nvPr>
              <p:custDataLst>
                <p:tags r:id="rId157"/>
              </p:custDataLst>
            </p:nvPr>
          </p:nvSpPr>
          <p:spPr>
            <a:xfrm>
              <a:off x="3058994" y="2972323"/>
              <a:ext cx="135057" cy="196286"/>
            </a:xfrm>
            <a:custGeom>
              <a:avLst/>
              <a:gdLst/>
              <a:ahLst/>
              <a:cxnLst/>
              <a:rect l="0" t="0" r="0" b="0"/>
              <a:pathLst>
                <a:path w="135057" h="196286">
                  <a:moveTo>
                    <a:pt x="116006" y="12177"/>
                  </a:moveTo>
                  <a:lnTo>
                    <a:pt x="116006" y="12177"/>
                  </a:lnTo>
                  <a:lnTo>
                    <a:pt x="116006" y="0"/>
                  </a:lnTo>
                  <a:lnTo>
                    <a:pt x="112635" y="3003"/>
                  </a:lnTo>
                  <a:lnTo>
                    <a:pt x="80032" y="47674"/>
                  </a:lnTo>
                  <a:lnTo>
                    <a:pt x="56115" y="89879"/>
                  </a:lnTo>
                  <a:lnTo>
                    <a:pt x="31154" y="134762"/>
                  </a:lnTo>
                  <a:lnTo>
                    <a:pt x="1571" y="181732"/>
                  </a:lnTo>
                  <a:lnTo>
                    <a:pt x="205" y="185186"/>
                  </a:lnTo>
                  <a:lnTo>
                    <a:pt x="0" y="188194"/>
                  </a:lnTo>
                  <a:lnTo>
                    <a:pt x="568" y="190905"/>
                  </a:lnTo>
                  <a:lnTo>
                    <a:pt x="2358" y="192712"/>
                  </a:lnTo>
                  <a:lnTo>
                    <a:pt x="8111" y="194721"/>
                  </a:lnTo>
                  <a:lnTo>
                    <a:pt x="53141" y="196115"/>
                  </a:lnTo>
                  <a:lnTo>
                    <a:pt x="94965" y="196285"/>
                  </a:lnTo>
                  <a:lnTo>
                    <a:pt x="116514" y="192943"/>
                  </a:lnTo>
                  <a:lnTo>
                    <a:pt x="135056" y="18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00"/>
            <p:cNvSpPr/>
            <p:nvPr>
              <p:custDataLst>
                <p:tags r:id="rId158"/>
              </p:custDataLst>
            </p:nvPr>
          </p:nvSpPr>
          <p:spPr>
            <a:xfrm>
              <a:off x="3130550" y="3086100"/>
              <a:ext cx="44451" cy="209551"/>
            </a:xfrm>
            <a:custGeom>
              <a:avLst/>
              <a:gdLst/>
              <a:ahLst/>
              <a:cxnLst/>
              <a:rect l="0" t="0" r="0" b="0"/>
              <a:pathLst>
                <a:path w="44451" h="209551">
                  <a:moveTo>
                    <a:pt x="44450" y="0"/>
                  </a:moveTo>
                  <a:lnTo>
                    <a:pt x="44450" y="0"/>
                  </a:lnTo>
                  <a:lnTo>
                    <a:pt x="41079" y="3371"/>
                  </a:lnTo>
                  <a:lnTo>
                    <a:pt x="31585" y="37350"/>
                  </a:lnTo>
                  <a:lnTo>
                    <a:pt x="25351" y="73391"/>
                  </a:lnTo>
                  <a:lnTo>
                    <a:pt x="19035" y="115349"/>
                  </a:lnTo>
                  <a:lnTo>
                    <a:pt x="10814" y="15717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01"/>
            <p:cNvSpPr/>
            <p:nvPr>
              <p:custDataLst>
                <p:tags r:id="rId159"/>
              </p:custDataLst>
            </p:nvPr>
          </p:nvSpPr>
          <p:spPr>
            <a:xfrm>
              <a:off x="3365500" y="31178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506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02"/>
            <p:cNvSpPr/>
            <p:nvPr>
              <p:custDataLst>
                <p:tags r:id="rId160"/>
              </p:custDataLst>
            </p:nvPr>
          </p:nvSpPr>
          <p:spPr>
            <a:xfrm>
              <a:off x="3403600" y="3213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69"/>
          <p:cNvGrpSpPr/>
          <p:nvPr/>
        </p:nvGrpSpPr>
        <p:grpSpPr>
          <a:xfrm>
            <a:off x="4143181" y="3003550"/>
            <a:ext cx="1176979" cy="370322"/>
            <a:chOff x="4143181" y="3003550"/>
            <a:chExt cx="1176979" cy="370322"/>
          </a:xfrm>
        </p:grpSpPr>
        <p:sp>
          <p:nvSpPr>
            <p:cNvPr id="125" name="SMARTInkShape-903"/>
            <p:cNvSpPr/>
            <p:nvPr>
              <p:custDataLst>
                <p:tags r:id="rId146"/>
              </p:custDataLst>
            </p:nvPr>
          </p:nvSpPr>
          <p:spPr>
            <a:xfrm>
              <a:off x="4143181" y="3023745"/>
              <a:ext cx="111320" cy="227456"/>
            </a:xfrm>
            <a:custGeom>
              <a:avLst/>
              <a:gdLst/>
              <a:ahLst/>
              <a:cxnLst/>
              <a:rect l="0" t="0" r="0" b="0"/>
              <a:pathLst>
                <a:path w="111320" h="227456">
                  <a:moveTo>
                    <a:pt x="111319" y="11555"/>
                  </a:moveTo>
                  <a:lnTo>
                    <a:pt x="111319" y="11555"/>
                  </a:lnTo>
                  <a:lnTo>
                    <a:pt x="111319" y="2717"/>
                  </a:lnTo>
                  <a:lnTo>
                    <a:pt x="109908" y="1429"/>
                  </a:lnTo>
                  <a:lnTo>
                    <a:pt x="104577" y="0"/>
                  </a:lnTo>
                  <a:lnTo>
                    <a:pt x="95622" y="3127"/>
                  </a:lnTo>
                  <a:lnTo>
                    <a:pt x="61404" y="22701"/>
                  </a:lnTo>
                  <a:lnTo>
                    <a:pt x="28526" y="59670"/>
                  </a:lnTo>
                  <a:lnTo>
                    <a:pt x="13844" y="83739"/>
                  </a:lnTo>
                  <a:lnTo>
                    <a:pt x="2318" y="125057"/>
                  </a:lnTo>
                  <a:lnTo>
                    <a:pt x="0" y="166463"/>
                  </a:lnTo>
                  <a:lnTo>
                    <a:pt x="4459" y="187883"/>
                  </a:lnTo>
                  <a:lnTo>
                    <a:pt x="16788" y="204928"/>
                  </a:lnTo>
                  <a:lnTo>
                    <a:pt x="41469" y="227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04"/>
            <p:cNvSpPr/>
            <p:nvPr>
              <p:custDataLst>
                <p:tags r:id="rId147"/>
              </p:custDataLst>
            </p:nvPr>
          </p:nvSpPr>
          <p:spPr>
            <a:xfrm>
              <a:off x="4268931" y="3096312"/>
              <a:ext cx="118920" cy="277560"/>
            </a:xfrm>
            <a:custGeom>
              <a:avLst/>
              <a:gdLst/>
              <a:ahLst/>
              <a:cxnLst/>
              <a:rect l="0" t="0" r="0" b="0"/>
              <a:pathLst>
                <a:path w="118920" h="277560">
                  <a:moveTo>
                    <a:pt x="118919" y="8838"/>
                  </a:moveTo>
                  <a:lnTo>
                    <a:pt x="118919" y="8838"/>
                  </a:lnTo>
                  <a:lnTo>
                    <a:pt x="80195" y="0"/>
                  </a:lnTo>
                  <a:lnTo>
                    <a:pt x="53745" y="653"/>
                  </a:lnTo>
                  <a:lnTo>
                    <a:pt x="31404" y="8686"/>
                  </a:lnTo>
                  <a:lnTo>
                    <a:pt x="11379" y="23375"/>
                  </a:lnTo>
                  <a:lnTo>
                    <a:pt x="4096" y="35054"/>
                  </a:lnTo>
                  <a:lnTo>
                    <a:pt x="1564" y="46595"/>
                  </a:lnTo>
                  <a:lnTo>
                    <a:pt x="2791" y="56428"/>
                  </a:lnTo>
                  <a:lnTo>
                    <a:pt x="5517" y="60321"/>
                  </a:lnTo>
                  <a:lnTo>
                    <a:pt x="14190" y="66527"/>
                  </a:lnTo>
                  <a:lnTo>
                    <a:pt x="26982" y="67874"/>
                  </a:lnTo>
                  <a:lnTo>
                    <a:pt x="41369" y="65415"/>
                  </a:lnTo>
                  <a:lnTo>
                    <a:pt x="79289" y="45105"/>
                  </a:lnTo>
                  <a:lnTo>
                    <a:pt x="88283" y="38477"/>
                  </a:lnTo>
                  <a:lnTo>
                    <a:pt x="88617" y="38475"/>
                  </a:lnTo>
                  <a:lnTo>
                    <a:pt x="66206" y="77092"/>
                  </a:lnTo>
                  <a:lnTo>
                    <a:pt x="48502" y="121960"/>
                  </a:lnTo>
                  <a:lnTo>
                    <a:pt x="36117" y="159068"/>
                  </a:lnTo>
                  <a:lnTo>
                    <a:pt x="24262" y="196963"/>
                  </a:lnTo>
                  <a:lnTo>
                    <a:pt x="10361" y="243241"/>
                  </a:lnTo>
                  <a:lnTo>
                    <a:pt x="0" y="276381"/>
                  </a:lnTo>
                  <a:lnTo>
                    <a:pt x="129" y="277511"/>
                  </a:lnTo>
                  <a:lnTo>
                    <a:pt x="920" y="277559"/>
                  </a:lnTo>
                  <a:lnTo>
                    <a:pt x="4386" y="275025"/>
                  </a:lnTo>
                  <a:lnTo>
                    <a:pt x="21872" y="261900"/>
                  </a:lnTo>
                  <a:lnTo>
                    <a:pt x="64616" y="236478"/>
                  </a:lnTo>
                  <a:lnTo>
                    <a:pt x="99869" y="212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905"/>
            <p:cNvSpPr/>
            <p:nvPr>
              <p:custDataLst>
                <p:tags r:id="rId148"/>
              </p:custDataLst>
            </p:nvPr>
          </p:nvSpPr>
          <p:spPr>
            <a:xfrm>
              <a:off x="4466742" y="3175000"/>
              <a:ext cx="92559" cy="25401"/>
            </a:xfrm>
            <a:custGeom>
              <a:avLst/>
              <a:gdLst/>
              <a:ahLst/>
              <a:cxnLst/>
              <a:rect l="0" t="0" r="0" b="0"/>
              <a:pathLst>
                <a:path w="9255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1562" y="25400"/>
                  </a:lnTo>
                  <a:lnTo>
                    <a:pt x="45476" y="13863"/>
                  </a:lnTo>
                  <a:lnTo>
                    <a:pt x="92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06"/>
            <p:cNvSpPr/>
            <p:nvPr>
              <p:custDataLst>
                <p:tags r:id="rId149"/>
              </p:custDataLst>
            </p:nvPr>
          </p:nvSpPr>
          <p:spPr>
            <a:xfrm>
              <a:off x="4648200" y="31115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25400" y="0"/>
                  </a:lnTo>
                  <a:lnTo>
                    <a:pt x="7508" y="43309"/>
                  </a:lnTo>
                  <a:lnTo>
                    <a:pt x="988" y="8932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07"/>
            <p:cNvSpPr/>
            <p:nvPr>
              <p:custDataLst>
                <p:tags r:id="rId150"/>
              </p:custDataLst>
            </p:nvPr>
          </p:nvSpPr>
          <p:spPr>
            <a:xfrm>
              <a:off x="4705350" y="3003550"/>
              <a:ext cx="81352" cy="279401"/>
            </a:xfrm>
            <a:custGeom>
              <a:avLst/>
              <a:gdLst/>
              <a:ahLst/>
              <a:cxnLst/>
              <a:rect l="0" t="0" r="0" b="0"/>
              <a:pathLst>
                <a:path w="81352" h="279401">
                  <a:moveTo>
                    <a:pt x="38100" y="0"/>
                  </a:moveTo>
                  <a:lnTo>
                    <a:pt x="38100" y="0"/>
                  </a:lnTo>
                  <a:lnTo>
                    <a:pt x="43875" y="7186"/>
                  </a:lnTo>
                  <a:lnTo>
                    <a:pt x="59754" y="41113"/>
                  </a:lnTo>
                  <a:lnTo>
                    <a:pt x="75090" y="87206"/>
                  </a:lnTo>
                  <a:lnTo>
                    <a:pt x="81351" y="122014"/>
                  </a:lnTo>
                  <a:lnTo>
                    <a:pt x="79430" y="156298"/>
                  </a:lnTo>
                  <a:lnTo>
                    <a:pt x="70110" y="190351"/>
                  </a:lnTo>
                  <a:lnTo>
                    <a:pt x="55855" y="221478"/>
                  </a:lnTo>
                  <a:lnTo>
                    <a:pt x="21721" y="26069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08"/>
            <p:cNvSpPr/>
            <p:nvPr>
              <p:custDataLst>
                <p:tags r:id="rId151"/>
              </p:custDataLst>
            </p:nvPr>
          </p:nvSpPr>
          <p:spPr>
            <a:xfrm>
              <a:off x="4959350" y="31305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12962" y="7631"/>
                  </a:lnTo>
                  <a:lnTo>
                    <a:pt x="51478" y="1716"/>
                  </a:lnTo>
                  <a:lnTo>
                    <a:pt x="95914" y="22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09"/>
            <p:cNvSpPr/>
            <p:nvPr>
              <p:custDataLst>
                <p:tags r:id="rId152"/>
              </p:custDataLst>
            </p:nvPr>
          </p:nvSpPr>
          <p:spPr>
            <a:xfrm>
              <a:off x="4946650" y="31940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3338" y="257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10"/>
            <p:cNvSpPr/>
            <p:nvPr>
              <p:custDataLst>
                <p:tags r:id="rId153"/>
              </p:custDataLst>
            </p:nvPr>
          </p:nvSpPr>
          <p:spPr>
            <a:xfrm>
              <a:off x="5190642" y="3006868"/>
              <a:ext cx="129518" cy="265190"/>
            </a:xfrm>
            <a:custGeom>
              <a:avLst/>
              <a:gdLst/>
              <a:ahLst/>
              <a:cxnLst/>
              <a:rect l="0" t="0" r="0" b="0"/>
              <a:pathLst>
                <a:path w="129518" h="265190">
                  <a:moveTo>
                    <a:pt x="3658" y="15732"/>
                  </a:moveTo>
                  <a:lnTo>
                    <a:pt x="3658" y="15732"/>
                  </a:lnTo>
                  <a:lnTo>
                    <a:pt x="287" y="12361"/>
                  </a:lnTo>
                  <a:lnTo>
                    <a:pt x="0" y="10662"/>
                  </a:lnTo>
                  <a:lnTo>
                    <a:pt x="513" y="8825"/>
                  </a:lnTo>
                  <a:lnTo>
                    <a:pt x="1561" y="6894"/>
                  </a:lnTo>
                  <a:lnTo>
                    <a:pt x="3672" y="5606"/>
                  </a:lnTo>
                  <a:lnTo>
                    <a:pt x="34634" y="0"/>
                  </a:lnTo>
                  <a:lnTo>
                    <a:pt x="68810" y="1036"/>
                  </a:lnTo>
                  <a:lnTo>
                    <a:pt x="99005" y="9183"/>
                  </a:lnTo>
                  <a:lnTo>
                    <a:pt x="111416" y="18466"/>
                  </a:lnTo>
                  <a:lnTo>
                    <a:pt x="115714" y="23904"/>
                  </a:lnTo>
                  <a:lnTo>
                    <a:pt x="116461" y="30352"/>
                  </a:lnTo>
                  <a:lnTo>
                    <a:pt x="111648" y="45043"/>
                  </a:lnTo>
                  <a:lnTo>
                    <a:pt x="97038" y="65809"/>
                  </a:lnTo>
                  <a:lnTo>
                    <a:pt x="59432" y="95039"/>
                  </a:lnTo>
                  <a:lnTo>
                    <a:pt x="56668" y="99898"/>
                  </a:lnTo>
                  <a:lnTo>
                    <a:pt x="57322" y="106291"/>
                  </a:lnTo>
                  <a:lnTo>
                    <a:pt x="58484" y="109971"/>
                  </a:lnTo>
                  <a:lnTo>
                    <a:pt x="65420" y="117823"/>
                  </a:lnTo>
                  <a:lnTo>
                    <a:pt x="105528" y="159203"/>
                  </a:lnTo>
                  <a:lnTo>
                    <a:pt x="124387" y="186810"/>
                  </a:lnTo>
                  <a:lnTo>
                    <a:pt x="129517" y="205126"/>
                  </a:lnTo>
                  <a:lnTo>
                    <a:pt x="128740" y="221968"/>
                  </a:lnTo>
                  <a:lnTo>
                    <a:pt x="123691" y="236509"/>
                  </a:lnTo>
                  <a:lnTo>
                    <a:pt x="111098" y="248146"/>
                  </a:lnTo>
                  <a:lnTo>
                    <a:pt x="81012" y="263743"/>
                  </a:lnTo>
                  <a:lnTo>
                    <a:pt x="67671" y="265189"/>
                  </a:lnTo>
                  <a:lnTo>
                    <a:pt x="48108" y="263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SMARTInkShape-911"/>
          <p:cNvSpPr/>
          <p:nvPr>
            <p:custDataLst>
              <p:tags r:id="rId9"/>
            </p:custDataLst>
          </p:nvPr>
        </p:nvSpPr>
        <p:spPr>
          <a:xfrm>
            <a:off x="5575300" y="32639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SMARTInkShape-Group171"/>
          <p:cNvGrpSpPr/>
          <p:nvPr/>
        </p:nvGrpSpPr>
        <p:grpSpPr>
          <a:xfrm>
            <a:off x="6257142" y="3072424"/>
            <a:ext cx="369084" cy="369277"/>
            <a:chOff x="6257142" y="3072424"/>
            <a:chExt cx="369084" cy="369277"/>
          </a:xfrm>
        </p:grpSpPr>
        <p:sp>
          <p:nvSpPr>
            <p:cNvPr id="135" name="SMARTInkShape-912"/>
            <p:cNvSpPr/>
            <p:nvPr>
              <p:custDataLst>
                <p:tags r:id="rId142"/>
              </p:custDataLst>
            </p:nvPr>
          </p:nvSpPr>
          <p:spPr>
            <a:xfrm>
              <a:off x="6257142" y="3072424"/>
              <a:ext cx="151499" cy="305777"/>
            </a:xfrm>
            <a:custGeom>
              <a:avLst/>
              <a:gdLst/>
              <a:ahLst/>
              <a:cxnLst/>
              <a:rect l="0" t="0" r="0" b="0"/>
              <a:pathLst>
                <a:path w="151499" h="305777">
                  <a:moveTo>
                    <a:pt x="111908" y="64476"/>
                  </a:moveTo>
                  <a:lnTo>
                    <a:pt x="111908" y="64476"/>
                  </a:lnTo>
                  <a:lnTo>
                    <a:pt x="73248" y="41364"/>
                  </a:lnTo>
                  <a:lnTo>
                    <a:pt x="69907" y="42013"/>
                  </a:lnTo>
                  <a:lnTo>
                    <a:pt x="57757" y="50372"/>
                  </a:lnTo>
                  <a:lnTo>
                    <a:pt x="41771" y="66647"/>
                  </a:lnTo>
                  <a:lnTo>
                    <a:pt x="27783" y="91146"/>
                  </a:lnTo>
                  <a:lnTo>
                    <a:pt x="14702" y="128745"/>
                  </a:lnTo>
                  <a:lnTo>
                    <a:pt x="3300" y="170458"/>
                  </a:lnTo>
                  <a:lnTo>
                    <a:pt x="0" y="209237"/>
                  </a:lnTo>
                  <a:lnTo>
                    <a:pt x="3883" y="241267"/>
                  </a:lnTo>
                  <a:lnTo>
                    <a:pt x="10039" y="254998"/>
                  </a:lnTo>
                  <a:lnTo>
                    <a:pt x="17478" y="263922"/>
                  </a:lnTo>
                  <a:lnTo>
                    <a:pt x="21438" y="267290"/>
                  </a:lnTo>
                  <a:lnTo>
                    <a:pt x="35245" y="269151"/>
                  </a:lnTo>
                  <a:lnTo>
                    <a:pt x="52436" y="266920"/>
                  </a:lnTo>
                  <a:lnTo>
                    <a:pt x="77981" y="257025"/>
                  </a:lnTo>
                  <a:lnTo>
                    <a:pt x="94947" y="246714"/>
                  </a:lnTo>
                  <a:lnTo>
                    <a:pt x="120366" y="208784"/>
                  </a:lnTo>
                  <a:lnTo>
                    <a:pt x="133541" y="173298"/>
                  </a:lnTo>
                  <a:lnTo>
                    <a:pt x="143396" y="136830"/>
                  </a:lnTo>
                  <a:lnTo>
                    <a:pt x="151498" y="93911"/>
                  </a:lnTo>
                  <a:lnTo>
                    <a:pt x="151141" y="72383"/>
                  </a:lnTo>
                  <a:lnTo>
                    <a:pt x="142986" y="51528"/>
                  </a:lnTo>
                  <a:lnTo>
                    <a:pt x="118126" y="12764"/>
                  </a:lnTo>
                  <a:lnTo>
                    <a:pt x="103618" y="2687"/>
                  </a:lnTo>
                  <a:lnTo>
                    <a:pt x="95797" y="0"/>
                  </a:lnTo>
                  <a:lnTo>
                    <a:pt x="88468" y="326"/>
                  </a:lnTo>
                  <a:lnTo>
                    <a:pt x="74679" y="6331"/>
                  </a:lnTo>
                  <a:lnTo>
                    <a:pt x="48274" y="24983"/>
                  </a:lnTo>
                  <a:lnTo>
                    <a:pt x="35884" y="40339"/>
                  </a:lnTo>
                  <a:lnTo>
                    <a:pt x="22181" y="73192"/>
                  </a:lnTo>
                  <a:lnTo>
                    <a:pt x="21666" y="101788"/>
                  </a:lnTo>
                  <a:lnTo>
                    <a:pt x="28519" y="133621"/>
                  </a:lnTo>
                  <a:lnTo>
                    <a:pt x="39536" y="156617"/>
                  </a:lnTo>
                  <a:lnTo>
                    <a:pt x="73475" y="203103"/>
                  </a:lnTo>
                  <a:lnTo>
                    <a:pt x="100441" y="242182"/>
                  </a:lnTo>
                  <a:lnTo>
                    <a:pt x="105110" y="278486"/>
                  </a:lnTo>
                  <a:lnTo>
                    <a:pt x="105558" y="305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13"/>
            <p:cNvSpPr/>
            <p:nvPr>
              <p:custDataLst>
                <p:tags r:id="rId143"/>
              </p:custDataLst>
            </p:nvPr>
          </p:nvSpPr>
          <p:spPr>
            <a:xfrm>
              <a:off x="6483350" y="3346450"/>
              <a:ext cx="5959" cy="95251"/>
            </a:xfrm>
            <a:custGeom>
              <a:avLst/>
              <a:gdLst/>
              <a:ahLst/>
              <a:cxnLst/>
              <a:rect l="0" t="0" r="0" b="0"/>
              <a:pathLst>
                <a:path w="5959" h="952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5958" y="54208"/>
                  </a:lnTo>
                  <a:lnTo>
                    <a:pt x="4352" y="7086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14"/>
            <p:cNvSpPr/>
            <p:nvPr>
              <p:custDataLst>
                <p:tags r:id="rId144"/>
              </p:custDataLst>
            </p:nvPr>
          </p:nvSpPr>
          <p:spPr>
            <a:xfrm>
              <a:off x="6584950" y="31813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5644" y="1450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15"/>
            <p:cNvSpPr/>
            <p:nvPr>
              <p:custDataLst>
                <p:tags r:id="rId145"/>
              </p:custDataLst>
            </p:nvPr>
          </p:nvSpPr>
          <p:spPr>
            <a:xfrm>
              <a:off x="6616700" y="3327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72"/>
          <p:cNvGrpSpPr/>
          <p:nvPr/>
        </p:nvGrpSpPr>
        <p:grpSpPr>
          <a:xfrm>
            <a:off x="6929615" y="3105150"/>
            <a:ext cx="1103136" cy="533401"/>
            <a:chOff x="6929615" y="3105150"/>
            <a:chExt cx="1103136" cy="533401"/>
          </a:xfrm>
        </p:grpSpPr>
        <p:sp>
          <p:nvSpPr>
            <p:cNvPr id="140" name="SMARTInkShape-916"/>
            <p:cNvSpPr/>
            <p:nvPr>
              <p:custDataLst>
                <p:tags r:id="rId131"/>
              </p:custDataLst>
            </p:nvPr>
          </p:nvSpPr>
          <p:spPr>
            <a:xfrm>
              <a:off x="7061199" y="3105150"/>
              <a:ext cx="12702" cy="184151"/>
            </a:xfrm>
            <a:custGeom>
              <a:avLst/>
              <a:gdLst/>
              <a:ahLst/>
              <a:cxnLst/>
              <a:rect l="0" t="0" r="0" b="0"/>
              <a:pathLst>
                <a:path w="12702" h="184151">
                  <a:moveTo>
                    <a:pt x="1" y="0"/>
                  </a:moveTo>
                  <a:lnTo>
                    <a:pt x="1" y="0"/>
                  </a:lnTo>
                  <a:lnTo>
                    <a:pt x="0" y="42716"/>
                  </a:lnTo>
                  <a:lnTo>
                    <a:pt x="0" y="77568"/>
                  </a:lnTo>
                  <a:lnTo>
                    <a:pt x="0" y="118076"/>
                  </a:lnTo>
                  <a:lnTo>
                    <a:pt x="5070" y="159391"/>
                  </a:lnTo>
                  <a:lnTo>
                    <a:pt x="1270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17"/>
            <p:cNvSpPr/>
            <p:nvPr>
              <p:custDataLst>
                <p:tags r:id="rId132"/>
              </p:custDataLst>
            </p:nvPr>
          </p:nvSpPr>
          <p:spPr>
            <a:xfrm>
              <a:off x="6929615" y="3333750"/>
              <a:ext cx="283986" cy="16303"/>
            </a:xfrm>
            <a:custGeom>
              <a:avLst/>
              <a:gdLst/>
              <a:ahLst/>
              <a:cxnLst/>
              <a:rect l="0" t="0" r="0" b="0"/>
              <a:pathLst>
                <a:path w="283986" h="16303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1529" y="4364"/>
                  </a:lnTo>
                  <a:lnTo>
                    <a:pt x="38388" y="9460"/>
                  </a:lnTo>
                  <a:lnTo>
                    <a:pt x="70173" y="11260"/>
                  </a:lnTo>
                  <a:lnTo>
                    <a:pt x="108524" y="12060"/>
                  </a:lnTo>
                  <a:lnTo>
                    <a:pt x="151440" y="12416"/>
                  </a:lnTo>
                  <a:lnTo>
                    <a:pt x="192620" y="14455"/>
                  </a:lnTo>
                  <a:lnTo>
                    <a:pt x="229267" y="16302"/>
                  </a:lnTo>
                  <a:lnTo>
                    <a:pt x="2839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18"/>
            <p:cNvSpPr/>
            <p:nvPr>
              <p:custDataLst>
                <p:tags r:id="rId133"/>
              </p:custDataLst>
            </p:nvPr>
          </p:nvSpPr>
          <p:spPr>
            <a:xfrm>
              <a:off x="7026232" y="3460750"/>
              <a:ext cx="104819" cy="100284"/>
            </a:xfrm>
            <a:custGeom>
              <a:avLst/>
              <a:gdLst/>
              <a:ahLst/>
              <a:cxnLst/>
              <a:rect l="0" t="0" r="0" b="0"/>
              <a:pathLst>
                <a:path w="104819" h="100284">
                  <a:moveTo>
                    <a:pt x="54018" y="0"/>
                  </a:moveTo>
                  <a:lnTo>
                    <a:pt x="54018" y="0"/>
                  </a:lnTo>
                  <a:lnTo>
                    <a:pt x="48550" y="0"/>
                  </a:lnTo>
                  <a:lnTo>
                    <a:pt x="41187" y="3371"/>
                  </a:lnTo>
                  <a:lnTo>
                    <a:pt x="30069" y="15580"/>
                  </a:lnTo>
                  <a:lnTo>
                    <a:pt x="8235" y="56613"/>
                  </a:lnTo>
                  <a:lnTo>
                    <a:pt x="2327" y="73794"/>
                  </a:lnTo>
                  <a:lnTo>
                    <a:pt x="507" y="76712"/>
                  </a:lnTo>
                  <a:lnTo>
                    <a:pt x="0" y="79364"/>
                  </a:lnTo>
                  <a:lnTo>
                    <a:pt x="367" y="81837"/>
                  </a:lnTo>
                  <a:lnTo>
                    <a:pt x="2656" y="86466"/>
                  </a:lnTo>
                  <a:lnTo>
                    <a:pt x="6026" y="90875"/>
                  </a:lnTo>
                  <a:lnTo>
                    <a:pt x="11757" y="93306"/>
                  </a:lnTo>
                  <a:lnTo>
                    <a:pt x="58023" y="99538"/>
                  </a:lnTo>
                  <a:lnTo>
                    <a:pt x="82172" y="100283"/>
                  </a:lnTo>
                  <a:lnTo>
                    <a:pt x="10481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19"/>
            <p:cNvSpPr/>
            <p:nvPr>
              <p:custDataLst>
                <p:tags r:id="rId134"/>
              </p:custDataLst>
            </p:nvPr>
          </p:nvSpPr>
          <p:spPr>
            <a:xfrm>
              <a:off x="7125580" y="3495191"/>
              <a:ext cx="5471" cy="143360"/>
            </a:xfrm>
            <a:custGeom>
              <a:avLst/>
              <a:gdLst/>
              <a:ahLst/>
              <a:cxnLst/>
              <a:rect l="0" t="0" r="0" b="0"/>
              <a:pathLst>
                <a:path w="5471" h="143360">
                  <a:moveTo>
                    <a:pt x="5470" y="3659"/>
                  </a:moveTo>
                  <a:lnTo>
                    <a:pt x="5470" y="3659"/>
                  </a:lnTo>
                  <a:lnTo>
                    <a:pt x="5470" y="288"/>
                  </a:lnTo>
                  <a:lnTo>
                    <a:pt x="4764" y="0"/>
                  </a:lnTo>
                  <a:lnTo>
                    <a:pt x="2099" y="1563"/>
                  </a:lnTo>
                  <a:lnTo>
                    <a:pt x="443" y="6490"/>
                  </a:lnTo>
                  <a:lnTo>
                    <a:pt x="0" y="36043"/>
                  </a:lnTo>
                  <a:lnTo>
                    <a:pt x="4610" y="81362"/>
                  </a:lnTo>
                  <a:lnTo>
                    <a:pt x="5394" y="125980"/>
                  </a:lnTo>
                  <a:lnTo>
                    <a:pt x="5470" y="143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920"/>
            <p:cNvSpPr/>
            <p:nvPr>
              <p:custDataLst>
                <p:tags r:id="rId135"/>
              </p:custDataLst>
            </p:nvPr>
          </p:nvSpPr>
          <p:spPr>
            <a:xfrm>
              <a:off x="7239000" y="32385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40785" y="49113"/>
                  </a:lnTo>
                  <a:lnTo>
                    <a:pt x="71821" y="92242"/>
                  </a:lnTo>
                  <a:lnTo>
                    <a:pt x="102262" y="131047"/>
                  </a:lnTo>
                  <a:lnTo>
                    <a:pt x="139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921"/>
            <p:cNvSpPr/>
            <p:nvPr>
              <p:custDataLst>
                <p:tags r:id="rId136"/>
              </p:custDataLst>
            </p:nvPr>
          </p:nvSpPr>
          <p:spPr>
            <a:xfrm>
              <a:off x="7264400" y="3244850"/>
              <a:ext cx="82551" cy="158751"/>
            </a:xfrm>
            <a:custGeom>
              <a:avLst/>
              <a:gdLst/>
              <a:ahLst/>
              <a:cxnLst/>
              <a:rect l="0" t="0" r="0" b="0"/>
              <a:pathLst>
                <a:path w="82551" h="158751">
                  <a:moveTo>
                    <a:pt x="82550" y="0"/>
                  </a:moveTo>
                  <a:lnTo>
                    <a:pt x="82550" y="0"/>
                  </a:lnTo>
                  <a:lnTo>
                    <a:pt x="75808" y="3371"/>
                  </a:lnTo>
                  <a:lnTo>
                    <a:pt x="60182" y="27451"/>
                  </a:lnTo>
                  <a:lnTo>
                    <a:pt x="37445" y="71509"/>
                  </a:lnTo>
                  <a:lnTo>
                    <a:pt x="15941" y="11760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22"/>
            <p:cNvSpPr/>
            <p:nvPr>
              <p:custDataLst>
                <p:tags r:id="rId137"/>
              </p:custDataLst>
            </p:nvPr>
          </p:nvSpPr>
          <p:spPr>
            <a:xfrm>
              <a:off x="7429500" y="3143250"/>
              <a:ext cx="50801" cy="146051"/>
            </a:xfrm>
            <a:custGeom>
              <a:avLst/>
              <a:gdLst/>
              <a:ahLst/>
              <a:cxnLst/>
              <a:rect l="0" t="0" r="0" b="0"/>
              <a:pathLst>
                <a:path w="50801" h="146051">
                  <a:moveTo>
                    <a:pt x="50800" y="0"/>
                  </a:moveTo>
                  <a:lnTo>
                    <a:pt x="50800" y="0"/>
                  </a:lnTo>
                  <a:lnTo>
                    <a:pt x="35220" y="36628"/>
                  </a:lnTo>
                  <a:lnTo>
                    <a:pt x="17201" y="82808"/>
                  </a:lnTo>
                  <a:lnTo>
                    <a:pt x="3816" y="12287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23"/>
            <p:cNvSpPr/>
            <p:nvPr>
              <p:custDataLst>
                <p:tags r:id="rId138"/>
              </p:custDataLst>
            </p:nvPr>
          </p:nvSpPr>
          <p:spPr>
            <a:xfrm>
              <a:off x="7521773" y="3181350"/>
              <a:ext cx="79178" cy="104984"/>
            </a:xfrm>
            <a:custGeom>
              <a:avLst/>
              <a:gdLst/>
              <a:ahLst/>
              <a:cxnLst/>
              <a:rect l="0" t="0" r="0" b="0"/>
              <a:pathLst>
                <a:path w="79178" h="104984">
                  <a:moveTo>
                    <a:pt x="79177" y="12700"/>
                  </a:moveTo>
                  <a:lnTo>
                    <a:pt x="79177" y="12700"/>
                  </a:lnTo>
                  <a:lnTo>
                    <a:pt x="69064" y="9329"/>
                  </a:lnTo>
                  <a:lnTo>
                    <a:pt x="58454" y="9556"/>
                  </a:lnTo>
                  <a:lnTo>
                    <a:pt x="27655" y="18821"/>
                  </a:lnTo>
                  <a:lnTo>
                    <a:pt x="13709" y="30002"/>
                  </a:lnTo>
                  <a:lnTo>
                    <a:pt x="4219" y="44379"/>
                  </a:lnTo>
                  <a:lnTo>
                    <a:pt x="0" y="60175"/>
                  </a:lnTo>
                  <a:lnTo>
                    <a:pt x="997" y="81565"/>
                  </a:lnTo>
                  <a:lnTo>
                    <a:pt x="4479" y="87538"/>
                  </a:lnTo>
                  <a:lnTo>
                    <a:pt x="15874" y="97937"/>
                  </a:lnTo>
                  <a:lnTo>
                    <a:pt x="28465" y="103499"/>
                  </a:lnTo>
                  <a:lnTo>
                    <a:pt x="34786" y="104983"/>
                  </a:lnTo>
                  <a:lnTo>
                    <a:pt x="41117" y="103855"/>
                  </a:lnTo>
                  <a:lnTo>
                    <a:pt x="53795" y="96958"/>
                  </a:lnTo>
                  <a:lnTo>
                    <a:pt x="58022" y="90744"/>
                  </a:lnTo>
                  <a:lnTo>
                    <a:pt x="62719" y="74433"/>
                  </a:lnTo>
                  <a:lnTo>
                    <a:pt x="59162" y="53542"/>
                  </a:lnTo>
                  <a:lnTo>
                    <a:pt x="47141" y="25507"/>
                  </a:lnTo>
                  <a:lnTo>
                    <a:pt x="38128" y="14159"/>
                  </a:lnTo>
                  <a:lnTo>
                    <a:pt x="15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24"/>
            <p:cNvSpPr/>
            <p:nvPr>
              <p:custDataLst>
                <p:tags r:id="rId139"/>
              </p:custDataLst>
            </p:nvPr>
          </p:nvSpPr>
          <p:spPr>
            <a:xfrm>
              <a:off x="7605362" y="3187700"/>
              <a:ext cx="113472" cy="98664"/>
            </a:xfrm>
            <a:custGeom>
              <a:avLst/>
              <a:gdLst/>
              <a:ahLst/>
              <a:cxnLst/>
              <a:rect l="0" t="0" r="0" b="0"/>
              <a:pathLst>
                <a:path w="113472" h="98664">
                  <a:moveTo>
                    <a:pt x="97188" y="19050"/>
                  </a:moveTo>
                  <a:lnTo>
                    <a:pt x="97188" y="19050"/>
                  </a:lnTo>
                  <a:lnTo>
                    <a:pt x="87075" y="15679"/>
                  </a:lnTo>
                  <a:lnTo>
                    <a:pt x="44777" y="20000"/>
                  </a:lnTo>
                  <a:lnTo>
                    <a:pt x="25916" y="25117"/>
                  </a:lnTo>
                  <a:lnTo>
                    <a:pt x="10479" y="34446"/>
                  </a:lnTo>
                  <a:lnTo>
                    <a:pt x="5515" y="40603"/>
                  </a:lnTo>
                  <a:lnTo>
                    <a:pt x="0" y="54970"/>
                  </a:lnTo>
                  <a:lnTo>
                    <a:pt x="1312" y="68881"/>
                  </a:lnTo>
                  <a:lnTo>
                    <a:pt x="3636" y="75554"/>
                  </a:lnTo>
                  <a:lnTo>
                    <a:pt x="17510" y="86732"/>
                  </a:lnTo>
                  <a:lnTo>
                    <a:pt x="37785" y="94991"/>
                  </a:lnTo>
                  <a:lnTo>
                    <a:pt x="60910" y="98663"/>
                  </a:lnTo>
                  <a:lnTo>
                    <a:pt x="90985" y="93988"/>
                  </a:lnTo>
                  <a:lnTo>
                    <a:pt x="105250" y="85516"/>
                  </a:lnTo>
                  <a:lnTo>
                    <a:pt x="111029" y="80294"/>
                  </a:lnTo>
                  <a:lnTo>
                    <a:pt x="113471" y="73990"/>
                  </a:lnTo>
                  <a:lnTo>
                    <a:pt x="112420" y="59461"/>
                  </a:lnTo>
                  <a:lnTo>
                    <a:pt x="97155" y="32042"/>
                  </a:lnTo>
                  <a:lnTo>
                    <a:pt x="78829" y="17533"/>
                  </a:lnTo>
                  <a:lnTo>
                    <a:pt x="46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25"/>
            <p:cNvSpPr/>
            <p:nvPr>
              <p:custDataLst>
                <p:tags r:id="rId140"/>
              </p:custDataLst>
            </p:nvPr>
          </p:nvSpPr>
          <p:spPr>
            <a:xfrm>
              <a:off x="7874000" y="3436233"/>
              <a:ext cx="107951" cy="5468"/>
            </a:xfrm>
            <a:custGeom>
              <a:avLst/>
              <a:gdLst/>
              <a:ahLst/>
              <a:cxnLst/>
              <a:rect l="0" t="0" r="0" b="0"/>
              <a:pathLst>
                <a:path w="107951" h="5468">
                  <a:moveTo>
                    <a:pt x="0" y="5467"/>
                  </a:moveTo>
                  <a:lnTo>
                    <a:pt x="0" y="5467"/>
                  </a:lnTo>
                  <a:lnTo>
                    <a:pt x="42094" y="0"/>
                  </a:lnTo>
                  <a:lnTo>
                    <a:pt x="80754" y="2749"/>
                  </a:lnTo>
                  <a:lnTo>
                    <a:pt x="1079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26"/>
            <p:cNvSpPr/>
            <p:nvPr>
              <p:custDataLst>
                <p:tags r:id="rId141"/>
              </p:custDataLst>
            </p:nvPr>
          </p:nvSpPr>
          <p:spPr>
            <a:xfrm>
              <a:off x="7931150" y="35179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50219" y="21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73"/>
          <p:cNvGrpSpPr/>
          <p:nvPr/>
        </p:nvGrpSpPr>
        <p:grpSpPr>
          <a:xfrm>
            <a:off x="8394700" y="3112383"/>
            <a:ext cx="685801" cy="416002"/>
            <a:chOff x="8394700" y="3112383"/>
            <a:chExt cx="685801" cy="416002"/>
          </a:xfrm>
        </p:grpSpPr>
        <p:sp>
          <p:nvSpPr>
            <p:cNvPr id="152" name="SMARTInkShape-927"/>
            <p:cNvSpPr/>
            <p:nvPr>
              <p:custDataLst>
                <p:tags r:id="rId127"/>
              </p:custDataLst>
            </p:nvPr>
          </p:nvSpPr>
          <p:spPr>
            <a:xfrm>
              <a:off x="8394700" y="3345414"/>
              <a:ext cx="165101" cy="182971"/>
            </a:xfrm>
            <a:custGeom>
              <a:avLst/>
              <a:gdLst/>
              <a:ahLst/>
              <a:cxnLst/>
              <a:rect l="0" t="0" r="0" b="0"/>
              <a:pathLst>
                <a:path w="165101" h="182971">
                  <a:moveTo>
                    <a:pt x="0" y="20086"/>
                  </a:moveTo>
                  <a:lnTo>
                    <a:pt x="0" y="20086"/>
                  </a:lnTo>
                  <a:lnTo>
                    <a:pt x="29886" y="2409"/>
                  </a:lnTo>
                  <a:lnTo>
                    <a:pt x="49266" y="0"/>
                  </a:lnTo>
                  <a:lnTo>
                    <a:pt x="82096" y="4492"/>
                  </a:lnTo>
                  <a:lnTo>
                    <a:pt x="102103" y="11744"/>
                  </a:lnTo>
                  <a:lnTo>
                    <a:pt x="118050" y="22023"/>
                  </a:lnTo>
                  <a:lnTo>
                    <a:pt x="128432" y="37410"/>
                  </a:lnTo>
                  <a:lnTo>
                    <a:pt x="132188" y="46452"/>
                  </a:lnTo>
                  <a:lnTo>
                    <a:pt x="132598" y="65906"/>
                  </a:lnTo>
                  <a:lnTo>
                    <a:pt x="126665" y="86311"/>
                  </a:lnTo>
                  <a:lnTo>
                    <a:pt x="99861" y="128157"/>
                  </a:lnTo>
                  <a:lnTo>
                    <a:pt x="66344" y="173969"/>
                  </a:lnTo>
                  <a:lnTo>
                    <a:pt x="61942" y="180201"/>
                  </a:lnTo>
                  <a:lnTo>
                    <a:pt x="61756" y="181863"/>
                  </a:lnTo>
                  <a:lnTo>
                    <a:pt x="62337" y="182970"/>
                  </a:lnTo>
                  <a:lnTo>
                    <a:pt x="68628" y="182320"/>
                  </a:lnTo>
                  <a:lnTo>
                    <a:pt x="111839" y="172814"/>
                  </a:lnTo>
                  <a:lnTo>
                    <a:pt x="165100" y="153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28"/>
            <p:cNvSpPr/>
            <p:nvPr>
              <p:custDataLst>
                <p:tags r:id="rId128"/>
              </p:custDataLst>
            </p:nvPr>
          </p:nvSpPr>
          <p:spPr>
            <a:xfrm>
              <a:off x="8652036" y="3361620"/>
              <a:ext cx="104615" cy="162631"/>
            </a:xfrm>
            <a:custGeom>
              <a:avLst/>
              <a:gdLst/>
              <a:ahLst/>
              <a:cxnLst/>
              <a:rect l="0" t="0" r="0" b="0"/>
              <a:pathLst>
                <a:path w="104615" h="162631">
                  <a:moveTo>
                    <a:pt x="104614" y="16580"/>
                  </a:moveTo>
                  <a:lnTo>
                    <a:pt x="104614" y="16580"/>
                  </a:lnTo>
                  <a:lnTo>
                    <a:pt x="74901" y="3488"/>
                  </a:lnTo>
                  <a:lnTo>
                    <a:pt x="45402" y="0"/>
                  </a:lnTo>
                  <a:lnTo>
                    <a:pt x="13555" y="4786"/>
                  </a:lnTo>
                  <a:lnTo>
                    <a:pt x="7925" y="6601"/>
                  </a:lnTo>
                  <a:lnTo>
                    <a:pt x="4171" y="9222"/>
                  </a:lnTo>
                  <a:lnTo>
                    <a:pt x="1668" y="12380"/>
                  </a:lnTo>
                  <a:lnTo>
                    <a:pt x="0" y="15896"/>
                  </a:lnTo>
                  <a:lnTo>
                    <a:pt x="1005" y="21063"/>
                  </a:lnTo>
                  <a:lnTo>
                    <a:pt x="7766" y="34330"/>
                  </a:lnTo>
                  <a:lnTo>
                    <a:pt x="53740" y="80358"/>
                  </a:lnTo>
                  <a:lnTo>
                    <a:pt x="87304" y="127432"/>
                  </a:lnTo>
                  <a:lnTo>
                    <a:pt x="92688" y="141342"/>
                  </a:lnTo>
                  <a:lnTo>
                    <a:pt x="92728" y="152228"/>
                  </a:lnTo>
                  <a:lnTo>
                    <a:pt x="89634" y="155695"/>
                  </a:lnTo>
                  <a:lnTo>
                    <a:pt x="66514" y="162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29"/>
            <p:cNvSpPr/>
            <p:nvPr>
              <p:custDataLst>
                <p:tags r:id="rId129"/>
              </p:custDataLst>
            </p:nvPr>
          </p:nvSpPr>
          <p:spPr>
            <a:xfrm>
              <a:off x="8699500" y="33464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6627" y="10212"/>
                  </a:lnTo>
                  <a:lnTo>
                    <a:pt x="78037" y="7494"/>
                  </a:lnTo>
                  <a:lnTo>
                    <a:pt x="123861" y="221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30"/>
            <p:cNvSpPr/>
            <p:nvPr>
              <p:custDataLst>
                <p:tags r:id="rId130"/>
              </p:custDataLst>
            </p:nvPr>
          </p:nvSpPr>
          <p:spPr>
            <a:xfrm>
              <a:off x="8878160" y="3112383"/>
              <a:ext cx="202341" cy="223139"/>
            </a:xfrm>
            <a:custGeom>
              <a:avLst/>
              <a:gdLst/>
              <a:ahLst/>
              <a:cxnLst/>
              <a:rect l="0" t="0" r="0" b="0"/>
              <a:pathLst>
                <a:path w="202341" h="223139">
                  <a:moveTo>
                    <a:pt x="81690" y="5467"/>
                  </a:moveTo>
                  <a:lnTo>
                    <a:pt x="81690" y="5467"/>
                  </a:lnTo>
                  <a:lnTo>
                    <a:pt x="81690" y="2096"/>
                  </a:lnTo>
                  <a:lnTo>
                    <a:pt x="80984" y="1103"/>
                  </a:lnTo>
                  <a:lnTo>
                    <a:pt x="79809" y="441"/>
                  </a:lnTo>
                  <a:lnTo>
                    <a:pt x="78319" y="0"/>
                  </a:lnTo>
                  <a:lnTo>
                    <a:pt x="76663" y="8917"/>
                  </a:lnTo>
                  <a:lnTo>
                    <a:pt x="72230" y="50127"/>
                  </a:lnTo>
                  <a:lnTo>
                    <a:pt x="68548" y="81055"/>
                  </a:lnTo>
                  <a:lnTo>
                    <a:pt x="65265" y="115262"/>
                  </a:lnTo>
                  <a:lnTo>
                    <a:pt x="63807" y="149280"/>
                  </a:lnTo>
                  <a:lnTo>
                    <a:pt x="62870" y="196126"/>
                  </a:lnTo>
                  <a:lnTo>
                    <a:pt x="63413" y="217416"/>
                  </a:lnTo>
                  <a:lnTo>
                    <a:pt x="64566" y="220850"/>
                  </a:lnTo>
                  <a:lnTo>
                    <a:pt x="66041" y="223138"/>
                  </a:lnTo>
                  <a:lnTo>
                    <a:pt x="67024" y="222548"/>
                  </a:lnTo>
                  <a:lnTo>
                    <a:pt x="68116" y="216248"/>
                  </a:lnTo>
                  <a:lnTo>
                    <a:pt x="57267" y="179041"/>
                  </a:lnTo>
                  <a:lnTo>
                    <a:pt x="37842" y="141171"/>
                  </a:lnTo>
                  <a:lnTo>
                    <a:pt x="8939" y="96489"/>
                  </a:lnTo>
                  <a:lnTo>
                    <a:pt x="2044" y="82688"/>
                  </a:lnTo>
                  <a:lnTo>
                    <a:pt x="0" y="74130"/>
                  </a:lnTo>
                  <a:lnTo>
                    <a:pt x="1124" y="71703"/>
                  </a:lnTo>
                  <a:lnTo>
                    <a:pt x="6137" y="67126"/>
                  </a:lnTo>
                  <a:lnTo>
                    <a:pt x="50064" y="50803"/>
                  </a:lnTo>
                  <a:lnTo>
                    <a:pt x="94257" y="26129"/>
                  </a:lnTo>
                  <a:lnTo>
                    <a:pt x="127865" y="9967"/>
                  </a:lnTo>
                  <a:lnTo>
                    <a:pt x="141768" y="6356"/>
                  </a:lnTo>
                  <a:lnTo>
                    <a:pt x="142908" y="7471"/>
                  </a:lnTo>
                  <a:lnTo>
                    <a:pt x="144175" y="12472"/>
                  </a:lnTo>
                  <a:lnTo>
                    <a:pt x="138509" y="44506"/>
                  </a:lnTo>
                  <a:lnTo>
                    <a:pt x="124866" y="87198"/>
                  </a:lnTo>
                  <a:lnTo>
                    <a:pt x="111573" y="133479"/>
                  </a:lnTo>
                  <a:lnTo>
                    <a:pt x="96320" y="178031"/>
                  </a:lnTo>
                  <a:lnTo>
                    <a:pt x="89676" y="197520"/>
                  </a:lnTo>
                  <a:lnTo>
                    <a:pt x="90541" y="197708"/>
                  </a:lnTo>
                  <a:lnTo>
                    <a:pt x="95267" y="194154"/>
                  </a:lnTo>
                  <a:lnTo>
                    <a:pt x="126774" y="151291"/>
                  </a:lnTo>
                  <a:lnTo>
                    <a:pt x="145378" y="131302"/>
                  </a:lnTo>
                  <a:lnTo>
                    <a:pt x="157974" y="124894"/>
                  </a:lnTo>
                  <a:lnTo>
                    <a:pt x="164295" y="123185"/>
                  </a:lnTo>
                  <a:lnTo>
                    <a:pt x="169216" y="124162"/>
                  </a:lnTo>
                  <a:lnTo>
                    <a:pt x="173201" y="126930"/>
                  </a:lnTo>
                  <a:lnTo>
                    <a:pt x="188039" y="149953"/>
                  </a:lnTo>
                  <a:lnTo>
                    <a:pt x="198783" y="175902"/>
                  </a:lnTo>
                  <a:lnTo>
                    <a:pt x="20234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74"/>
          <p:cNvGrpSpPr/>
          <p:nvPr/>
        </p:nvGrpSpPr>
        <p:grpSpPr>
          <a:xfrm>
            <a:off x="9471653" y="3340100"/>
            <a:ext cx="624848" cy="311151"/>
            <a:chOff x="9471653" y="3340100"/>
            <a:chExt cx="624848" cy="311151"/>
          </a:xfrm>
        </p:grpSpPr>
        <p:sp>
          <p:nvSpPr>
            <p:cNvPr id="157" name="SMARTInkShape-931"/>
            <p:cNvSpPr/>
            <p:nvPr>
              <p:custDataLst>
                <p:tags r:id="rId120"/>
              </p:custDataLst>
            </p:nvPr>
          </p:nvSpPr>
          <p:spPr>
            <a:xfrm>
              <a:off x="9550400" y="3346450"/>
              <a:ext cx="57151" cy="260351"/>
            </a:xfrm>
            <a:custGeom>
              <a:avLst/>
              <a:gdLst/>
              <a:ahLst/>
              <a:cxnLst/>
              <a:rect l="0" t="0" r="0" b="0"/>
              <a:pathLst>
                <a:path w="57151" h="260351">
                  <a:moveTo>
                    <a:pt x="57150" y="0"/>
                  </a:moveTo>
                  <a:lnTo>
                    <a:pt x="57150" y="0"/>
                  </a:lnTo>
                  <a:lnTo>
                    <a:pt x="53387" y="42063"/>
                  </a:lnTo>
                  <a:lnTo>
                    <a:pt x="47011" y="75139"/>
                  </a:lnTo>
                  <a:lnTo>
                    <a:pt x="39473" y="113358"/>
                  </a:lnTo>
                  <a:lnTo>
                    <a:pt x="31419" y="153863"/>
                  </a:lnTo>
                  <a:lnTo>
                    <a:pt x="22430" y="193266"/>
                  </a:lnTo>
                  <a:lnTo>
                    <a:pt x="7586" y="238278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32"/>
            <p:cNvSpPr/>
            <p:nvPr>
              <p:custDataLst>
                <p:tags r:id="rId121"/>
              </p:custDataLst>
            </p:nvPr>
          </p:nvSpPr>
          <p:spPr>
            <a:xfrm>
              <a:off x="9471653" y="3414479"/>
              <a:ext cx="45388" cy="59194"/>
            </a:xfrm>
            <a:custGeom>
              <a:avLst/>
              <a:gdLst/>
              <a:ahLst/>
              <a:cxnLst/>
              <a:rect l="0" t="0" r="0" b="0"/>
              <a:pathLst>
                <a:path w="45388" h="59194">
                  <a:moveTo>
                    <a:pt x="27947" y="8171"/>
                  </a:moveTo>
                  <a:lnTo>
                    <a:pt x="27947" y="8171"/>
                  </a:lnTo>
                  <a:lnTo>
                    <a:pt x="17834" y="1429"/>
                  </a:lnTo>
                  <a:lnTo>
                    <a:pt x="14149" y="149"/>
                  </a:lnTo>
                  <a:lnTo>
                    <a:pt x="10988" y="0"/>
                  </a:lnTo>
                  <a:lnTo>
                    <a:pt x="8174" y="607"/>
                  </a:lnTo>
                  <a:lnTo>
                    <a:pt x="3166" y="5044"/>
                  </a:lnTo>
                  <a:lnTo>
                    <a:pt x="843" y="8203"/>
                  </a:lnTo>
                  <a:lnTo>
                    <a:pt x="0" y="12426"/>
                  </a:lnTo>
                  <a:lnTo>
                    <a:pt x="945" y="22762"/>
                  </a:lnTo>
                  <a:lnTo>
                    <a:pt x="8814" y="40481"/>
                  </a:lnTo>
                  <a:lnTo>
                    <a:pt x="20083" y="55766"/>
                  </a:lnTo>
                  <a:lnTo>
                    <a:pt x="24116" y="58245"/>
                  </a:lnTo>
                  <a:lnTo>
                    <a:pt x="28216" y="59193"/>
                  </a:lnTo>
                  <a:lnTo>
                    <a:pt x="35827" y="58364"/>
                  </a:lnTo>
                  <a:lnTo>
                    <a:pt x="41562" y="55644"/>
                  </a:lnTo>
                  <a:lnTo>
                    <a:pt x="43373" y="52519"/>
                  </a:lnTo>
                  <a:lnTo>
                    <a:pt x="45387" y="43403"/>
                  </a:lnTo>
                  <a:lnTo>
                    <a:pt x="44513" y="38715"/>
                  </a:lnTo>
                  <a:lnTo>
                    <a:pt x="39778" y="29742"/>
                  </a:lnTo>
                  <a:lnTo>
                    <a:pt x="36540" y="26785"/>
                  </a:lnTo>
                  <a:lnTo>
                    <a:pt x="21597" y="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33"/>
            <p:cNvSpPr/>
            <p:nvPr>
              <p:custDataLst>
                <p:tags r:id="rId122"/>
              </p:custDataLst>
            </p:nvPr>
          </p:nvSpPr>
          <p:spPr>
            <a:xfrm>
              <a:off x="9645650" y="3498850"/>
              <a:ext cx="21904" cy="50200"/>
            </a:xfrm>
            <a:custGeom>
              <a:avLst/>
              <a:gdLst/>
              <a:ahLst/>
              <a:cxnLst/>
              <a:rect l="0" t="0" r="0" b="0"/>
              <a:pathLst>
                <a:path w="21904" h="50200">
                  <a:moveTo>
                    <a:pt x="12700" y="31750"/>
                  </a:moveTo>
                  <a:lnTo>
                    <a:pt x="12700" y="31750"/>
                  </a:lnTo>
                  <a:lnTo>
                    <a:pt x="5958" y="31750"/>
                  </a:lnTo>
                  <a:lnTo>
                    <a:pt x="3973" y="32455"/>
                  </a:lnTo>
                  <a:lnTo>
                    <a:pt x="2647" y="33631"/>
                  </a:lnTo>
                  <a:lnTo>
                    <a:pt x="1765" y="35121"/>
                  </a:lnTo>
                  <a:lnTo>
                    <a:pt x="2666" y="40539"/>
                  </a:lnTo>
                  <a:lnTo>
                    <a:pt x="3894" y="43959"/>
                  </a:lnTo>
                  <a:lnTo>
                    <a:pt x="5418" y="46239"/>
                  </a:lnTo>
                  <a:lnTo>
                    <a:pt x="8993" y="48773"/>
                  </a:lnTo>
                  <a:lnTo>
                    <a:pt x="14972" y="50199"/>
                  </a:lnTo>
                  <a:lnTo>
                    <a:pt x="17037" y="48988"/>
                  </a:lnTo>
                  <a:lnTo>
                    <a:pt x="21213" y="43880"/>
                  </a:lnTo>
                  <a:lnTo>
                    <a:pt x="21903" y="40542"/>
                  </a:lnTo>
                  <a:lnTo>
                    <a:pt x="17941" y="23164"/>
                  </a:lnTo>
                  <a:lnTo>
                    <a:pt x="13619" y="13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34"/>
            <p:cNvSpPr/>
            <p:nvPr>
              <p:custDataLst>
                <p:tags r:id="rId123"/>
              </p:custDataLst>
            </p:nvPr>
          </p:nvSpPr>
          <p:spPr>
            <a:xfrm>
              <a:off x="9804400" y="35115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481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935"/>
            <p:cNvSpPr/>
            <p:nvPr>
              <p:custDataLst>
                <p:tags r:id="rId124"/>
              </p:custDataLst>
            </p:nvPr>
          </p:nvSpPr>
          <p:spPr>
            <a:xfrm>
              <a:off x="9842500" y="3371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936"/>
            <p:cNvSpPr/>
            <p:nvPr>
              <p:custDataLst>
                <p:tags r:id="rId125"/>
              </p:custDataLst>
            </p:nvPr>
          </p:nvSpPr>
          <p:spPr>
            <a:xfrm>
              <a:off x="9886950" y="3340100"/>
              <a:ext cx="69851" cy="266701"/>
            </a:xfrm>
            <a:custGeom>
              <a:avLst/>
              <a:gdLst/>
              <a:ahLst/>
              <a:cxnLst/>
              <a:rect l="0" t="0" r="0" b="0"/>
              <a:pathLst>
                <a:path w="69851" h="266701">
                  <a:moveTo>
                    <a:pt x="69850" y="0"/>
                  </a:moveTo>
                  <a:lnTo>
                    <a:pt x="69850" y="0"/>
                  </a:lnTo>
                  <a:lnTo>
                    <a:pt x="64781" y="12961"/>
                  </a:lnTo>
                  <a:lnTo>
                    <a:pt x="53221" y="59004"/>
                  </a:lnTo>
                  <a:lnTo>
                    <a:pt x="43410" y="93957"/>
                  </a:lnTo>
                  <a:lnTo>
                    <a:pt x="34345" y="135362"/>
                  </a:lnTo>
                  <a:lnTo>
                    <a:pt x="25612" y="173991"/>
                  </a:lnTo>
                  <a:lnTo>
                    <a:pt x="17028" y="20856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37"/>
            <p:cNvSpPr/>
            <p:nvPr>
              <p:custDataLst>
                <p:tags r:id="rId126"/>
              </p:custDataLst>
            </p:nvPr>
          </p:nvSpPr>
          <p:spPr>
            <a:xfrm>
              <a:off x="9963113" y="3491371"/>
              <a:ext cx="133388" cy="159880"/>
            </a:xfrm>
            <a:custGeom>
              <a:avLst/>
              <a:gdLst/>
              <a:ahLst/>
              <a:cxnLst/>
              <a:rect l="0" t="0" r="0" b="0"/>
              <a:pathLst>
                <a:path w="133388" h="159880">
                  <a:moveTo>
                    <a:pt x="38137" y="58279"/>
                  </a:moveTo>
                  <a:lnTo>
                    <a:pt x="38137" y="58279"/>
                  </a:lnTo>
                  <a:lnTo>
                    <a:pt x="55813" y="49441"/>
                  </a:lnTo>
                  <a:lnTo>
                    <a:pt x="67991" y="33239"/>
                  </a:lnTo>
                  <a:lnTo>
                    <a:pt x="77165" y="13936"/>
                  </a:lnTo>
                  <a:lnTo>
                    <a:pt x="78296" y="4939"/>
                  </a:lnTo>
                  <a:lnTo>
                    <a:pt x="77609" y="1553"/>
                  </a:lnTo>
                  <a:lnTo>
                    <a:pt x="74330" y="0"/>
                  </a:lnTo>
                  <a:lnTo>
                    <a:pt x="63160" y="157"/>
                  </a:lnTo>
                  <a:lnTo>
                    <a:pt x="41004" y="7583"/>
                  </a:lnTo>
                  <a:lnTo>
                    <a:pt x="26711" y="22342"/>
                  </a:lnTo>
                  <a:lnTo>
                    <a:pt x="3658" y="66311"/>
                  </a:lnTo>
                  <a:lnTo>
                    <a:pt x="0" y="88895"/>
                  </a:lnTo>
                  <a:lnTo>
                    <a:pt x="12" y="99856"/>
                  </a:lnTo>
                  <a:lnTo>
                    <a:pt x="7551" y="117680"/>
                  </a:lnTo>
                  <a:lnTo>
                    <a:pt x="13514" y="125396"/>
                  </a:lnTo>
                  <a:lnTo>
                    <a:pt x="42131" y="142998"/>
                  </a:lnTo>
                  <a:lnTo>
                    <a:pt x="89020" y="155813"/>
                  </a:lnTo>
                  <a:lnTo>
                    <a:pt x="133387" y="159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75"/>
          <p:cNvGrpSpPr/>
          <p:nvPr/>
        </p:nvGrpSpPr>
        <p:grpSpPr>
          <a:xfrm>
            <a:off x="6237912" y="3951947"/>
            <a:ext cx="454989" cy="378679"/>
            <a:chOff x="6237912" y="3951947"/>
            <a:chExt cx="454989" cy="378679"/>
          </a:xfrm>
        </p:grpSpPr>
        <p:sp>
          <p:nvSpPr>
            <p:cNvPr id="165" name="SMARTInkShape-938"/>
            <p:cNvSpPr/>
            <p:nvPr>
              <p:custDataLst>
                <p:tags r:id="rId116"/>
              </p:custDataLst>
            </p:nvPr>
          </p:nvSpPr>
          <p:spPr>
            <a:xfrm>
              <a:off x="6237912" y="3951947"/>
              <a:ext cx="189122" cy="315254"/>
            </a:xfrm>
            <a:custGeom>
              <a:avLst/>
              <a:gdLst/>
              <a:ahLst/>
              <a:cxnLst/>
              <a:rect l="0" t="0" r="0" b="0"/>
              <a:pathLst>
                <a:path w="189122" h="315254">
                  <a:moveTo>
                    <a:pt x="42238" y="150153"/>
                  </a:moveTo>
                  <a:lnTo>
                    <a:pt x="42238" y="150153"/>
                  </a:lnTo>
                  <a:lnTo>
                    <a:pt x="33399" y="135848"/>
                  </a:lnTo>
                  <a:lnTo>
                    <a:pt x="27491" y="133212"/>
                  </a:lnTo>
                  <a:lnTo>
                    <a:pt x="23940" y="132508"/>
                  </a:lnTo>
                  <a:lnTo>
                    <a:pt x="20867" y="133451"/>
                  </a:lnTo>
                  <a:lnTo>
                    <a:pt x="15571" y="138261"/>
                  </a:lnTo>
                  <a:lnTo>
                    <a:pt x="5252" y="155645"/>
                  </a:lnTo>
                  <a:lnTo>
                    <a:pt x="0" y="185412"/>
                  </a:lnTo>
                  <a:lnTo>
                    <a:pt x="1814" y="224413"/>
                  </a:lnTo>
                  <a:lnTo>
                    <a:pt x="6821" y="257136"/>
                  </a:lnTo>
                  <a:lnTo>
                    <a:pt x="16384" y="273901"/>
                  </a:lnTo>
                  <a:lnTo>
                    <a:pt x="22886" y="281335"/>
                  </a:lnTo>
                  <a:lnTo>
                    <a:pt x="39516" y="291477"/>
                  </a:lnTo>
                  <a:lnTo>
                    <a:pt x="48890" y="295169"/>
                  </a:lnTo>
                  <a:lnTo>
                    <a:pt x="68713" y="295508"/>
                  </a:lnTo>
                  <a:lnTo>
                    <a:pt x="113554" y="280857"/>
                  </a:lnTo>
                  <a:lnTo>
                    <a:pt x="143880" y="253556"/>
                  </a:lnTo>
                  <a:lnTo>
                    <a:pt x="161966" y="223156"/>
                  </a:lnTo>
                  <a:lnTo>
                    <a:pt x="177295" y="186126"/>
                  </a:lnTo>
                  <a:lnTo>
                    <a:pt x="186459" y="146151"/>
                  </a:lnTo>
                  <a:lnTo>
                    <a:pt x="189121" y="106746"/>
                  </a:lnTo>
                  <a:lnTo>
                    <a:pt x="185836" y="70183"/>
                  </a:lnTo>
                  <a:lnTo>
                    <a:pt x="168120" y="27916"/>
                  </a:lnTo>
                  <a:lnTo>
                    <a:pt x="152983" y="9041"/>
                  </a:lnTo>
                  <a:lnTo>
                    <a:pt x="144290" y="3868"/>
                  </a:lnTo>
                  <a:lnTo>
                    <a:pt x="125224" y="0"/>
                  </a:lnTo>
                  <a:lnTo>
                    <a:pt x="108754" y="2515"/>
                  </a:lnTo>
                  <a:lnTo>
                    <a:pt x="101399" y="5161"/>
                  </a:lnTo>
                  <a:lnTo>
                    <a:pt x="77562" y="25740"/>
                  </a:lnTo>
                  <a:lnTo>
                    <a:pt x="59368" y="57551"/>
                  </a:lnTo>
                  <a:lnTo>
                    <a:pt x="48412" y="100529"/>
                  </a:lnTo>
                  <a:lnTo>
                    <a:pt x="47439" y="138899"/>
                  </a:lnTo>
                  <a:lnTo>
                    <a:pt x="54989" y="172611"/>
                  </a:lnTo>
                  <a:lnTo>
                    <a:pt x="78910" y="211242"/>
                  </a:lnTo>
                  <a:lnTo>
                    <a:pt x="103154" y="255835"/>
                  </a:lnTo>
                  <a:lnTo>
                    <a:pt x="142647" y="301009"/>
                  </a:lnTo>
                  <a:lnTo>
                    <a:pt x="152815" y="310719"/>
                  </a:lnTo>
                  <a:lnTo>
                    <a:pt x="162888" y="315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39"/>
            <p:cNvSpPr/>
            <p:nvPr>
              <p:custDataLst>
                <p:tags r:id="rId117"/>
              </p:custDataLst>
            </p:nvPr>
          </p:nvSpPr>
          <p:spPr>
            <a:xfrm>
              <a:off x="6484494" y="4211395"/>
              <a:ext cx="81407" cy="119231"/>
            </a:xfrm>
            <a:custGeom>
              <a:avLst/>
              <a:gdLst/>
              <a:ahLst/>
              <a:cxnLst/>
              <a:rect l="0" t="0" r="0" b="0"/>
              <a:pathLst>
                <a:path w="81407" h="119231">
                  <a:moveTo>
                    <a:pt x="11556" y="36755"/>
                  </a:moveTo>
                  <a:lnTo>
                    <a:pt x="11556" y="36755"/>
                  </a:lnTo>
                  <a:lnTo>
                    <a:pt x="572" y="12906"/>
                  </a:lnTo>
                  <a:lnTo>
                    <a:pt x="0" y="10273"/>
                  </a:lnTo>
                  <a:lnTo>
                    <a:pt x="324" y="7811"/>
                  </a:lnTo>
                  <a:lnTo>
                    <a:pt x="2566" y="3195"/>
                  </a:lnTo>
                  <a:lnTo>
                    <a:pt x="4857" y="1682"/>
                  </a:lnTo>
                  <a:lnTo>
                    <a:pt x="11166" y="0"/>
                  </a:lnTo>
                  <a:lnTo>
                    <a:pt x="20555" y="3016"/>
                  </a:lnTo>
                  <a:lnTo>
                    <a:pt x="26022" y="5795"/>
                  </a:lnTo>
                  <a:lnTo>
                    <a:pt x="33978" y="14528"/>
                  </a:lnTo>
                  <a:lnTo>
                    <a:pt x="44834" y="37382"/>
                  </a:lnTo>
                  <a:lnTo>
                    <a:pt x="45631" y="49734"/>
                  </a:lnTo>
                  <a:lnTo>
                    <a:pt x="34603" y="93921"/>
                  </a:lnTo>
                  <a:lnTo>
                    <a:pt x="28419" y="109589"/>
                  </a:lnTo>
                  <a:lnTo>
                    <a:pt x="24225" y="114987"/>
                  </a:lnTo>
                  <a:lnTo>
                    <a:pt x="22118" y="116426"/>
                  </a:lnTo>
                  <a:lnTo>
                    <a:pt x="21420" y="117386"/>
                  </a:lnTo>
                  <a:lnTo>
                    <a:pt x="21660" y="118026"/>
                  </a:lnTo>
                  <a:lnTo>
                    <a:pt x="22525" y="118452"/>
                  </a:lnTo>
                  <a:lnTo>
                    <a:pt x="39685" y="119230"/>
                  </a:lnTo>
                  <a:lnTo>
                    <a:pt x="62189" y="114220"/>
                  </a:lnTo>
                  <a:lnTo>
                    <a:pt x="81406" y="106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40"/>
            <p:cNvSpPr/>
            <p:nvPr>
              <p:custDataLst>
                <p:tags r:id="rId118"/>
              </p:custDataLst>
            </p:nvPr>
          </p:nvSpPr>
          <p:spPr>
            <a:xfrm>
              <a:off x="6692900" y="41275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41"/>
            <p:cNvSpPr/>
            <p:nvPr>
              <p:custDataLst>
                <p:tags r:id="rId119"/>
              </p:custDataLst>
            </p:nvPr>
          </p:nvSpPr>
          <p:spPr>
            <a:xfrm>
              <a:off x="6686550" y="4305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76"/>
          <p:cNvGrpSpPr/>
          <p:nvPr/>
        </p:nvGrpSpPr>
        <p:grpSpPr>
          <a:xfrm>
            <a:off x="6985000" y="4046617"/>
            <a:ext cx="917533" cy="455534"/>
            <a:chOff x="6985000" y="4046617"/>
            <a:chExt cx="917533" cy="455534"/>
          </a:xfrm>
        </p:grpSpPr>
        <p:sp>
          <p:nvSpPr>
            <p:cNvPr id="170" name="SMARTInkShape-942"/>
            <p:cNvSpPr/>
            <p:nvPr>
              <p:custDataLst>
                <p:tags r:id="rId107"/>
              </p:custDataLst>
            </p:nvPr>
          </p:nvSpPr>
          <p:spPr>
            <a:xfrm>
              <a:off x="7048500" y="4046617"/>
              <a:ext cx="139701" cy="157084"/>
            </a:xfrm>
            <a:custGeom>
              <a:avLst/>
              <a:gdLst/>
              <a:ahLst/>
              <a:cxnLst/>
              <a:rect l="0" t="0" r="0" b="0"/>
              <a:pathLst>
                <a:path w="139701" h="157084">
                  <a:moveTo>
                    <a:pt x="0" y="23733"/>
                  </a:moveTo>
                  <a:lnTo>
                    <a:pt x="0" y="23733"/>
                  </a:lnTo>
                  <a:lnTo>
                    <a:pt x="0" y="13620"/>
                  </a:lnTo>
                  <a:lnTo>
                    <a:pt x="1411" y="9935"/>
                  </a:lnTo>
                  <a:lnTo>
                    <a:pt x="6741" y="3960"/>
                  </a:lnTo>
                  <a:lnTo>
                    <a:pt x="31160" y="0"/>
                  </a:lnTo>
                  <a:lnTo>
                    <a:pt x="49597" y="4718"/>
                  </a:lnTo>
                  <a:lnTo>
                    <a:pt x="66493" y="14576"/>
                  </a:lnTo>
                  <a:lnTo>
                    <a:pt x="81058" y="28365"/>
                  </a:lnTo>
                  <a:lnTo>
                    <a:pt x="88942" y="45782"/>
                  </a:lnTo>
                  <a:lnTo>
                    <a:pt x="91045" y="55366"/>
                  </a:lnTo>
                  <a:lnTo>
                    <a:pt x="87737" y="75421"/>
                  </a:lnTo>
                  <a:lnTo>
                    <a:pt x="78505" y="95389"/>
                  </a:lnTo>
                  <a:lnTo>
                    <a:pt x="40735" y="141244"/>
                  </a:lnTo>
                  <a:lnTo>
                    <a:pt x="33524" y="148859"/>
                  </a:lnTo>
                  <a:lnTo>
                    <a:pt x="34344" y="150189"/>
                  </a:lnTo>
                  <a:lnTo>
                    <a:pt x="39018" y="153549"/>
                  </a:lnTo>
                  <a:lnTo>
                    <a:pt x="65066" y="156385"/>
                  </a:lnTo>
                  <a:lnTo>
                    <a:pt x="107632" y="156945"/>
                  </a:lnTo>
                  <a:lnTo>
                    <a:pt x="139700" y="157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43"/>
            <p:cNvSpPr/>
            <p:nvPr>
              <p:custDataLst>
                <p:tags r:id="rId108"/>
              </p:custDataLst>
            </p:nvPr>
          </p:nvSpPr>
          <p:spPr>
            <a:xfrm>
              <a:off x="6985000" y="428625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0"/>
                  </a:moveTo>
                  <a:lnTo>
                    <a:pt x="0" y="0"/>
                  </a:lnTo>
                  <a:lnTo>
                    <a:pt x="35329" y="5069"/>
                  </a:lnTo>
                  <a:lnTo>
                    <a:pt x="81728" y="10831"/>
                  </a:lnTo>
                  <a:lnTo>
                    <a:pt x="119815" y="14927"/>
                  </a:lnTo>
                  <a:lnTo>
                    <a:pt x="156497" y="19099"/>
                  </a:lnTo>
                  <a:lnTo>
                    <a:pt x="2095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944"/>
            <p:cNvSpPr/>
            <p:nvPr>
              <p:custDataLst>
                <p:tags r:id="rId109"/>
              </p:custDataLst>
            </p:nvPr>
          </p:nvSpPr>
          <p:spPr>
            <a:xfrm>
              <a:off x="7137695" y="4356100"/>
              <a:ext cx="56856" cy="94682"/>
            </a:xfrm>
            <a:custGeom>
              <a:avLst/>
              <a:gdLst/>
              <a:ahLst/>
              <a:cxnLst/>
              <a:rect l="0" t="0" r="0" b="0"/>
              <a:pathLst>
                <a:path w="56856" h="94682">
                  <a:moveTo>
                    <a:pt x="31455" y="0"/>
                  </a:moveTo>
                  <a:lnTo>
                    <a:pt x="31455" y="0"/>
                  </a:lnTo>
                  <a:lnTo>
                    <a:pt x="31455" y="8838"/>
                  </a:lnTo>
                  <a:lnTo>
                    <a:pt x="8004" y="55205"/>
                  </a:lnTo>
                  <a:lnTo>
                    <a:pt x="0" y="84371"/>
                  </a:lnTo>
                  <a:lnTo>
                    <a:pt x="1718" y="88769"/>
                  </a:lnTo>
                  <a:lnTo>
                    <a:pt x="3164" y="90929"/>
                  </a:lnTo>
                  <a:lnTo>
                    <a:pt x="5539" y="92369"/>
                  </a:lnTo>
                  <a:lnTo>
                    <a:pt x="17608" y="94681"/>
                  </a:lnTo>
                  <a:lnTo>
                    <a:pt x="42278" y="94469"/>
                  </a:lnTo>
                  <a:lnTo>
                    <a:pt x="5685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945"/>
            <p:cNvSpPr/>
            <p:nvPr>
              <p:custDataLst>
                <p:tags r:id="rId110"/>
              </p:custDataLst>
            </p:nvPr>
          </p:nvSpPr>
          <p:spPr>
            <a:xfrm>
              <a:off x="7163240" y="4394200"/>
              <a:ext cx="24961" cy="107951"/>
            </a:xfrm>
            <a:custGeom>
              <a:avLst/>
              <a:gdLst/>
              <a:ahLst/>
              <a:cxnLst/>
              <a:rect l="0" t="0" r="0" b="0"/>
              <a:pathLst>
                <a:path w="24961" h="107951">
                  <a:moveTo>
                    <a:pt x="24960" y="0"/>
                  </a:moveTo>
                  <a:lnTo>
                    <a:pt x="24960" y="0"/>
                  </a:lnTo>
                  <a:lnTo>
                    <a:pt x="12750" y="12209"/>
                  </a:lnTo>
                  <a:lnTo>
                    <a:pt x="4565" y="30507"/>
                  </a:lnTo>
                  <a:lnTo>
                    <a:pt x="0" y="73112"/>
                  </a:lnTo>
                  <a:lnTo>
                    <a:pt x="591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946"/>
            <p:cNvSpPr/>
            <p:nvPr>
              <p:custDataLst>
                <p:tags r:id="rId111"/>
              </p:custDataLst>
            </p:nvPr>
          </p:nvSpPr>
          <p:spPr>
            <a:xfrm>
              <a:off x="7391400" y="4212742"/>
              <a:ext cx="82551" cy="117959"/>
            </a:xfrm>
            <a:custGeom>
              <a:avLst/>
              <a:gdLst/>
              <a:ahLst/>
              <a:cxnLst/>
              <a:rect l="0" t="0" r="0" b="0"/>
              <a:pathLst>
                <a:path w="82551" h="1179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29886" y="45569"/>
                  </a:lnTo>
                  <a:lnTo>
                    <a:pt x="66399" y="91945"/>
                  </a:lnTo>
                  <a:lnTo>
                    <a:pt x="8255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947"/>
            <p:cNvSpPr/>
            <p:nvPr>
              <p:custDataLst>
                <p:tags r:id="rId112"/>
              </p:custDataLst>
            </p:nvPr>
          </p:nvSpPr>
          <p:spPr>
            <a:xfrm>
              <a:off x="7442200" y="4210050"/>
              <a:ext cx="57151" cy="120651"/>
            </a:xfrm>
            <a:custGeom>
              <a:avLst/>
              <a:gdLst/>
              <a:ahLst/>
              <a:cxnLst/>
              <a:rect l="0" t="0" r="0" b="0"/>
              <a:pathLst>
                <a:path w="57151" h="120651">
                  <a:moveTo>
                    <a:pt x="57150" y="0"/>
                  </a:moveTo>
                  <a:lnTo>
                    <a:pt x="57150" y="0"/>
                  </a:lnTo>
                  <a:lnTo>
                    <a:pt x="50408" y="3371"/>
                  </a:lnTo>
                  <a:lnTo>
                    <a:pt x="39474" y="18951"/>
                  </a:lnTo>
                  <a:lnTo>
                    <a:pt x="20833" y="62721"/>
                  </a:lnTo>
                  <a:lnTo>
                    <a:pt x="3362" y="10544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48"/>
            <p:cNvSpPr/>
            <p:nvPr>
              <p:custDataLst>
                <p:tags r:id="rId113"/>
              </p:custDataLst>
            </p:nvPr>
          </p:nvSpPr>
          <p:spPr>
            <a:xfrm>
              <a:off x="7607300" y="410845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0205" y="31815"/>
                  </a:lnTo>
                  <a:lnTo>
                    <a:pt x="2224" y="7934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49"/>
            <p:cNvSpPr/>
            <p:nvPr>
              <p:custDataLst>
                <p:tags r:id="rId114"/>
              </p:custDataLst>
            </p:nvPr>
          </p:nvSpPr>
          <p:spPr>
            <a:xfrm>
              <a:off x="7692632" y="4152900"/>
              <a:ext cx="63365" cy="83895"/>
            </a:xfrm>
            <a:custGeom>
              <a:avLst/>
              <a:gdLst/>
              <a:ahLst/>
              <a:cxnLst/>
              <a:rect l="0" t="0" r="0" b="0"/>
              <a:pathLst>
                <a:path w="63365" h="83895">
                  <a:moveTo>
                    <a:pt x="48018" y="0"/>
                  </a:moveTo>
                  <a:lnTo>
                    <a:pt x="48018" y="0"/>
                  </a:lnTo>
                  <a:lnTo>
                    <a:pt x="37905" y="0"/>
                  </a:lnTo>
                  <a:lnTo>
                    <a:pt x="21503" y="6742"/>
                  </a:lnTo>
                  <a:lnTo>
                    <a:pt x="11304" y="17578"/>
                  </a:lnTo>
                  <a:lnTo>
                    <a:pt x="3478" y="31802"/>
                  </a:lnTo>
                  <a:lnTo>
                    <a:pt x="0" y="47530"/>
                  </a:lnTo>
                  <a:lnTo>
                    <a:pt x="2217" y="62046"/>
                  </a:lnTo>
                  <a:lnTo>
                    <a:pt x="4784" y="68881"/>
                  </a:lnTo>
                  <a:lnTo>
                    <a:pt x="13281" y="78356"/>
                  </a:lnTo>
                  <a:lnTo>
                    <a:pt x="18510" y="81871"/>
                  </a:lnTo>
                  <a:lnTo>
                    <a:pt x="29964" y="83894"/>
                  </a:lnTo>
                  <a:lnTo>
                    <a:pt x="54565" y="79444"/>
                  </a:lnTo>
                  <a:lnTo>
                    <a:pt x="58732" y="75541"/>
                  </a:lnTo>
                  <a:lnTo>
                    <a:pt x="63364" y="63678"/>
                  </a:lnTo>
                  <a:lnTo>
                    <a:pt x="62599" y="37760"/>
                  </a:lnTo>
                  <a:lnTo>
                    <a:pt x="57790" y="25484"/>
                  </a:lnTo>
                  <a:lnTo>
                    <a:pt x="54533" y="21223"/>
                  </a:lnTo>
                  <a:lnTo>
                    <a:pt x="47151" y="16488"/>
                  </a:lnTo>
                  <a:lnTo>
                    <a:pt x="3531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950"/>
            <p:cNvSpPr/>
            <p:nvPr>
              <p:custDataLst>
                <p:tags r:id="rId115"/>
              </p:custDataLst>
            </p:nvPr>
          </p:nvSpPr>
          <p:spPr>
            <a:xfrm>
              <a:off x="7814194" y="4171950"/>
              <a:ext cx="88339" cy="87100"/>
            </a:xfrm>
            <a:custGeom>
              <a:avLst/>
              <a:gdLst/>
              <a:ahLst/>
              <a:cxnLst/>
              <a:rect l="0" t="0" r="0" b="0"/>
              <a:pathLst>
                <a:path w="88339" h="87100">
                  <a:moveTo>
                    <a:pt x="40756" y="6350"/>
                  </a:moveTo>
                  <a:lnTo>
                    <a:pt x="40756" y="6350"/>
                  </a:lnTo>
                  <a:lnTo>
                    <a:pt x="15007" y="15139"/>
                  </a:lnTo>
                  <a:lnTo>
                    <a:pt x="8773" y="18559"/>
                  </a:lnTo>
                  <a:lnTo>
                    <a:pt x="4618" y="22956"/>
                  </a:lnTo>
                  <a:lnTo>
                    <a:pt x="0" y="33486"/>
                  </a:lnTo>
                  <a:lnTo>
                    <a:pt x="771" y="54685"/>
                  </a:lnTo>
                  <a:lnTo>
                    <a:pt x="4221" y="61151"/>
                  </a:lnTo>
                  <a:lnTo>
                    <a:pt x="15582" y="72099"/>
                  </a:lnTo>
                  <a:lnTo>
                    <a:pt x="37844" y="82824"/>
                  </a:lnTo>
                  <a:lnTo>
                    <a:pt x="62314" y="87099"/>
                  </a:lnTo>
                  <a:lnTo>
                    <a:pt x="75266" y="84337"/>
                  </a:lnTo>
                  <a:lnTo>
                    <a:pt x="80696" y="81624"/>
                  </a:lnTo>
                  <a:lnTo>
                    <a:pt x="84317" y="77700"/>
                  </a:lnTo>
                  <a:lnTo>
                    <a:pt x="88338" y="67694"/>
                  </a:lnTo>
                  <a:lnTo>
                    <a:pt x="86363" y="54311"/>
                  </a:lnTo>
                  <a:lnTo>
                    <a:pt x="83861" y="46790"/>
                  </a:lnTo>
                  <a:lnTo>
                    <a:pt x="40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77"/>
          <p:cNvGrpSpPr/>
          <p:nvPr/>
        </p:nvGrpSpPr>
        <p:grpSpPr>
          <a:xfrm>
            <a:off x="8267700" y="4237436"/>
            <a:ext cx="215901" cy="99615"/>
            <a:chOff x="8267700" y="4237436"/>
            <a:chExt cx="215901" cy="99615"/>
          </a:xfrm>
        </p:grpSpPr>
        <p:sp>
          <p:nvSpPr>
            <p:cNvPr id="180" name="SMARTInkShape-951"/>
            <p:cNvSpPr/>
            <p:nvPr>
              <p:custDataLst>
                <p:tags r:id="rId105"/>
              </p:custDataLst>
            </p:nvPr>
          </p:nvSpPr>
          <p:spPr>
            <a:xfrm>
              <a:off x="8267700" y="4237436"/>
              <a:ext cx="158751" cy="17065"/>
            </a:xfrm>
            <a:custGeom>
              <a:avLst/>
              <a:gdLst/>
              <a:ahLst/>
              <a:cxnLst/>
              <a:rect l="0" t="0" r="0" b="0"/>
              <a:pathLst>
                <a:path w="158751" h="17065">
                  <a:moveTo>
                    <a:pt x="0" y="4364"/>
                  </a:moveTo>
                  <a:lnTo>
                    <a:pt x="0" y="4364"/>
                  </a:lnTo>
                  <a:lnTo>
                    <a:pt x="16620" y="0"/>
                  </a:lnTo>
                  <a:lnTo>
                    <a:pt x="58055" y="288"/>
                  </a:lnTo>
                  <a:lnTo>
                    <a:pt x="105631" y="6919"/>
                  </a:lnTo>
                  <a:lnTo>
                    <a:pt x="158750" y="17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952"/>
            <p:cNvSpPr/>
            <p:nvPr>
              <p:custDataLst>
                <p:tags r:id="rId106"/>
              </p:custDataLst>
            </p:nvPr>
          </p:nvSpPr>
          <p:spPr>
            <a:xfrm>
              <a:off x="8333891" y="4330700"/>
              <a:ext cx="149710" cy="6351"/>
            </a:xfrm>
            <a:custGeom>
              <a:avLst/>
              <a:gdLst/>
              <a:ahLst/>
              <a:cxnLst/>
              <a:rect l="0" t="0" r="0" b="0"/>
              <a:pathLst>
                <a:path w="14971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1563" y="883"/>
                  </a:lnTo>
                  <a:lnTo>
                    <a:pt x="43564" y="116"/>
                  </a:lnTo>
                  <a:lnTo>
                    <a:pt x="74312" y="51"/>
                  </a:lnTo>
                  <a:lnTo>
                    <a:pt x="111496" y="23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78"/>
          <p:cNvGrpSpPr/>
          <p:nvPr/>
        </p:nvGrpSpPr>
        <p:grpSpPr>
          <a:xfrm>
            <a:off x="8746713" y="3977792"/>
            <a:ext cx="550241" cy="399934"/>
            <a:chOff x="8746713" y="3977792"/>
            <a:chExt cx="550241" cy="399934"/>
          </a:xfrm>
        </p:grpSpPr>
        <p:sp>
          <p:nvSpPr>
            <p:cNvPr id="183" name="SMARTInkShape-953"/>
            <p:cNvSpPr/>
            <p:nvPr>
              <p:custDataLst>
                <p:tags r:id="rId102"/>
              </p:custDataLst>
            </p:nvPr>
          </p:nvSpPr>
          <p:spPr>
            <a:xfrm>
              <a:off x="8746713" y="4160785"/>
              <a:ext cx="105188" cy="210381"/>
            </a:xfrm>
            <a:custGeom>
              <a:avLst/>
              <a:gdLst/>
              <a:ahLst/>
              <a:cxnLst/>
              <a:rect l="0" t="0" r="0" b="0"/>
              <a:pathLst>
                <a:path w="105188" h="210381">
                  <a:moveTo>
                    <a:pt x="105187" y="23865"/>
                  </a:moveTo>
                  <a:lnTo>
                    <a:pt x="105187" y="23865"/>
                  </a:lnTo>
                  <a:lnTo>
                    <a:pt x="61047" y="6858"/>
                  </a:lnTo>
                  <a:lnTo>
                    <a:pt x="42167" y="332"/>
                  </a:lnTo>
                  <a:lnTo>
                    <a:pt x="33433" y="0"/>
                  </a:lnTo>
                  <a:lnTo>
                    <a:pt x="24848" y="2205"/>
                  </a:lnTo>
                  <a:lnTo>
                    <a:pt x="21994" y="4486"/>
                  </a:lnTo>
                  <a:lnTo>
                    <a:pt x="18823" y="10784"/>
                  </a:lnTo>
                  <a:lnTo>
                    <a:pt x="6310" y="54684"/>
                  </a:lnTo>
                  <a:lnTo>
                    <a:pt x="1865" y="102164"/>
                  </a:lnTo>
                  <a:lnTo>
                    <a:pt x="322" y="105698"/>
                  </a:lnTo>
                  <a:lnTo>
                    <a:pt x="0" y="108053"/>
                  </a:lnTo>
                  <a:lnTo>
                    <a:pt x="490" y="109624"/>
                  </a:lnTo>
                  <a:lnTo>
                    <a:pt x="2975" y="112144"/>
                  </a:lnTo>
                  <a:lnTo>
                    <a:pt x="42451" y="116520"/>
                  </a:lnTo>
                  <a:lnTo>
                    <a:pt x="54021" y="123606"/>
                  </a:lnTo>
                  <a:lnTo>
                    <a:pt x="80714" y="154827"/>
                  </a:lnTo>
                  <a:lnTo>
                    <a:pt x="92370" y="175557"/>
                  </a:lnTo>
                  <a:lnTo>
                    <a:pt x="94081" y="186769"/>
                  </a:lnTo>
                  <a:lnTo>
                    <a:pt x="93550" y="191734"/>
                  </a:lnTo>
                  <a:lnTo>
                    <a:pt x="91785" y="195750"/>
                  </a:lnTo>
                  <a:lnTo>
                    <a:pt x="86060" y="202093"/>
                  </a:lnTo>
                  <a:lnTo>
                    <a:pt x="71532" y="209631"/>
                  </a:lnTo>
                  <a:lnTo>
                    <a:pt x="59891" y="210380"/>
                  </a:lnTo>
                  <a:lnTo>
                    <a:pt x="35170" y="205111"/>
                  </a:lnTo>
                  <a:lnTo>
                    <a:pt x="22980" y="199315"/>
                  </a:lnTo>
                  <a:lnTo>
                    <a:pt x="20748" y="195865"/>
                  </a:lnTo>
                  <a:lnTo>
                    <a:pt x="16287" y="176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954"/>
            <p:cNvSpPr/>
            <p:nvPr>
              <p:custDataLst>
                <p:tags r:id="rId103"/>
              </p:custDataLst>
            </p:nvPr>
          </p:nvSpPr>
          <p:spPr>
            <a:xfrm>
              <a:off x="8956044" y="4217078"/>
              <a:ext cx="80007" cy="160648"/>
            </a:xfrm>
            <a:custGeom>
              <a:avLst/>
              <a:gdLst/>
              <a:ahLst/>
              <a:cxnLst/>
              <a:rect l="0" t="0" r="0" b="0"/>
              <a:pathLst>
                <a:path w="80007" h="160648">
                  <a:moveTo>
                    <a:pt x="80006" y="24722"/>
                  </a:moveTo>
                  <a:lnTo>
                    <a:pt x="80006" y="24722"/>
                  </a:lnTo>
                  <a:lnTo>
                    <a:pt x="68073" y="10907"/>
                  </a:lnTo>
                  <a:lnTo>
                    <a:pt x="65701" y="7045"/>
                  </a:lnTo>
                  <a:lnTo>
                    <a:pt x="62708" y="4471"/>
                  </a:lnTo>
                  <a:lnTo>
                    <a:pt x="55619" y="1610"/>
                  </a:lnTo>
                  <a:lnTo>
                    <a:pt x="43696" y="0"/>
                  </a:lnTo>
                  <a:lnTo>
                    <a:pt x="33529" y="5268"/>
                  </a:lnTo>
                  <a:lnTo>
                    <a:pt x="27854" y="9636"/>
                  </a:lnTo>
                  <a:lnTo>
                    <a:pt x="13127" y="32638"/>
                  </a:lnTo>
                  <a:lnTo>
                    <a:pt x="1283" y="76380"/>
                  </a:lnTo>
                  <a:lnTo>
                    <a:pt x="0" y="108310"/>
                  </a:lnTo>
                  <a:lnTo>
                    <a:pt x="4701" y="127018"/>
                  </a:lnTo>
                  <a:lnTo>
                    <a:pt x="18652" y="150047"/>
                  </a:lnTo>
                  <a:lnTo>
                    <a:pt x="28279" y="158033"/>
                  </a:lnTo>
                  <a:lnTo>
                    <a:pt x="32821" y="160163"/>
                  </a:lnTo>
                  <a:lnTo>
                    <a:pt x="41632" y="160647"/>
                  </a:lnTo>
                  <a:lnTo>
                    <a:pt x="45956" y="159789"/>
                  </a:lnTo>
                  <a:lnTo>
                    <a:pt x="54525" y="151309"/>
                  </a:lnTo>
                  <a:lnTo>
                    <a:pt x="58785" y="145096"/>
                  </a:lnTo>
                  <a:lnTo>
                    <a:pt x="64781" y="119498"/>
                  </a:lnTo>
                  <a:lnTo>
                    <a:pt x="55040" y="72594"/>
                  </a:lnTo>
                  <a:lnTo>
                    <a:pt x="41906" y="37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955"/>
            <p:cNvSpPr/>
            <p:nvPr>
              <p:custDataLst>
                <p:tags r:id="rId104"/>
              </p:custDataLst>
            </p:nvPr>
          </p:nvSpPr>
          <p:spPr>
            <a:xfrm>
              <a:off x="9113986" y="3977792"/>
              <a:ext cx="182968" cy="222358"/>
            </a:xfrm>
            <a:custGeom>
              <a:avLst/>
              <a:gdLst/>
              <a:ahLst/>
              <a:cxnLst/>
              <a:rect l="0" t="0" r="0" b="0"/>
              <a:pathLst>
                <a:path w="182968" h="222358">
                  <a:moveTo>
                    <a:pt x="112564" y="3658"/>
                  </a:moveTo>
                  <a:lnTo>
                    <a:pt x="112564" y="3658"/>
                  </a:lnTo>
                  <a:lnTo>
                    <a:pt x="112564" y="0"/>
                  </a:lnTo>
                  <a:lnTo>
                    <a:pt x="112564" y="1562"/>
                  </a:lnTo>
                  <a:lnTo>
                    <a:pt x="110683" y="4608"/>
                  </a:lnTo>
                  <a:lnTo>
                    <a:pt x="96663" y="25916"/>
                  </a:lnTo>
                  <a:lnTo>
                    <a:pt x="80599" y="66041"/>
                  </a:lnTo>
                  <a:lnTo>
                    <a:pt x="68050" y="104927"/>
                  </a:lnTo>
                  <a:lnTo>
                    <a:pt x="57276" y="145141"/>
                  </a:lnTo>
                  <a:lnTo>
                    <a:pt x="51496" y="182692"/>
                  </a:lnTo>
                  <a:lnTo>
                    <a:pt x="50090" y="217917"/>
                  </a:lnTo>
                  <a:lnTo>
                    <a:pt x="51159" y="220581"/>
                  </a:lnTo>
                  <a:lnTo>
                    <a:pt x="52577" y="222357"/>
                  </a:lnTo>
                  <a:lnTo>
                    <a:pt x="54934" y="222130"/>
                  </a:lnTo>
                  <a:lnTo>
                    <a:pt x="61315" y="218114"/>
                  </a:lnTo>
                  <a:lnTo>
                    <a:pt x="63581" y="214362"/>
                  </a:lnTo>
                  <a:lnTo>
                    <a:pt x="66099" y="204548"/>
                  </a:lnTo>
                  <a:lnTo>
                    <a:pt x="64146" y="183752"/>
                  </a:lnTo>
                  <a:lnTo>
                    <a:pt x="36328" y="138077"/>
                  </a:lnTo>
                  <a:lnTo>
                    <a:pt x="7050" y="93210"/>
                  </a:lnTo>
                  <a:lnTo>
                    <a:pt x="867" y="75582"/>
                  </a:lnTo>
                  <a:lnTo>
                    <a:pt x="0" y="70657"/>
                  </a:lnTo>
                  <a:lnTo>
                    <a:pt x="1538" y="65963"/>
                  </a:lnTo>
                  <a:lnTo>
                    <a:pt x="8891" y="56985"/>
                  </a:lnTo>
                  <a:lnTo>
                    <a:pt x="24931" y="47367"/>
                  </a:lnTo>
                  <a:lnTo>
                    <a:pt x="63818" y="32727"/>
                  </a:lnTo>
                  <a:lnTo>
                    <a:pt x="108084" y="18128"/>
                  </a:lnTo>
                  <a:lnTo>
                    <a:pt x="154011" y="4870"/>
                  </a:lnTo>
                  <a:lnTo>
                    <a:pt x="168145" y="2550"/>
                  </a:lnTo>
                  <a:lnTo>
                    <a:pt x="176777" y="3871"/>
                  </a:lnTo>
                  <a:lnTo>
                    <a:pt x="182967" y="6810"/>
                  </a:lnTo>
                  <a:lnTo>
                    <a:pt x="182782" y="11404"/>
                  </a:lnTo>
                  <a:lnTo>
                    <a:pt x="168482" y="57290"/>
                  </a:lnTo>
                  <a:lnTo>
                    <a:pt x="149166" y="104407"/>
                  </a:lnTo>
                  <a:lnTo>
                    <a:pt x="130613" y="140472"/>
                  </a:lnTo>
                  <a:lnTo>
                    <a:pt x="125577" y="161124"/>
                  </a:lnTo>
                  <a:lnTo>
                    <a:pt x="137500" y="132409"/>
                  </a:lnTo>
                  <a:lnTo>
                    <a:pt x="148811" y="120618"/>
                  </a:lnTo>
                  <a:lnTo>
                    <a:pt x="168956" y="104921"/>
                  </a:lnTo>
                  <a:lnTo>
                    <a:pt x="172031" y="104327"/>
                  </a:lnTo>
                  <a:lnTo>
                    <a:pt x="174787" y="105344"/>
                  </a:lnTo>
                  <a:lnTo>
                    <a:pt x="177328" y="107432"/>
                  </a:lnTo>
                  <a:lnTo>
                    <a:pt x="180154" y="117278"/>
                  </a:lnTo>
                  <a:lnTo>
                    <a:pt x="179862" y="138688"/>
                  </a:lnTo>
                  <a:lnTo>
                    <a:pt x="169714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79"/>
          <p:cNvGrpSpPr/>
          <p:nvPr/>
        </p:nvGrpSpPr>
        <p:grpSpPr>
          <a:xfrm>
            <a:off x="9613900" y="4174929"/>
            <a:ext cx="615951" cy="358972"/>
            <a:chOff x="9613900" y="4174929"/>
            <a:chExt cx="615951" cy="358972"/>
          </a:xfrm>
        </p:grpSpPr>
        <p:sp>
          <p:nvSpPr>
            <p:cNvPr id="187" name="SMARTInkShape-956"/>
            <p:cNvSpPr/>
            <p:nvPr>
              <p:custDataLst>
                <p:tags r:id="rId94"/>
              </p:custDataLst>
            </p:nvPr>
          </p:nvSpPr>
          <p:spPr>
            <a:xfrm>
              <a:off x="9626600" y="4174929"/>
              <a:ext cx="146051" cy="276422"/>
            </a:xfrm>
            <a:custGeom>
              <a:avLst/>
              <a:gdLst/>
              <a:ahLst/>
              <a:cxnLst/>
              <a:rect l="0" t="0" r="0" b="0"/>
              <a:pathLst>
                <a:path w="146051" h="276422">
                  <a:moveTo>
                    <a:pt x="146050" y="3371"/>
                  </a:moveTo>
                  <a:lnTo>
                    <a:pt x="146050" y="3371"/>
                  </a:lnTo>
                  <a:lnTo>
                    <a:pt x="146050" y="0"/>
                  </a:lnTo>
                  <a:lnTo>
                    <a:pt x="144638" y="418"/>
                  </a:lnTo>
                  <a:lnTo>
                    <a:pt x="139307" y="4646"/>
                  </a:lnTo>
                  <a:lnTo>
                    <a:pt x="122976" y="39841"/>
                  </a:lnTo>
                  <a:lnTo>
                    <a:pt x="101897" y="80891"/>
                  </a:lnTo>
                  <a:lnTo>
                    <a:pt x="85975" y="114730"/>
                  </a:lnTo>
                  <a:lnTo>
                    <a:pt x="67609" y="150936"/>
                  </a:lnTo>
                  <a:lnTo>
                    <a:pt x="48393" y="186783"/>
                  </a:lnTo>
                  <a:lnTo>
                    <a:pt x="23119" y="232615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957"/>
            <p:cNvSpPr/>
            <p:nvPr>
              <p:custDataLst>
                <p:tags r:id="rId95"/>
              </p:custDataLst>
            </p:nvPr>
          </p:nvSpPr>
          <p:spPr>
            <a:xfrm>
              <a:off x="9613900" y="4248150"/>
              <a:ext cx="24359" cy="48519"/>
            </a:xfrm>
            <a:custGeom>
              <a:avLst/>
              <a:gdLst/>
              <a:ahLst/>
              <a:cxnLst/>
              <a:rect l="0" t="0" r="0" b="0"/>
              <a:pathLst>
                <a:path w="24359" h="48519">
                  <a:moveTo>
                    <a:pt x="12700" y="25400"/>
                  </a:moveTo>
                  <a:lnTo>
                    <a:pt x="12700" y="25400"/>
                  </a:lnTo>
                  <a:lnTo>
                    <a:pt x="9329" y="25400"/>
                  </a:lnTo>
                  <a:lnTo>
                    <a:pt x="8336" y="24694"/>
                  </a:lnTo>
                  <a:lnTo>
                    <a:pt x="7673" y="23518"/>
                  </a:lnTo>
                  <a:lnTo>
                    <a:pt x="7232" y="22029"/>
                  </a:lnTo>
                  <a:lnTo>
                    <a:pt x="6232" y="21036"/>
                  </a:lnTo>
                  <a:lnTo>
                    <a:pt x="2866" y="19638"/>
                  </a:lnTo>
                  <a:lnTo>
                    <a:pt x="3322" y="19442"/>
                  </a:lnTo>
                  <a:lnTo>
                    <a:pt x="4331" y="19312"/>
                  </a:lnTo>
                  <a:lnTo>
                    <a:pt x="5004" y="19930"/>
                  </a:lnTo>
                  <a:lnTo>
                    <a:pt x="7362" y="24876"/>
                  </a:lnTo>
                  <a:lnTo>
                    <a:pt x="14960" y="34966"/>
                  </a:lnTo>
                  <a:lnTo>
                    <a:pt x="18544" y="45481"/>
                  </a:lnTo>
                  <a:lnTo>
                    <a:pt x="20124" y="47254"/>
                  </a:lnTo>
                  <a:lnTo>
                    <a:pt x="21882" y="48436"/>
                  </a:lnTo>
                  <a:lnTo>
                    <a:pt x="23055" y="48518"/>
                  </a:lnTo>
                  <a:lnTo>
                    <a:pt x="23837" y="47868"/>
                  </a:lnTo>
                  <a:lnTo>
                    <a:pt x="24358" y="46729"/>
                  </a:lnTo>
                  <a:lnTo>
                    <a:pt x="21720" y="383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958"/>
            <p:cNvSpPr/>
            <p:nvPr>
              <p:custDataLst>
                <p:tags r:id="rId96"/>
              </p:custDataLst>
            </p:nvPr>
          </p:nvSpPr>
          <p:spPr>
            <a:xfrm>
              <a:off x="9716905" y="4365730"/>
              <a:ext cx="17646" cy="22121"/>
            </a:xfrm>
            <a:custGeom>
              <a:avLst/>
              <a:gdLst/>
              <a:ahLst/>
              <a:cxnLst/>
              <a:rect l="0" t="0" r="0" b="0"/>
              <a:pathLst>
                <a:path w="17646" h="22121">
                  <a:moveTo>
                    <a:pt x="17645" y="9420"/>
                  </a:moveTo>
                  <a:lnTo>
                    <a:pt x="17645" y="9420"/>
                  </a:lnTo>
                  <a:lnTo>
                    <a:pt x="1758" y="0"/>
                  </a:lnTo>
                  <a:lnTo>
                    <a:pt x="703" y="317"/>
                  </a:lnTo>
                  <a:lnTo>
                    <a:pt x="0" y="1235"/>
                  </a:lnTo>
                  <a:lnTo>
                    <a:pt x="4945" y="2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959"/>
            <p:cNvSpPr/>
            <p:nvPr>
              <p:custDataLst>
                <p:tags r:id="rId97"/>
              </p:custDataLst>
            </p:nvPr>
          </p:nvSpPr>
          <p:spPr>
            <a:xfrm>
              <a:off x="9753600" y="4362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960"/>
            <p:cNvSpPr/>
            <p:nvPr>
              <p:custDataLst>
                <p:tags r:id="rId98"/>
              </p:custDataLst>
            </p:nvPr>
          </p:nvSpPr>
          <p:spPr>
            <a:xfrm>
              <a:off x="9906000" y="43942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8337" y="16620"/>
                  </a:lnTo>
                  <a:lnTo>
                    <a:pt x="3240" y="5908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961"/>
            <p:cNvSpPr/>
            <p:nvPr>
              <p:custDataLst>
                <p:tags r:id="rId99"/>
              </p:custDataLst>
            </p:nvPr>
          </p:nvSpPr>
          <p:spPr>
            <a:xfrm>
              <a:off x="9925050" y="4263542"/>
              <a:ext cx="12701" cy="22709"/>
            </a:xfrm>
            <a:custGeom>
              <a:avLst/>
              <a:gdLst/>
              <a:ahLst/>
              <a:cxnLst/>
              <a:rect l="0" t="0" r="0" b="0"/>
              <a:pathLst>
                <a:path w="12701" h="22709">
                  <a:moveTo>
                    <a:pt x="12700" y="3658"/>
                  </a:moveTo>
                  <a:lnTo>
                    <a:pt x="12700" y="3658"/>
                  </a:lnTo>
                  <a:lnTo>
                    <a:pt x="9330" y="287"/>
                  </a:lnTo>
                  <a:lnTo>
                    <a:pt x="8337" y="0"/>
                  </a:lnTo>
                  <a:lnTo>
                    <a:pt x="7674" y="514"/>
                  </a:lnTo>
                  <a:lnTo>
                    <a:pt x="6232" y="2966"/>
                  </a:lnTo>
                  <a:lnTo>
                    <a:pt x="3240" y="6408"/>
                  </a:lnTo>
                  <a:lnTo>
                    <a:pt x="1440" y="12171"/>
                  </a:lnTo>
                  <a:lnTo>
                    <a:pt x="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962"/>
            <p:cNvSpPr/>
            <p:nvPr>
              <p:custDataLst>
                <p:tags r:id="rId100"/>
              </p:custDataLst>
            </p:nvPr>
          </p:nvSpPr>
          <p:spPr>
            <a:xfrm>
              <a:off x="10013950" y="4216400"/>
              <a:ext cx="50801" cy="234951"/>
            </a:xfrm>
            <a:custGeom>
              <a:avLst/>
              <a:gdLst/>
              <a:ahLst/>
              <a:cxnLst/>
              <a:rect l="0" t="0" r="0" b="0"/>
              <a:pathLst>
                <a:path w="50801" h="234951">
                  <a:moveTo>
                    <a:pt x="50800" y="0"/>
                  </a:moveTo>
                  <a:lnTo>
                    <a:pt x="50800" y="0"/>
                  </a:lnTo>
                  <a:lnTo>
                    <a:pt x="41962" y="36628"/>
                  </a:lnTo>
                  <a:lnTo>
                    <a:pt x="37934" y="66844"/>
                  </a:lnTo>
                  <a:lnTo>
                    <a:pt x="33088" y="103792"/>
                  </a:lnTo>
                  <a:lnTo>
                    <a:pt x="26229" y="143732"/>
                  </a:lnTo>
                  <a:lnTo>
                    <a:pt x="16596" y="181239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963"/>
            <p:cNvSpPr/>
            <p:nvPr>
              <p:custDataLst>
                <p:tags r:id="rId101"/>
              </p:custDataLst>
            </p:nvPr>
          </p:nvSpPr>
          <p:spPr>
            <a:xfrm>
              <a:off x="10096500" y="4358494"/>
              <a:ext cx="133351" cy="175407"/>
            </a:xfrm>
            <a:custGeom>
              <a:avLst/>
              <a:gdLst/>
              <a:ahLst/>
              <a:cxnLst/>
              <a:rect l="0" t="0" r="0" b="0"/>
              <a:pathLst>
                <a:path w="133351" h="175407">
                  <a:moveTo>
                    <a:pt x="0" y="92856"/>
                  </a:moveTo>
                  <a:lnTo>
                    <a:pt x="0" y="92856"/>
                  </a:lnTo>
                  <a:lnTo>
                    <a:pt x="3370" y="89485"/>
                  </a:lnTo>
                  <a:lnTo>
                    <a:pt x="20265" y="80613"/>
                  </a:lnTo>
                  <a:lnTo>
                    <a:pt x="39803" y="56179"/>
                  </a:lnTo>
                  <a:lnTo>
                    <a:pt x="67252" y="14727"/>
                  </a:lnTo>
                  <a:lnTo>
                    <a:pt x="69166" y="5685"/>
                  </a:lnTo>
                  <a:lnTo>
                    <a:pt x="67277" y="2992"/>
                  </a:lnTo>
                  <a:lnTo>
                    <a:pt x="59534" y="0"/>
                  </a:lnTo>
                  <a:lnTo>
                    <a:pt x="55211" y="613"/>
                  </a:lnTo>
                  <a:lnTo>
                    <a:pt x="46646" y="5057"/>
                  </a:lnTo>
                  <a:lnTo>
                    <a:pt x="30519" y="22234"/>
                  </a:lnTo>
                  <a:lnTo>
                    <a:pt x="19078" y="48569"/>
                  </a:lnTo>
                  <a:lnTo>
                    <a:pt x="14590" y="78715"/>
                  </a:lnTo>
                  <a:lnTo>
                    <a:pt x="20002" y="106618"/>
                  </a:lnTo>
                  <a:lnTo>
                    <a:pt x="30527" y="122256"/>
                  </a:lnTo>
                  <a:lnTo>
                    <a:pt x="37285" y="129389"/>
                  </a:lnTo>
                  <a:lnTo>
                    <a:pt x="82912" y="151683"/>
                  </a:lnTo>
                  <a:lnTo>
                    <a:pt x="133350" y="17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80"/>
          <p:cNvGrpSpPr/>
          <p:nvPr/>
        </p:nvGrpSpPr>
        <p:grpSpPr>
          <a:xfrm>
            <a:off x="6345273" y="4840154"/>
            <a:ext cx="449228" cy="343787"/>
            <a:chOff x="6345273" y="4840154"/>
            <a:chExt cx="449228" cy="343787"/>
          </a:xfrm>
        </p:grpSpPr>
        <p:sp>
          <p:nvSpPr>
            <p:cNvPr id="196" name="SMARTInkShape-964"/>
            <p:cNvSpPr/>
            <p:nvPr>
              <p:custDataLst>
                <p:tags r:id="rId90"/>
              </p:custDataLst>
            </p:nvPr>
          </p:nvSpPr>
          <p:spPr>
            <a:xfrm>
              <a:off x="6781800" y="5086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965"/>
            <p:cNvSpPr/>
            <p:nvPr>
              <p:custDataLst>
                <p:tags r:id="rId91"/>
              </p:custDataLst>
            </p:nvPr>
          </p:nvSpPr>
          <p:spPr>
            <a:xfrm>
              <a:off x="6345273" y="4840154"/>
              <a:ext cx="152429" cy="277947"/>
            </a:xfrm>
            <a:custGeom>
              <a:avLst/>
              <a:gdLst/>
              <a:ahLst/>
              <a:cxnLst/>
              <a:rect l="0" t="0" r="0" b="0"/>
              <a:pathLst>
                <a:path w="152429" h="277947">
                  <a:moveTo>
                    <a:pt x="68227" y="36646"/>
                  </a:moveTo>
                  <a:lnTo>
                    <a:pt x="68227" y="36646"/>
                  </a:lnTo>
                  <a:lnTo>
                    <a:pt x="61320" y="14660"/>
                  </a:lnTo>
                  <a:lnTo>
                    <a:pt x="56690" y="8530"/>
                  </a:lnTo>
                  <a:lnTo>
                    <a:pt x="49929" y="3454"/>
                  </a:lnTo>
                  <a:lnTo>
                    <a:pt x="42221" y="727"/>
                  </a:lnTo>
                  <a:lnTo>
                    <a:pt x="38190" y="0"/>
                  </a:lnTo>
                  <a:lnTo>
                    <a:pt x="34091" y="2337"/>
                  </a:lnTo>
                  <a:lnTo>
                    <a:pt x="25773" y="12461"/>
                  </a:lnTo>
                  <a:lnTo>
                    <a:pt x="9642" y="57870"/>
                  </a:lnTo>
                  <a:lnTo>
                    <a:pt x="2028" y="104160"/>
                  </a:lnTo>
                  <a:lnTo>
                    <a:pt x="0" y="136973"/>
                  </a:lnTo>
                  <a:lnTo>
                    <a:pt x="8971" y="183808"/>
                  </a:lnTo>
                  <a:lnTo>
                    <a:pt x="25034" y="215481"/>
                  </a:lnTo>
                  <a:lnTo>
                    <a:pt x="46571" y="234900"/>
                  </a:lnTo>
                  <a:lnTo>
                    <a:pt x="64481" y="241175"/>
                  </a:lnTo>
                  <a:lnTo>
                    <a:pt x="83496" y="242553"/>
                  </a:lnTo>
                  <a:lnTo>
                    <a:pt x="101354" y="238462"/>
                  </a:lnTo>
                  <a:lnTo>
                    <a:pt x="123903" y="224855"/>
                  </a:lnTo>
                  <a:lnTo>
                    <a:pt x="140619" y="197304"/>
                  </a:lnTo>
                  <a:lnTo>
                    <a:pt x="148143" y="166845"/>
                  </a:lnTo>
                  <a:lnTo>
                    <a:pt x="152428" y="131201"/>
                  </a:lnTo>
                  <a:lnTo>
                    <a:pt x="151982" y="96545"/>
                  </a:lnTo>
                  <a:lnTo>
                    <a:pt x="144392" y="58784"/>
                  </a:lnTo>
                  <a:lnTo>
                    <a:pt x="133205" y="33092"/>
                  </a:lnTo>
                  <a:lnTo>
                    <a:pt x="121330" y="20720"/>
                  </a:lnTo>
                  <a:lnTo>
                    <a:pt x="98778" y="7703"/>
                  </a:lnTo>
                  <a:lnTo>
                    <a:pt x="90711" y="4650"/>
                  </a:lnTo>
                  <a:lnTo>
                    <a:pt x="76103" y="5022"/>
                  </a:lnTo>
                  <a:lnTo>
                    <a:pt x="62555" y="10596"/>
                  </a:lnTo>
                  <a:lnTo>
                    <a:pt x="49479" y="20130"/>
                  </a:lnTo>
                  <a:lnTo>
                    <a:pt x="42256" y="35185"/>
                  </a:lnTo>
                  <a:lnTo>
                    <a:pt x="37619" y="80337"/>
                  </a:lnTo>
                  <a:lnTo>
                    <a:pt x="43557" y="122342"/>
                  </a:lnTo>
                  <a:lnTo>
                    <a:pt x="54254" y="162696"/>
                  </a:lnTo>
                  <a:lnTo>
                    <a:pt x="70510" y="204119"/>
                  </a:lnTo>
                  <a:lnTo>
                    <a:pt x="84504" y="230123"/>
                  </a:lnTo>
                  <a:lnTo>
                    <a:pt x="120832" y="268960"/>
                  </a:lnTo>
                  <a:lnTo>
                    <a:pt x="125377" y="277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966"/>
            <p:cNvSpPr/>
            <p:nvPr>
              <p:custDataLst>
                <p:tags r:id="rId92"/>
              </p:custDataLst>
            </p:nvPr>
          </p:nvSpPr>
          <p:spPr>
            <a:xfrm>
              <a:off x="6559550" y="5049133"/>
              <a:ext cx="69205" cy="134808"/>
            </a:xfrm>
            <a:custGeom>
              <a:avLst/>
              <a:gdLst/>
              <a:ahLst/>
              <a:cxnLst/>
              <a:rect l="0" t="0" r="0" b="0"/>
              <a:pathLst>
                <a:path w="69205" h="134808">
                  <a:moveTo>
                    <a:pt x="0" y="5467"/>
                  </a:moveTo>
                  <a:lnTo>
                    <a:pt x="0" y="5467"/>
                  </a:lnTo>
                  <a:lnTo>
                    <a:pt x="3370" y="5467"/>
                  </a:lnTo>
                  <a:lnTo>
                    <a:pt x="23765" y="0"/>
                  </a:lnTo>
                  <a:lnTo>
                    <a:pt x="39497" y="2749"/>
                  </a:lnTo>
                  <a:lnTo>
                    <a:pt x="50822" y="8033"/>
                  </a:lnTo>
                  <a:lnTo>
                    <a:pt x="52931" y="10705"/>
                  </a:lnTo>
                  <a:lnTo>
                    <a:pt x="55275" y="17437"/>
                  </a:lnTo>
                  <a:lnTo>
                    <a:pt x="54435" y="25133"/>
                  </a:lnTo>
                  <a:lnTo>
                    <a:pt x="51710" y="32552"/>
                  </a:lnTo>
                  <a:lnTo>
                    <a:pt x="38905" y="49720"/>
                  </a:lnTo>
                  <a:lnTo>
                    <a:pt x="38457" y="52887"/>
                  </a:lnTo>
                  <a:lnTo>
                    <a:pt x="39750" y="54719"/>
                  </a:lnTo>
                  <a:lnTo>
                    <a:pt x="58818" y="72763"/>
                  </a:lnTo>
                  <a:lnTo>
                    <a:pt x="64946" y="83354"/>
                  </a:lnTo>
                  <a:lnTo>
                    <a:pt x="69204" y="113639"/>
                  </a:lnTo>
                  <a:lnTo>
                    <a:pt x="67681" y="122452"/>
                  </a:lnTo>
                  <a:lnTo>
                    <a:pt x="62857" y="131381"/>
                  </a:lnTo>
                  <a:lnTo>
                    <a:pt x="60954" y="133860"/>
                  </a:lnTo>
                  <a:lnTo>
                    <a:pt x="57569" y="134807"/>
                  </a:lnTo>
                  <a:lnTo>
                    <a:pt x="48165" y="133977"/>
                  </a:lnTo>
                  <a:lnTo>
                    <a:pt x="44104" y="132063"/>
                  </a:lnTo>
                  <a:lnTo>
                    <a:pt x="37711" y="126172"/>
                  </a:lnTo>
                  <a:lnTo>
                    <a:pt x="1905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967"/>
            <p:cNvSpPr/>
            <p:nvPr>
              <p:custDataLst>
                <p:tags r:id="rId93"/>
              </p:custDataLst>
            </p:nvPr>
          </p:nvSpPr>
          <p:spPr>
            <a:xfrm>
              <a:off x="6790841" y="4927600"/>
              <a:ext cx="3660" cy="57151"/>
            </a:xfrm>
            <a:custGeom>
              <a:avLst/>
              <a:gdLst/>
              <a:ahLst/>
              <a:cxnLst/>
              <a:rect l="0" t="0" r="0" b="0"/>
              <a:pathLst>
                <a:path w="3660" h="57151">
                  <a:moveTo>
                    <a:pt x="3659" y="0"/>
                  </a:moveTo>
                  <a:lnTo>
                    <a:pt x="3659" y="0"/>
                  </a:lnTo>
                  <a:lnTo>
                    <a:pt x="2954" y="10844"/>
                  </a:lnTo>
                  <a:lnTo>
                    <a:pt x="0" y="27437"/>
                  </a:lnTo>
                  <a:lnTo>
                    <a:pt x="365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81"/>
          <p:cNvGrpSpPr/>
          <p:nvPr/>
        </p:nvGrpSpPr>
        <p:grpSpPr>
          <a:xfrm>
            <a:off x="7150100" y="4870450"/>
            <a:ext cx="746729" cy="368301"/>
            <a:chOff x="7150100" y="4870450"/>
            <a:chExt cx="746729" cy="368301"/>
          </a:xfrm>
        </p:grpSpPr>
        <p:sp>
          <p:nvSpPr>
            <p:cNvPr id="201" name="SMARTInkShape-968"/>
            <p:cNvSpPr/>
            <p:nvPr>
              <p:custDataLst>
                <p:tags r:id="rId81"/>
              </p:custDataLst>
            </p:nvPr>
          </p:nvSpPr>
          <p:spPr>
            <a:xfrm>
              <a:off x="7150100" y="4899564"/>
              <a:ext cx="96434" cy="148274"/>
            </a:xfrm>
            <a:custGeom>
              <a:avLst/>
              <a:gdLst/>
              <a:ahLst/>
              <a:cxnLst/>
              <a:rect l="0" t="0" r="0" b="0"/>
              <a:pathLst>
                <a:path w="96434" h="148274">
                  <a:moveTo>
                    <a:pt x="0" y="15336"/>
                  </a:moveTo>
                  <a:lnTo>
                    <a:pt x="0" y="15336"/>
                  </a:lnTo>
                  <a:lnTo>
                    <a:pt x="0" y="6497"/>
                  </a:lnTo>
                  <a:lnTo>
                    <a:pt x="2117" y="4504"/>
                  </a:lnTo>
                  <a:lnTo>
                    <a:pt x="10113" y="409"/>
                  </a:lnTo>
                  <a:lnTo>
                    <a:pt x="22604" y="0"/>
                  </a:lnTo>
                  <a:lnTo>
                    <a:pt x="69168" y="7359"/>
                  </a:lnTo>
                  <a:lnTo>
                    <a:pt x="82717" y="11320"/>
                  </a:lnTo>
                  <a:lnTo>
                    <a:pt x="91562" y="17314"/>
                  </a:lnTo>
                  <a:lnTo>
                    <a:pt x="94908" y="20888"/>
                  </a:lnTo>
                  <a:lnTo>
                    <a:pt x="96433" y="24682"/>
                  </a:lnTo>
                  <a:lnTo>
                    <a:pt x="96246" y="32660"/>
                  </a:lnTo>
                  <a:lnTo>
                    <a:pt x="91930" y="40909"/>
                  </a:lnTo>
                  <a:lnTo>
                    <a:pt x="88803" y="45085"/>
                  </a:lnTo>
                  <a:lnTo>
                    <a:pt x="79684" y="51606"/>
                  </a:lnTo>
                  <a:lnTo>
                    <a:pt x="58980" y="59307"/>
                  </a:lnTo>
                  <a:lnTo>
                    <a:pt x="59075" y="60172"/>
                  </a:lnTo>
                  <a:lnTo>
                    <a:pt x="66148" y="68582"/>
                  </a:lnTo>
                  <a:lnTo>
                    <a:pt x="78552" y="82559"/>
                  </a:lnTo>
                  <a:lnTo>
                    <a:pt x="85520" y="98989"/>
                  </a:lnTo>
                  <a:lnTo>
                    <a:pt x="88454" y="126411"/>
                  </a:lnTo>
                  <a:lnTo>
                    <a:pt x="86486" y="130307"/>
                  </a:lnTo>
                  <a:lnTo>
                    <a:pt x="78656" y="136520"/>
                  </a:lnTo>
                  <a:lnTo>
                    <a:pt x="62346" y="143983"/>
                  </a:lnTo>
                  <a:lnTo>
                    <a:pt x="23202" y="148273"/>
                  </a:lnTo>
                  <a:lnTo>
                    <a:pt x="15486" y="146621"/>
                  </a:lnTo>
                  <a:lnTo>
                    <a:pt x="6350" y="142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969"/>
            <p:cNvSpPr/>
            <p:nvPr>
              <p:custDataLst>
                <p:tags r:id="rId82"/>
              </p:custDataLst>
            </p:nvPr>
          </p:nvSpPr>
          <p:spPr>
            <a:xfrm>
              <a:off x="7239000" y="4914900"/>
              <a:ext cx="158751" cy="203201"/>
            </a:xfrm>
            <a:custGeom>
              <a:avLst/>
              <a:gdLst/>
              <a:ahLst/>
              <a:cxnLst/>
              <a:rect l="0" t="0" r="0" b="0"/>
              <a:pathLst>
                <a:path w="158751" h="203201">
                  <a:moveTo>
                    <a:pt x="158750" y="0"/>
                  </a:moveTo>
                  <a:lnTo>
                    <a:pt x="158750" y="0"/>
                  </a:lnTo>
                  <a:lnTo>
                    <a:pt x="148637" y="3371"/>
                  </a:lnTo>
                  <a:lnTo>
                    <a:pt x="139909" y="10670"/>
                  </a:lnTo>
                  <a:lnTo>
                    <a:pt x="131326" y="22381"/>
                  </a:lnTo>
                  <a:lnTo>
                    <a:pt x="110555" y="60526"/>
                  </a:lnTo>
                  <a:lnTo>
                    <a:pt x="87790" y="96250"/>
                  </a:lnTo>
                  <a:lnTo>
                    <a:pt x="61289" y="133646"/>
                  </a:lnTo>
                  <a:lnTo>
                    <a:pt x="20729" y="180838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970"/>
            <p:cNvSpPr/>
            <p:nvPr>
              <p:custDataLst>
                <p:tags r:id="rId83"/>
              </p:custDataLst>
            </p:nvPr>
          </p:nvSpPr>
          <p:spPr>
            <a:xfrm>
              <a:off x="7299727" y="5073650"/>
              <a:ext cx="59924" cy="81158"/>
            </a:xfrm>
            <a:custGeom>
              <a:avLst/>
              <a:gdLst/>
              <a:ahLst/>
              <a:cxnLst/>
              <a:rect l="0" t="0" r="0" b="0"/>
              <a:pathLst>
                <a:path w="59924" h="81158">
                  <a:moveTo>
                    <a:pt x="40873" y="0"/>
                  </a:moveTo>
                  <a:lnTo>
                    <a:pt x="40873" y="0"/>
                  </a:lnTo>
                  <a:lnTo>
                    <a:pt x="37502" y="0"/>
                  </a:lnTo>
                  <a:lnTo>
                    <a:pt x="33965" y="1881"/>
                  </a:lnTo>
                  <a:lnTo>
                    <a:pt x="22575" y="12209"/>
                  </a:lnTo>
                  <a:lnTo>
                    <a:pt x="11806" y="32907"/>
                  </a:lnTo>
                  <a:lnTo>
                    <a:pt x="0" y="64176"/>
                  </a:lnTo>
                  <a:lnTo>
                    <a:pt x="1070" y="70385"/>
                  </a:lnTo>
                  <a:lnTo>
                    <a:pt x="5778" y="75498"/>
                  </a:lnTo>
                  <a:lnTo>
                    <a:pt x="11869" y="79416"/>
                  </a:lnTo>
                  <a:lnTo>
                    <a:pt x="16929" y="81157"/>
                  </a:lnTo>
                  <a:lnTo>
                    <a:pt x="23410" y="80049"/>
                  </a:lnTo>
                  <a:lnTo>
                    <a:pt x="59923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971"/>
            <p:cNvSpPr/>
            <p:nvPr>
              <p:custDataLst>
                <p:tags r:id="rId84"/>
              </p:custDataLst>
            </p:nvPr>
          </p:nvSpPr>
          <p:spPr>
            <a:xfrm>
              <a:off x="7324872" y="5130800"/>
              <a:ext cx="9379" cy="107951"/>
            </a:xfrm>
            <a:custGeom>
              <a:avLst/>
              <a:gdLst/>
              <a:ahLst/>
              <a:cxnLst/>
              <a:rect l="0" t="0" r="0" b="0"/>
              <a:pathLst>
                <a:path w="9379" h="107951">
                  <a:moveTo>
                    <a:pt x="9378" y="0"/>
                  </a:moveTo>
                  <a:lnTo>
                    <a:pt x="9378" y="0"/>
                  </a:lnTo>
                  <a:lnTo>
                    <a:pt x="4352" y="20723"/>
                  </a:lnTo>
                  <a:lnTo>
                    <a:pt x="0" y="64204"/>
                  </a:lnTo>
                  <a:lnTo>
                    <a:pt x="302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972"/>
            <p:cNvSpPr/>
            <p:nvPr>
              <p:custDataLst>
                <p:tags r:id="rId85"/>
              </p:custDataLst>
            </p:nvPr>
          </p:nvSpPr>
          <p:spPr>
            <a:xfrm>
              <a:off x="7532243" y="4928744"/>
              <a:ext cx="94108" cy="106807"/>
            </a:xfrm>
            <a:custGeom>
              <a:avLst/>
              <a:gdLst/>
              <a:ahLst/>
              <a:cxnLst/>
              <a:rect l="0" t="0" r="0" b="0"/>
              <a:pathLst>
                <a:path w="94108" h="106807">
                  <a:moveTo>
                    <a:pt x="11557" y="11556"/>
                  </a:moveTo>
                  <a:lnTo>
                    <a:pt x="11557" y="11556"/>
                  </a:lnTo>
                  <a:lnTo>
                    <a:pt x="0" y="0"/>
                  </a:lnTo>
                  <a:lnTo>
                    <a:pt x="2567" y="5937"/>
                  </a:lnTo>
                  <a:lnTo>
                    <a:pt x="38231" y="49787"/>
                  </a:lnTo>
                  <a:lnTo>
                    <a:pt x="83057" y="95656"/>
                  </a:lnTo>
                  <a:lnTo>
                    <a:pt x="94107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973"/>
            <p:cNvSpPr/>
            <p:nvPr>
              <p:custDataLst>
                <p:tags r:id="rId86"/>
              </p:custDataLst>
            </p:nvPr>
          </p:nvSpPr>
          <p:spPr>
            <a:xfrm>
              <a:off x="7569200" y="4921250"/>
              <a:ext cx="50801" cy="120651"/>
            </a:xfrm>
            <a:custGeom>
              <a:avLst/>
              <a:gdLst/>
              <a:ahLst/>
              <a:cxnLst/>
              <a:rect l="0" t="0" r="0" b="0"/>
              <a:pathLst>
                <a:path w="50801" h="120651">
                  <a:moveTo>
                    <a:pt x="50800" y="0"/>
                  </a:moveTo>
                  <a:lnTo>
                    <a:pt x="50800" y="0"/>
                  </a:lnTo>
                  <a:lnTo>
                    <a:pt x="44058" y="0"/>
                  </a:lnTo>
                  <a:lnTo>
                    <a:pt x="41366" y="2117"/>
                  </a:lnTo>
                  <a:lnTo>
                    <a:pt x="26414" y="29886"/>
                  </a:lnTo>
                  <a:lnTo>
                    <a:pt x="11230" y="75188"/>
                  </a:lnTo>
                  <a:lnTo>
                    <a:pt x="2218" y="10312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974"/>
            <p:cNvSpPr/>
            <p:nvPr>
              <p:custDataLst>
                <p:tags r:id="rId87"/>
              </p:custDataLst>
            </p:nvPr>
          </p:nvSpPr>
          <p:spPr>
            <a:xfrm>
              <a:off x="7708900" y="487045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0"/>
                  </a:moveTo>
                  <a:lnTo>
                    <a:pt x="25400" y="0"/>
                  </a:lnTo>
                  <a:lnTo>
                    <a:pt x="10205" y="43338"/>
                  </a:lnTo>
                  <a:lnTo>
                    <a:pt x="2225" y="8805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975"/>
            <p:cNvSpPr/>
            <p:nvPr>
              <p:custDataLst>
                <p:tags r:id="rId88"/>
              </p:custDataLst>
            </p:nvPr>
          </p:nvSpPr>
          <p:spPr>
            <a:xfrm>
              <a:off x="7753766" y="4914900"/>
              <a:ext cx="49934" cy="93183"/>
            </a:xfrm>
            <a:custGeom>
              <a:avLst/>
              <a:gdLst/>
              <a:ahLst/>
              <a:cxnLst/>
              <a:rect l="0" t="0" r="0" b="0"/>
              <a:pathLst>
                <a:path w="49934" h="93183">
                  <a:moveTo>
                    <a:pt x="18634" y="0"/>
                  </a:moveTo>
                  <a:lnTo>
                    <a:pt x="18634" y="0"/>
                  </a:lnTo>
                  <a:lnTo>
                    <a:pt x="11892" y="3371"/>
                  </a:lnTo>
                  <a:lnTo>
                    <a:pt x="6701" y="10670"/>
                  </a:lnTo>
                  <a:lnTo>
                    <a:pt x="2747" y="20970"/>
                  </a:lnTo>
                  <a:lnTo>
                    <a:pt x="0" y="54424"/>
                  </a:lnTo>
                  <a:lnTo>
                    <a:pt x="3078" y="75392"/>
                  </a:lnTo>
                  <a:lnTo>
                    <a:pt x="8428" y="84779"/>
                  </a:lnTo>
                  <a:lnTo>
                    <a:pt x="14802" y="90596"/>
                  </a:lnTo>
                  <a:lnTo>
                    <a:pt x="19988" y="93182"/>
                  </a:lnTo>
                  <a:lnTo>
                    <a:pt x="22359" y="93165"/>
                  </a:lnTo>
                  <a:lnTo>
                    <a:pt x="26875" y="91266"/>
                  </a:lnTo>
                  <a:lnTo>
                    <a:pt x="36755" y="82859"/>
                  </a:lnTo>
                  <a:lnTo>
                    <a:pt x="45248" y="61318"/>
                  </a:lnTo>
                  <a:lnTo>
                    <a:pt x="49933" y="20691"/>
                  </a:lnTo>
                  <a:lnTo>
                    <a:pt x="48672" y="18027"/>
                  </a:lnTo>
                  <a:lnTo>
                    <a:pt x="46421" y="16251"/>
                  </a:lnTo>
                  <a:lnTo>
                    <a:pt x="3768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976"/>
            <p:cNvSpPr/>
            <p:nvPr>
              <p:custDataLst>
                <p:tags r:id="rId89"/>
              </p:custDataLst>
            </p:nvPr>
          </p:nvSpPr>
          <p:spPr>
            <a:xfrm>
              <a:off x="7838605" y="4914900"/>
              <a:ext cx="58224" cy="86841"/>
            </a:xfrm>
            <a:custGeom>
              <a:avLst/>
              <a:gdLst/>
              <a:ahLst/>
              <a:cxnLst/>
              <a:rect l="0" t="0" r="0" b="0"/>
              <a:pathLst>
                <a:path w="58224" h="86841">
                  <a:moveTo>
                    <a:pt x="41745" y="6350"/>
                  </a:moveTo>
                  <a:lnTo>
                    <a:pt x="41745" y="6350"/>
                  </a:lnTo>
                  <a:lnTo>
                    <a:pt x="20697" y="6350"/>
                  </a:lnTo>
                  <a:lnTo>
                    <a:pt x="10988" y="10113"/>
                  </a:lnTo>
                  <a:lnTo>
                    <a:pt x="6423" y="13092"/>
                  </a:lnTo>
                  <a:lnTo>
                    <a:pt x="3380" y="17195"/>
                  </a:lnTo>
                  <a:lnTo>
                    <a:pt x="0" y="27398"/>
                  </a:lnTo>
                  <a:lnTo>
                    <a:pt x="1468" y="48413"/>
                  </a:lnTo>
                  <a:lnTo>
                    <a:pt x="9742" y="69143"/>
                  </a:lnTo>
                  <a:lnTo>
                    <a:pt x="19054" y="78472"/>
                  </a:lnTo>
                  <a:lnTo>
                    <a:pt x="29543" y="84266"/>
                  </a:lnTo>
                  <a:lnTo>
                    <a:pt x="38909" y="86840"/>
                  </a:lnTo>
                  <a:lnTo>
                    <a:pt x="47775" y="86103"/>
                  </a:lnTo>
                  <a:lnTo>
                    <a:pt x="52114" y="84918"/>
                  </a:lnTo>
                  <a:lnTo>
                    <a:pt x="55008" y="82012"/>
                  </a:lnTo>
                  <a:lnTo>
                    <a:pt x="58223" y="73139"/>
                  </a:lnTo>
                  <a:lnTo>
                    <a:pt x="55889" y="60258"/>
                  </a:lnTo>
                  <a:lnTo>
                    <a:pt x="46642" y="40902"/>
                  </a:lnTo>
                  <a:lnTo>
                    <a:pt x="40393" y="30174"/>
                  </a:lnTo>
                  <a:lnTo>
                    <a:pt x="353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182"/>
          <p:cNvGrpSpPr/>
          <p:nvPr/>
        </p:nvGrpSpPr>
        <p:grpSpPr>
          <a:xfrm>
            <a:off x="8128000" y="4623061"/>
            <a:ext cx="1022351" cy="456940"/>
            <a:chOff x="8128000" y="4623061"/>
            <a:chExt cx="1022351" cy="456940"/>
          </a:xfrm>
        </p:grpSpPr>
        <p:sp>
          <p:nvSpPr>
            <p:cNvPr id="211" name="SMARTInkShape-977"/>
            <p:cNvSpPr/>
            <p:nvPr>
              <p:custDataLst>
                <p:tags r:id="rId74"/>
              </p:custDataLst>
            </p:nvPr>
          </p:nvSpPr>
          <p:spPr>
            <a:xfrm>
              <a:off x="8128000" y="49403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3308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978"/>
            <p:cNvSpPr/>
            <p:nvPr>
              <p:custDataLst>
                <p:tags r:id="rId75"/>
              </p:custDataLst>
            </p:nvPr>
          </p:nvSpPr>
          <p:spPr>
            <a:xfrm>
              <a:off x="8130691" y="5016500"/>
              <a:ext cx="60810" cy="5027"/>
            </a:xfrm>
            <a:custGeom>
              <a:avLst/>
              <a:gdLst/>
              <a:ahLst/>
              <a:cxnLst/>
              <a:rect l="0" t="0" r="0" b="0"/>
              <a:pathLst>
                <a:path w="60810" h="5027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8372" y="5026"/>
                  </a:lnTo>
                  <a:lnTo>
                    <a:pt x="60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979"/>
            <p:cNvSpPr/>
            <p:nvPr>
              <p:custDataLst>
                <p:tags r:id="rId76"/>
              </p:custDataLst>
            </p:nvPr>
          </p:nvSpPr>
          <p:spPr>
            <a:xfrm>
              <a:off x="8521700" y="4808666"/>
              <a:ext cx="142924" cy="271335"/>
            </a:xfrm>
            <a:custGeom>
              <a:avLst/>
              <a:gdLst/>
              <a:ahLst/>
              <a:cxnLst/>
              <a:rect l="0" t="0" r="0" b="0"/>
              <a:pathLst>
                <a:path w="142924" h="271335">
                  <a:moveTo>
                    <a:pt x="0" y="10984"/>
                  </a:moveTo>
                  <a:lnTo>
                    <a:pt x="0" y="10984"/>
                  </a:lnTo>
                  <a:lnTo>
                    <a:pt x="41445" y="4076"/>
                  </a:lnTo>
                  <a:lnTo>
                    <a:pt x="77191" y="0"/>
                  </a:lnTo>
                  <a:lnTo>
                    <a:pt x="120454" y="1994"/>
                  </a:lnTo>
                  <a:lnTo>
                    <a:pt x="127574" y="4990"/>
                  </a:lnTo>
                  <a:lnTo>
                    <a:pt x="137368" y="13964"/>
                  </a:lnTo>
                  <a:lnTo>
                    <a:pt x="142191" y="32535"/>
                  </a:lnTo>
                  <a:lnTo>
                    <a:pt x="142923" y="57251"/>
                  </a:lnTo>
                  <a:lnTo>
                    <a:pt x="134696" y="98228"/>
                  </a:lnTo>
                  <a:lnTo>
                    <a:pt x="119167" y="138199"/>
                  </a:lnTo>
                  <a:lnTo>
                    <a:pt x="100455" y="180303"/>
                  </a:lnTo>
                  <a:lnTo>
                    <a:pt x="78761" y="218491"/>
                  </a:lnTo>
                  <a:lnTo>
                    <a:pt x="61837" y="253631"/>
                  </a:lnTo>
                  <a:lnTo>
                    <a:pt x="57150" y="2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980"/>
            <p:cNvSpPr/>
            <p:nvPr>
              <p:custDataLst>
                <p:tags r:id="rId77"/>
              </p:custDataLst>
            </p:nvPr>
          </p:nvSpPr>
          <p:spPr>
            <a:xfrm>
              <a:off x="8572500" y="49593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44152" y="705"/>
                  </a:lnTo>
                  <a:lnTo>
                    <a:pt x="88277" y="5467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981"/>
            <p:cNvSpPr/>
            <p:nvPr>
              <p:custDataLst>
                <p:tags r:id="rId78"/>
              </p:custDataLst>
            </p:nvPr>
          </p:nvSpPr>
          <p:spPr>
            <a:xfrm>
              <a:off x="8764490" y="4848911"/>
              <a:ext cx="74711" cy="212040"/>
            </a:xfrm>
            <a:custGeom>
              <a:avLst/>
              <a:gdLst/>
              <a:ahLst/>
              <a:cxnLst/>
              <a:rect l="0" t="0" r="0" b="0"/>
              <a:pathLst>
                <a:path w="74711" h="212040">
                  <a:moveTo>
                    <a:pt x="74710" y="8839"/>
                  </a:moveTo>
                  <a:lnTo>
                    <a:pt x="74710" y="8839"/>
                  </a:lnTo>
                  <a:lnTo>
                    <a:pt x="53662" y="0"/>
                  </a:lnTo>
                  <a:lnTo>
                    <a:pt x="32647" y="654"/>
                  </a:lnTo>
                  <a:lnTo>
                    <a:pt x="11916" y="5316"/>
                  </a:lnTo>
                  <a:lnTo>
                    <a:pt x="7447" y="8608"/>
                  </a:lnTo>
                  <a:lnTo>
                    <a:pt x="4468" y="12918"/>
                  </a:lnTo>
                  <a:lnTo>
                    <a:pt x="1157" y="23351"/>
                  </a:lnTo>
                  <a:lnTo>
                    <a:pt x="0" y="41832"/>
                  </a:lnTo>
                  <a:lnTo>
                    <a:pt x="10822" y="84619"/>
                  </a:lnTo>
                  <a:lnTo>
                    <a:pt x="25663" y="129249"/>
                  </a:lnTo>
                  <a:lnTo>
                    <a:pt x="32347" y="157797"/>
                  </a:lnTo>
                  <a:lnTo>
                    <a:pt x="30486" y="182718"/>
                  </a:lnTo>
                  <a:lnTo>
                    <a:pt x="27303" y="194539"/>
                  </a:lnTo>
                  <a:lnTo>
                    <a:pt x="21655" y="202616"/>
                  </a:lnTo>
                  <a:lnTo>
                    <a:pt x="11210" y="212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982"/>
            <p:cNvSpPr/>
            <p:nvPr>
              <p:custDataLst>
                <p:tags r:id="rId79"/>
              </p:custDataLst>
            </p:nvPr>
          </p:nvSpPr>
          <p:spPr>
            <a:xfrm>
              <a:off x="8794750" y="48260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28561" y="12535"/>
                  </a:lnTo>
                  <a:lnTo>
                    <a:pt x="66633" y="4201"/>
                  </a:lnTo>
                  <a:lnTo>
                    <a:pt x="105900" y="12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983"/>
            <p:cNvSpPr/>
            <p:nvPr>
              <p:custDataLst>
                <p:tags r:id="rId80"/>
              </p:custDataLst>
            </p:nvPr>
          </p:nvSpPr>
          <p:spPr>
            <a:xfrm>
              <a:off x="8992894" y="4623061"/>
              <a:ext cx="157457" cy="240483"/>
            </a:xfrm>
            <a:custGeom>
              <a:avLst/>
              <a:gdLst/>
              <a:ahLst/>
              <a:cxnLst/>
              <a:rect l="0" t="0" r="0" b="0"/>
              <a:pathLst>
                <a:path w="157457" h="240483">
                  <a:moveTo>
                    <a:pt x="68556" y="6089"/>
                  </a:moveTo>
                  <a:lnTo>
                    <a:pt x="68556" y="6089"/>
                  </a:lnTo>
                  <a:lnTo>
                    <a:pt x="74645" y="0"/>
                  </a:lnTo>
                  <a:lnTo>
                    <a:pt x="62673" y="41857"/>
                  </a:lnTo>
                  <a:lnTo>
                    <a:pt x="51134" y="87243"/>
                  </a:lnTo>
                  <a:lnTo>
                    <a:pt x="42938" y="120709"/>
                  </a:lnTo>
                  <a:lnTo>
                    <a:pt x="32273" y="167521"/>
                  </a:lnTo>
                  <a:lnTo>
                    <a:pt x="25718" y="214522"/>
                  </a:lnTo>
                  <a:lnTo>
                    <a:pt x="27955" y="235456"/>
                  </a:lnTo>
                  <a:lnTo>
                    <a:pt x="29494" y="238728"/>
                  </a:lnTo>
                  <a:lnTo>
                    <a:pt x="31226" y="240204"/>
                  </a:lnTo>
                  <a:lnTo>
                    <a:pt x="33085" y="240482"/>
                  </a:lnTo>
                  <a:lnTo>
                    <a:pt x="35031" y="239257"/>
                  </a:lnTo>
                  <a:lnTo>
                    <a:pt x="39074" y="234132"/>
                  </a:lnTo>
                  <a:lnTo>
                    <a:pt x="38576" y="209829"/>
                  </a:lnTo>
                  <a:lnTo>
                    <a:pt x="27217" y="172446"/>
                  </a:lnTo>
                  <a:lnTo>
                    <a:pt x="14555" y="127823"/>
                  </a:lnTo>
                  <a:lnTo>
                    <a:pt x="0" y="88149"/>
                  </a:lnTo>
                  <a:lnTo>
                    <a:pt x="275" y="85490"/>
                  </a:lnTo>
                  <a:lnTo>
                    <a:pt x="2460" y="80654"/>
                  </a:lnTo>
                  <a:lnTo>
                    <a:pt x="15387" y="66731"/>
                  </a:lnTo>
                  <a:lnTo>
                    <a:pt x="57970" y="29006"/>
                  </a:lnTo>
                  <a:lnTo>
                    <a:pt x="80001" y="10998"/>
                  </a:lnTo>
                  <a:lnTo>
                    <a:pt x="91987" y="5448"/>
                  </a:lnTo>
                  <a:lnTo>
                    <a:pt x="96171" y="4957"/>
                  </a:lnTo>
                  <a:lnTo>
                    <a:pt x="99666" y="5334"/>
                  </a:lnTo>
                  <a:lnTo>
                    <a:pt x="102702" y="7702"/>
                  </a:lnTo>
                  <a:lnTo>
                    <a:pt x="107956" y="15978"/>
                  </a:lnTo>
                  <a:lnTo>
                    <a:pt x="111510" y="35908"/>
                  </a:lnTo>
                  <a:lnTo>
                    <a:pt x="111299" y="83136"/>
                  </a:lnTo>
                  <a:lnTo>
                    <a:pt x="102779" y="125500"/>
                  </a:lnTo>
                  <a:lnTo>
                    <a:pt x="91317" y="167921"/>
                  </a:lnTo>
                  <a:lnTo>
                    <a:pt x="77345" y="215400"/>
                  </a:lnTo>
                  <a:lnTo>
                    <a:pt x="75990" y="220707"/>
                  </a:lnTo>
                  <a:lnTo>
                    <a:pt x="75628" y="221134"/>
                  </a:lnTo>
                  <a:lnTo>
                    <a:pt x="78491" y="218364"/>
                  </a:lnTo>
                  <a:lnTo>
                    <a:pt x="102060" y="173783"/>
                  </a:lnTo>
                  <a:lnTo>
                    <a:pt x="113786" y="159877"/>
                  </a:lnTo>
                  <a:lnTo>
                    <a:pt x="119875" y="155181"/>
                  </a:lnTo>
                  <a:lnTo>
                    <a:pt x="125347" y="154167"/>
                  </a:lnTo>
                  <a:lnTo>
                    <a:pt x="130406" y="155607"/>
                  </a:lnTo>
                  <a:lnTo>
                    <a:pt x="135189" y="158684"/>
                  </a:lnTo>
                  <a:lnTo>
                    <a:pt x="142386" y="171511"/>
                  </a:lnTo>
                  <a:lnTo>
                    <a:pt x="154321" y="215106"/>
                  </a:lnTo>
                  <a:lnTo>
                    <a:pt x="157456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183"/>
          <p:cNvGrpSpPr/>
          <p:nvPr/>
        </p:nvGrpSpPr>
        <p:grpSpPr>
          <a:xfrm>
            <a:off x="9423400" y="4749800"/>
            <a:ext cx="478758" cy="368301"/>
            <a:chOff x="9423400" y="4749800"/>
            <a:chExt cx="478758" cy="368301"/>
          </a:xfrm>
        </p:grpSpPr>
        <p:sp>
          <p:nvSpPr>
            <p:cNvPr id="219" name="SMARTInkShape-984"/>
            <p:cNvSpPr/>
            <p:nvPr>
              <p:custDataLst>
                <p:tags r:id="rId67"/>
              </p:custDataLst>
            </p:nvPr>
          </p:nvSpPr>
          <p:spPr>
            <a:xfrm>
              <a:off x="9461500" y="4839583"/>
              <a:ext cx="107951" cy="278518"/>
            </a:xfrm>
            <a:custGeom>
              <a:avLst/>
              <a:gdLst/>
              <a:ahLst/>
              <a:cxnLst/>
              <a:rect l="0" t="0" r="0" b="0"/>
              <a:pathLst>
                <a:path w="107951" h="278518">
                  <a:moveTo>
                    <a:pt x="107950" y="5467"/>
                  </a:moveTo>
                  <a:lnTo>
                    <a:pt x="107950" y="5467"/>
                  </a:lnTo>
                  <a:lnTo>
                    <a:pt x="107950" y="0"/>
                  </a:lnTo>
                  <a:lnTo>
                    <a:pt x="107950" y="6120"/>
                  </a:lnTo>
                  <a:lnTo>
                    <a:pt x="96400" y="43931"/>
                  </a:lnTo>
                  <a:lnTo>
                    <a:pt x="83531" y="77831"/>
                  </a:lnTo>
                  <a:lnTo>
                    <a:pt x="70286" y="114534"/>
                  </a:lnTo>
                  <a:lnTo>
                    <a:pt x="57344" y="151308"/>
                  </a:lnTo>
                  <a:lnTo>
                    <a:pt x="44536" y="186466"/>
                  </a:lnTo>
                  <a:lnTo>
                    <a:pt x="25426" y="231252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985"/>
            <p:cNvSpPr/>
            <p:nvPr>
              <p:custDataLst>
                <p:tags r:id="rId68"/>
              </p:custDataLst>
            </p:nvPr>
          </p:nvSpPr>
          <p:spPr>
            <a:xfrm>
              <a:off x="9423400" y="4914900"/>
              <a:ext cx="23920" cy="34421"/>
            </a:xfrm>
            <a:custGeom>
              <a:avLst/>
              <a:gdLst/>
              <a:ahLst/>
              <a:cxnLst/>
              <a:rect l="0" t="0" r="0" b="0"/>
              <a:pathLst>
                <a:path w="23920" h="3442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7055"/>
                  </a:lnTo>
                  <a:lnTo>
                    <a:pt x="1324" y="8231"/>
                  </a:lnTo>
                  <a:lnTo>
                    <a:pt x="391" y="15139"/>
                  </a:lnTo>
                  <a:lnTo>
                    <a:pt x="261" y="18559"/>
                  </a:lnTo>
                  <a:lnTo>
                    <a:pt x="1998" y="24242"/>
                  </a:lnTo>
                  <a:lnTo>
                    <a:pt x="3448" y="26744"/>
                  </a:lnTo>
                  <a:lnTo>
                    <a:pt x="12232" y="33638"/>
                  </a:lnTo>
                  <a:lnTo>
                    <a:pt x="15210" y="34420"/>
                  </a:lnTo>
                  <a:lnTo>
                    <a:pt x="17900" y="34235"/>
                  </a:lnTo>
                  <a:lnTo>
                    <a:pt x="20400" y="33406"/>
                  </a:lnTo>
                  <a:lnTo>
                    <a:pt x="22067" y="31443"/>
                  </a:lnTo>
                  <a:lnTo>
                    <a:pt x="23919" y="25499"/>
                  </a:lnTo>
                  <a:lnTo>
                    <a:pt x="23001" y="21938"/>
                  </a:lnTo>
                  <a:lnTo>
                    <a:pt x="18219" y="142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986"/>
            <p:cNvSpPr/>
            <p:nvPr>
              <p:custDataLst>
                <p:tags r:id="rId69"/>
              </p:custDataLst>
            </p:nvPr>
          </p:nvSpPr>
          <p:spPr>
            <a:xfrm>
              <a:off x="9538922" y="5001832"/>
              <a:ext cx="17829" cy="51082"/>
            </a:xfrm>
            <a:custGeom>
              <a:avLst/>
              <a:gdLst/>
              <a:ahLst/>
              <a:cxnLst/>
              <a:rect l="0" t="0" r="0" b="0"/>
              <a:pathLst>
                <a:path w="17829" h="51082">
                  <a:moveTo>
                    <a:pt x="17828" y="21018"/>
                  </a:moveTo>
                  <a:lnTo>
                    <a:pt x="17828" y="21018"/>
                  </a:lnTo>
                  <a:lnTo>
                    <a:pt x="17123" y="7220"/>
                  </a:lnTo>
                  <a:lnTo>
                    <a:pt x="14457" y="1244"/>
                  </a:lnTo>
                  <a:lnTo>
                    <a:pt x="12759" y="74"/>
                  </a:lnTo>
                  <a:lnTo>
                    <a:pt x="10921" y="0"/>
                  </a:lnTo>
                  <a:lnTo>
                    <a:pt x="8990" y="656"/>
                  </a:lnTo>
                  <a:lnTo>
                    <a:pt x="4963" y="5148"/>
                  </a:lnTo>
                  <a:lnTo>
                    <a:pt x="2900" y="8321"/>
                  </a:lnTo>
                  <a:lnTo>
                    <a:pt x="0" y="22900"/>
                  </a:lnTo>
                  <a:lnTo>
                    <a:pt x="4351" y="47074"/>
                  </a:lnTo>
                  <a:lnTo>
                    <a:pt x="5316" y="48972"/>
                  </a:lnTo>
                  <a:lnTo>
                    <a:pt x="6665" y="50238"/>
                  </a:lnTo>
                  <a:lnTo>
                    <a:pt x="8269" y="51081"/>
                  </a:lnTo>
                  <a:lnTo>
                    <a:pt x="10044" y="50232"/>
                  </a:lnTo>
                  <a:lnTo>
                    <a:pt x="13898" y="45526"/>
                  </a:lnTo>
                  <a:lnTo>
                    <a:pt x="14502" y="43001"/>
                  </a:lnTo>
                  <a:lnTo>
                    <a:pt x="14200" y="40613"/>
                  </a:lnTo>
                  <a:lnTo>
                    <a:pt x="12686" y="35371"/>
                  </a:lnTo>
                  <a:lnTo>
                    <a:pt x="11130" y="25193"/>
                  </a:lnTo>
                  <a:lnTo>
                    <a:pt x="5128" y="1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987"/>
            <p:cNvSpPr/>
            <p:nvPr>
              <p:custDataLst>
                <p:tags r:id="rId70"/>
              </p:custDataLst>
            </p:nvPr>
          </p:nvSpPr>
          <p:spPr>
            <a:xfrm>
              <a:off x="9664700" y="49784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4469" y="46471"/>
                  </a:lnTo>
                  <a:lnTo>
                    <a:pt x="882" y="8890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988"/>
            <p:cNvSpPr/>
            <p:nvPr>
              <p:custDataLst>
                <p:tags r:id="rId71"/>
              </p:custDataLst>
            </p:nvPr>
          </p:nvSpPr>
          <p:spPr>
            <a:xfrm>
              <a:off x="9690100" y="48768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2979" y="28379"/>
                  </a:lnTo>
                  <a:lnTo>
                    <a:pt x="1324" y="2296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989"/>
            <p:cNvSpPr/>
            <p:nvPr>
              <p:custDataLst>
                <p:tags r:id="rId72"/>
              </p:custDataLst>
            </p:nvPr>
          </p:nvSpPr>
          <p:spPr>
            <a:xfrm>
              <a:off x="9715500" y="4749800"/>
              <a:ext cx="114301" cy="323851"/>
            </a:xfrm>
            <a:custGeom>
              <a:avLst/>
              <a:gdLst/>
              <a:ahLst/>
              <a:cxnLst/>
              <a:rect l="0" t="0" r="0" b="0"/>
              <a:pathLst>
                <a:path w="114301" h="323851">
                  <a:moveTo>
                    <a:pt x="114300" y="0"/>
                  </a:moveTo>
                  <a:lnTo>
                    <a:pt x="114300" y="0"/>
                  </a:lnTo>
                  <a:lnTo>
                    <a:pt x="99092" y="18031"/>
                  </a:lnTo>
                  <a:lnTo>
                    <a:pt x="81807" y="56299"/>
                  </a:lnTo>
                  <a:lnTo>
                    <a:pt x="69520" y="96989"/>
                  </a:lnTo>
                  <a:lnTo>
                    <a:pt x="62574" y="120398"/>
                  </a:lnTo>
                  <a:lnTo>
                    <a:pt x="55121" y="145177"/>
                  </a:lnTo>
                  <a:lnTo>
                    <a:pt x="47330" y="170867"/>
                  </a:lnTo>
                  <a:lnTo>
                    <a:pt x="31148" y="218228"/>
                  </a:lnTo>
                  <a:lnTo>
                    <a:pt x="16666" y="259973"/>
                  </a:lnTo>
                  <a:lnTo>
                    <a:pt x="5251" y="30304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990"/>
            <p:cNvSpPr/>
            <p:nvPr>
              <p:custDataLst>
                <p:tags r:id="rId73"/>
              </p:custDataLst>
            </p:nvPr>
          </p:nvSpPr>
          <p:spPr>
            <a:xfrm>
              <a:off x="9804400" y="4960395"/>
              <a:ext cx="97758" cy="157706"/>
            </a:xfrm>
            <a:custGeom>
              <a:avLst/>
              <a:gdLst/>
              <a:ahLst/>
              <a:cxnLst/>
              <a:rect l="0" t="0" r="0" b="0"/>
              <a:pathLst>
                <a:path w="97758" h="157706">
                  <a:moveTo>
                    <a:pt x="0" y="49755"/>
                  </a:moveTo>
                  <a:lnTo>
                    <a:pt x="0" y="49755"/>
                  </a:lnTo>
                  <a:lnTo>
                    <a:pt x="8838" y="58593"/>
                  </a:lnTo>
                  <a:lnTo>
                    <a:pt x="25040" y="64682"/>
                  </a:lnTo>
                  <a:lnTo>
                    <a:pt x="47713" y="67583"/>
                  </a:lnTo>
                  <a:lnTo>
                    <a:pt x="68935" y="65072"/>
                  </a:lnTo>
                  <a:lnTo>
                    <a:pt x="82144" y="56092"/>
                  </a:lnTo>
                  <a:lnTo>
                    <a:pt x="88629" y="49746"/>
                  </a:lnTo>
                  <a:lnTo>
                    <a:pt x="95836" y="35170"/>
                  </a:lnTo>
                  <a:lnTo>
                    <a:pt x="97757" y="27331"/>
                  </a:lnTo>
                  <a:lnTo>
                    <a:pt x="96129" y="12978"/>
                  </a:lnTo>
                  <a:lnTo>
                    <a:pt x="93720" y="6187"/>
                  </a:lnTo>
                  <a:lnTo>
                    <a:pt x="89291" y="2365"/>
                  </a:lnTo>
                  <a:lnTo>
                    <a:pt x="83516" y="523"/>
                  </a:lnTo>
                  <a:lnTo>
                    <a:pt x="76844" y="0"/>
                  </a:lnTo>
                  <a:lnTo>
                    <a:pt x="63786" y="3183"/>
                  </a:lnTo>
                  <a:lnTo>
                    <a:pt x="57341" y="6007"/>
                  </a:lnTo>
                  <a:lnTo>
                    <a:pt x="34785" y="30207"/>
                  </a:lnTo>
                  <a:lnTo>
                    <a:pt x="20341" y="67560"/>
                  </a:lnTo>
                  <a:lnTo>
                    <a:pt x="14964" y="103165"/>
                  </a:lnTo>
                  <a:lnTo>
                    <a:pt x="19350" y="121470"/>
                  </a:lnTo>
                  <a:lnTo>
                    <a:pt x="23484" y="129315"/>
                  </a:lnTo>
                  <a:lnTo>
                    <a:pt x="39365" y="141795"/>
                  </a:lnTo>
                  <a:lnTo>
                    <a:pt x="69850" y="157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184"/>
          <p:cNvGrpSpPr/>
          <p:nvPr/>
        </p:nvGrpSpPr>
        <p:grpSpPr>
          <a:xfrm>
            <a:off x="2028476" y="5283200"/>
            <a:ext cx="797275" cy="489983"/>
            <a:chOff x="2028476" y="5283200"/>
            <a:chExt cx="797275" cy="489983"/>
          </a:xfrm>
        </p:grpSpPr>
        <p:sp>
          <p:nvSpPr>
            <p:cNvPr id="227" name="SMARTInkShape-991"/>
            <p:cNvSpPr/>
            <p:nvPr>
              <p:custDataLst>
                <p:tags r:id="rId63"/>
              </p:custDataLst>
            </p:nvPr>
          </p:nvSpPr>
          <p:spPr>
            <a:xfrm>
              <a:off x="2028476" y="5283200"/>
              <a:ext cx="194025" cy="489983"/>
            </a:xfrm>
            <a:custGeom>
              <a:avLst/>
              <a:gdLst/>
              <a:ahLst/>
              <a:cxnLst/>
              <a:rect l="0" t="0" r="0" b="0"/>
              <a:pathLst>
                <a:path w="194025" h="489983">
                  <a:moveTo>
                    <a:pt x="194024" y="0"/>
                  </a:moveTo>
                  <a:lnTo>
                    <a:pt x="194024" y="0"/>
                  </a:lnTo>
                  <a:lnTo>
                    <a:pt x="147711" y="0"/>
                  </a:lnTo>
                  <a:lnTo>
                    <a:pt x="101644" y="0"/>
                  </a:lnTo>
                  <a:lnTo>
                    <a:pt x="63802" y="10139"/>
                  </a:lnTo>
                  <a:lnTo>
                    <a:pt x="34946" y="22367"/>
                  </a:lnTo>
                  <a:lnTo>
                    <a:pt x="16519" y="39083"/>
                  </a:lnTo>
                  <a:lnTo>
                    <a:pt x="6712" y="51236"/>
                  </a:lnTo>
                  <a:lnTo>
                    <a:pt x="1413" y="67457"/>
                  </a:lnTo>
                  <a:lnTo>
                    <a:pt x="0" y="76721"/>
                  </a:lnTo>
                  <a:lnTo>
                    <a:pt x="14866" y="120098"/>
                  </a:lnTo>
                  <a:lnTo>
                    <a:pt x="45720" y="165592"/>
                  </a:lnTo>
                  <a:lnTo>
                    <a:pt x="64945" y="190176"/>
                  </a:lnTo>
                  <a:lnTo>
                    <a:pt x="72685" y="209171"/>
                  </a:lnTo>
                  <a:lnTo>
                    <a:pt x="70896" y="256553"/>
                  </a:lnTo>
                  <a:lnTo>
                    <a:pt x="61429" y="291681"/>
                  </a:lnTo>
                  <a:lnTo>
                    <a:pt x="42945" y="315494"/>
                  </a:lnTo>
                  <a:lnTo>
                    <a:pt x="31393" y="323664"/>
                  </a:lnTo>
                  <a:lnTo>
                    <a:pt x="26336" y="325843"/>
                  </a:lnTo>
                  <a:lnTo>
                    <a:pt x="22260" y="326589"/>
                  </a:lnTo>
                  <a:lnTo>
                    <a:pt x="15849" y="325538"/>
                  </a:lnTo>
                  <a:lnTo>
                    <a:pt x="14563" y="324975"/>
                  </a:lnTo>
                  <a:lnTo>
                    <a:pt x="14411" y="324600"/>
                  </a:lnTo>
                  <a:lnTo>
                    <a:pt x="15015" y="324350"/>
                  </a:lnTo>
                  <a:lnTo>
                    <a:pt x="25979" y="327369"/>
                  </a:lnTo>
                  <a:lnTo>
                    <a:pt x="33024" y="332705"/>
                  </a:lnTo>
                  <a:lnTo>
                    <a:pt x="46667" y="350999"/>
                  </a:lnTo>
                  <a:lnTo>
                    <a:pt x="50921" y="364609"/>
                  </a:lnTo>
                  <a:lnTo>
                    <a:pt x="53170" y="408997"/>
                  </a:lnTo>
                  <a:lnTo>
                    <a:pt x="44865" y="455514"/>
                  </a:lnTo>
                  <a:lnTo>
                    <a:pt x="46122" y="466093"/>
                  </a:lnTo>
                  <a:lnTo>
                    <a:pt x="50796" y="476612"/>
                  </a:lnTo>
                  <a:lnTo>
                    <a:pt x="63392" y="487568"/>
                  </a:lnTo>
                  <a:lnTo>
                    <a:pt x="76463" y="489982"/>
                  </a:lnTo>
                  <a:lnTo>
                    <a:pt x="101571" y="485492"/>
                  </a:lnTo>
                  <a:lnTo>
                    <a:pt x="130524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992"/>
            <p:cNvSpPr/>
            <p:nvPr>
              <p:custDataLst>
                <p:tags r:id="rId64"/>
              </p:custDataLst>
            </p:nvPr>
          </p:nvSpPr>
          <p:spPr>
            <a:xfrm>
              <a:off x="2372203" y="5414768"/>
              <a:ext cx="161448" cy="241776"/>
            </a:xfrm>
            <a:custGeom>
              <a:avLst/>
              <a:gdLst/>
              <a:ahLst/>
              <a:cxnLst/>
              <a:rect l="0" t="0" r="0" b="0"/>
              <a:pathLst>
                <a:path w="161448" h="241776">
                  <a:moveTo>
                    <a:pt x="161447" y="39882"/>
                  </a:moveTo>
                  <a:lnTo>
                    <a:pt x="161447" y="39882"/>
                  </a:lnTo>
                  <a:lnTo>
                    <a:pt x="146520" y="12124"/>
                  </a:lnTo>
                  <a:lnTo>
                    <a:pt x="138585" y="4498"/>
                  </a:lnTo>
                  <a:lnTo>
                    <a:pt x="133506" y="1476"/>
                  </a:lnTo>
                  <a:lnTo>
                    <a:pt x="122218" y="0"/>
                  </a:lnTo>
                  <a:lnTo>
                    <a:pt x="108028" y="3106"/>
                  </a:lnTo>
                  <a:lnTo>
                    <a:pt x="87611" y="11543"/>
                  </a:lnTo>
                  <a:lnTo>
                    <a:pt x="55687" y="38305"/>
                  </a:lnTo>
                  <a:lnTo>
                    <a:pt x="27256" y="79788"/>
                  </a:lnTo>
                  <a:lnTo>
                    <a:pt x="13377" y="111475"/>
                  </a:lnTo>
                  <a:lnTo>
                    <a:pt x="1393" y="157286"/>
                  </a:lnTo>
                  <a:lnTo>
                    <a:pt x="0" y="183079"/>
                  </a:lnTo>
                  <a:lnTo>
                    <a:pt x="4086" y="203949"/>
                  </a:lnTo>
                  <a:lnTo>
                    <a:pt x="17690" y="228195"/>
                  </a:lnTo>
                  <a:lnTo>
                    <a:pt x="29116" y="236465"/>
                  </a:lnTo>
                  <a:lnTo>
                    <a:pt x="47449" y="241122"/>
                  </a:lnTo>
                  <a:lnTo>
                    <a:pt x="53698" y="241775"/>
                  </a:lnTo>
                  <a:lnTo>
                    <a:pt x="75977" y="235953"/>
                  </a:lnTo>
                  <a:lnTo>
                    <a:pt x="97082" y="221920"/>
                  </a:lnTo>
                  <a:lnTo>
                    <a:pt x="116741" y="200985"/>
                  </a:lnTo>
                  <a:lnTo>
                    <a:pt x="132600" y="163424"/>
                  </a:lnTo>
                  <a:lnTo>
                    <a:pt x="142865" y="116547"/>
                  </a:lnTo>
                  <a:lnTo>
                    <a:pt x="142370" y="91124"/>
                  </a:lnTo>
                  <a:lnTo>
                    <a:pt x="134157" y="62826"/>
                  </a:lnTo>
                  <a:lnTo>
                    <a:pt x="126035" y="48668"/>
                  </a:lnTo>
                  <a:lnTo>
                    <a:pt x="97465" y="23548"/>
                  </a:lnTo>
                  <a:lnTo>
                    <a:pt x="86914" y="18511"/>
                  </a:lnTo>
                  <a:lnTo>
                    <a:pt x="82125" y="17168"/>
                  </a:lnTo>
                  <a:lnTo>
                    <a:pt x="73041" y="17557"/>
                  </a:lnTo>
                  <a:lnTo>
                    <a:pt x="68643" y="18648"/>
                  </a:lnTo>
                  <a:lnTo>
                    <a:pt x="65005" y="22199"/>
                  </a:lnTo>
                  <a:lnTo>
                    <a:pt x="56515" y="40679"/>
                  </a:lnTo>
                  <a:lnTo>
                    <a:pt x="51781" y="55993"/>
                  </a:lnTo>
                  <a:lnTo>
                    <a:pt x="51891" y="90595"/>
                  </a:lnTo>
                  <a:lnTo>
                    <a:pt x="59763" y="128756"/>
                  </a:lnTo>
                  <a:lnTo>
                    <a:pt x="77774" y="160132"/>
                  </a:lnTo>
                  <a:lnTo>
                    <a:pt x="104356" y="183932"/>
                  </a:lnTo>
                  <a:lnTo>
                    <a:pt x="150291" y="206180"/>
                  </a:lnTo>
                  <a:lnTo>
                    <a:pt x="161447" y="211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993"/>
            <p:cNvSpPr/>
            <p:nvPr>
              <p:custDataLst>
                <p:tags r:id="rId65"/>
              </p:custDataLst>
            </p:nvPr>
          </p:nvSpPr>
          <p:spPr>
            <a:xfrm>
              <a:off x="2705100" y="55689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831" y="48102"/>
                  </a:lnTo>
                  <a:lnTo>
                    <a:pt x="21199" y="90940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994"/>
            <p:cNvSpPr/>
            <p:nvPr>
              <p:custDataLst>
                <p:tags r:id="rId66"/>
              </p:custDataLst>
            </p:nvPr>
          </p:nvSpPr>
          <p:spPr>
            <a:xfrm>
              <a:off x="2813050" y="56642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9329" y="3999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185"/>
          <p:cNvGrpSpPr/>
          <p:nvPr/>
        </p:nvGrpSpPr>
        <p:grpSpPr>
          <a:xfrm>
            <a:off x="3064830" y="5361659"/>
            <a:ext cx="1460831" cy="494238"/>
            <a:chOff x="3064830" y="5361659"/>
            <a:chExt cx="1460831" cy="494238"/>
          </a:xfrm>
        </p:grpSpPr>
        <p:sp>
          <p:nvSpPr>
            <p:cNvPr id="232" name="SMARTInkShape-995"/>
            <p:cNvSpPr/>
            <p:nvPr>
              <p:custDataLst>
                <p:tags r:id="rId57"/>
              </p:custDataLst>
            </p:nvPr>
          </p:nvSpPr>
          <p:spPr>
            <a:xfrm>
              <a:off x="3064830" y="5408687"/>
              <a:ext cx="154621" cy="251601"/>
            </a:xfrm>
            <a:custGeom>
              <a:avLst/>
              <a:gdLst/>
              <a:ahLst/>
              <a:cxnLst/>
              <a:rect l="0" t="0" r="0" b="0"/>
              <a:pathLst>
                <a:path w="154621" h="251601">
                  <a:moveTo>
                    <a:pt x="154620" y="39613"/>
                  </a:moveTo>
                  <a:lnTo>
                    <a:pt x="154620" y="39613"/>
                  </a:lnTo>
                  <a:lnTo>
                    <a:pt x="119901" y="23312"/>
                  </a:lnTo>
                  <a:lnTo>
                    <a:pt x="90729" y="20925"/>
                  </a:lnTo>
                  <a:lnTo>
                    <a:pt x="65212" y="27412"/>
                  </a:lnTo>
                  <a:lnTo>
                    <a:pt x="38680" y="48384"/>
                  </a:lnTo>
                  <a:lnTo>
                    <a:pt x="12945" y="80312"/>
                  </a:lnTo>
                  <a:lnTo>
                    <a:pt x="3458" y="108031"/>
                  </a:lnTo>
                  <a:lnTo>
                    <a:pt x="0" y="155370"/>
                  </a:lnTo>
                  <a:lnTo>
                    <a:pt x="3350" y="186310"/>
                  </a:lnTo>
                  <a:lnTo>
                    <a:pt x="11895" y="211821"/>
                  </a:lnTo>
                  <a:lnTo>
                    <a:pt x="31976" y="239274"/>
                  </a:lnTo>
                  <a:lnTo>
                    <a:pt x="47665" y="248296"/>
                  </a:lnTo>
                  <a:lnTo>
                    <a:pt x="64751" y="251600"/>
                  </a:lnTo>
                  <a:lnTo>
                    <a:pt x="84104" y="250716"/>
                  </a:lnTo>
                  <a:lnTo>
                    <a:pt x="100702" y="244209"/>
                  </a:lnTo>
                  <a:lnTo>
                    <a:pt x="131975" y="219413"/>
                  </a:lnTo>
                  <a:lnTo>
                    <a:pt x="142909" y="196195"/>
                  </a:lnTo>
                  <a:lnTo>
                    <a:pt x="148710" y="164944"/>
                  </a:lnTo>
                  <a:lnTo>
                    <a:pt x="148936" y="125184"/>
                  </a:lnTo>
                  <a:lnTo>
                    <a:pt x="144803" y="89169"/>
                  </a:lnTo>
                  <a:lnTo>
                    <a:pt x="132661" y="46770"/>
                  </a:lnTo>
                  <a:lnTo>
                    <a:pt x="120871" y="27272"/>
                  </a:lnTo>
                  <a:lnTo>
                    <a:pt x="88853" y="1813"/>
                  </a:lnTo>
                  <a:lnTo>
                    <a:pt x="77413" y="0"/>
                  </a:lnTo>
                  <a:lnTo>
                    <a:pt x="52821" y="4585"/>
                  </a:lnTo>
                  <a:lnTo>
                    <a:pt x="42113" y="12050"/>
                  </a:lnTo>
                  <a:lnTo>
                    <a:pt x="37282" y="17004"/>
                  </a:lnTo>
                  <a:lnTo>
                    <a:pt x="34767" y="23835"/>
                  </a:lnTo>
                  <a:lnTo>
                    <a:pt x="33854" y="40832"/>
                  </a:lnTo>
                  <a:lnTo>
                    <a:pt x="45497" y="86264"/>
                  </a:lnTo>
                  <a:lnTo>
                    <a:pt x="65764" y="127675"/>
                  </a:lnTo>
                  <a:lnTo>
                    <a:pt x="89644" y="169109"/>
                  </a:lnTo>
                  <a:lnTo>
                    <a:pt x="117352" y="209465"/>
                  </a:lnTo>
                  <a:lnTo>
                    <a:pt x="135570" y="249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996"/>
            <p:cNvSpPr/>
            <p:nvPr>
              <p:custDataLst>
                <p:tags r:id="rId58"/>
              </p:custDataLst>
            </p:nvPr>
          </p:nvSpPr>
          <p:spPr>
            <a:xfrm>
              <a:off x="3314700" y="5639683"/>
              <a:ext cx="146051" cy="107068"/>
            </a:xfrm>
            <a:custGeom>
              <a:avLst/>
              <a:gdLst/>
              <a:ahLst/>
              <a:cxnLst/>
              <a:rect l="0" t="0" r="0" b="0"/>
              <a:pathLst>
                <a:path w="146051" h="107068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7" y="0"/>
                  </a:lnTo>
                  <a:lnTo>
                    <a:pt x="36595" y="2749"/>
                  </a:lnTo>
                  <a:lnTo>
                    <a:pt x="48249" y="8022"/>
                  </a:lnTo>
                  <a:lnTo>
                    <a:pt x="58133" y="15775"/>
                  </a:lnTo>
                  <a:lnTo>
                    <a:pt x="70925" y="32040"/>
                  </a:lnTo>
                  <a:lnTo>
                    <a:pt x="76913" y="44088"/>
                  </a:lnTo>
                  <a:lnTo>
                    <a:pt x="78163" y="56498"/>
                  </a:lnTo>
                  <a:lnTo>
                    <a:pt x="74900" y="73504"/>
                  </a:lnTo>
                  <a:lnTo>
                    <a:pt x="69464" y="85598"/>
                  </a:lnTo>
                  <a:lnTo>
                    <a:pt x="66151" y="91175"/>
                  </a:lnTo>
                  <a:lnTo>
                    <a:pt x="63849" y="99321"/>
                  </a:lnTo>
                  <a:lnTo>
                    <a:pt x="70345" y="103674"/>
                  </a:lnTo>
                  <a:lnTo>
                    <a:pt x="90252" y="106397"/>
                  </a:lnTo>
                  <a:lnTo>
                    <a:pt x="14605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997"/>
            <p:cNvSpPr/>
            <p:nvPr>
              <p:custDataLst>
                <p:tags r:id="rId59"/>
              </p:custDataLst>
            </p:nvPr>
          </p:nvSpPr>
          <p:spPr>
            <a:xfrm>
              <a:off x="3613150" y="571500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43744" y="6480"/>
                  </a:lnTo>
                  <a:lnTo>
                    <a:pt x="29703" y="46711"/>
                  </a:lnTo>
                  <a:lnTo>
                    <a:pt x="16562" y="6863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998"/>
            <p:cNvSpPr/>
            <p:nvPr>
              <p:custDataLst>
                <p:tags r:id="rId60"/>
              </p:custDataLst>
            </p:nvPr>
          </p:nvSpPr>
          <p:spPr>
            <a:xfrm>
              <a:off x="3848987" y="5482370"/>
              <a:ext cx="193747" cy="240905"/>
            </a:xfrm>
            <a:custGeom>
              <a:avLst/>
              <a:gdLst/>
              <a:ahLst/>
              <a:cxnLst/>
              <a:rect l="0" t="0" r="0" b="0"/>
              <a:pathLst>
                <a:path w="193747" h="240905">
                  <a:moveTo>
                    <a:pt x="132463" y="42130"/>
                  </a:moveTo>
                  <a:lnTo>
                    <a:pt x="132463" y="42130"/>
                  </a:lnTo>
                  <a:lnTo>
                    <a:pt x="132463" y="35388"/>
                  </a:lnTo>
                  <a:lnTo>
                    <a:pt x="130581" y="30197"/>
                  </a:lnTo>
                  <a:lnTo>
                    <a:pt x="123625" y="21115"/>
                  </a:lnTo>
                  <a:lnTo>
                    <a:pt x="102425" y="8276"/>
                  </a:lnTo>
                  <a:lnTo>
                    <a:pt x="90420" y="7800"/>
                  </a:lnTo>
                  <a:lnTo>
                    <a:pt x="74972" y="11350"/>
                  </a:lnTo>
                  <a:lnTo>
                    <a:pt x="46441" y="26660"/>
                  </a:lnTo>
                  <a:lnTo>
                    <a:pt x="26027" y="43486"/>
                  </a:lnTo>
                  <a:lnTo>
                    <a:pt x="4814" y="79534"/>
                  </a:lnTo>
                  <a:lnTo>
                    <a:pt x="0" y="110965"/>
                  </a:lnTo>
                  <a:lnTo>
                    <a:pt x="919" y="143984"/>
                  </a:lnTo>
                  <a:lnTo>
                    <a:pt x="6030" y="172771"/>
                  </a:lnTo>
                  <a:lnTo>
                    <a:pt x="18650" y="195913"/>
                  </a:lnTo>
                  <a:lnTo>
                    <a:pt x="45589" y="222926"/>
                  </a:lnTo>
                  <a:lnTo>
                    <a:pt x="65630" y="235373"/>
                  </a:lnTo>
                  <a:lnTo>
                    <a:pt x="86296" y="240904"/>
                  </a:lnTo>
                  <a:lnTo>
                    <a:pt x="117765" y="237277"/>
                  </a:lnTo>
                  <a:lnTo>
                    <a:pt x="149431" y="223894"/>
                  </a:lnTo>
                  <a:lnTo>
                    <a:pt x="166816" y="206875"/>
                  </a:lnTo>
                  <a:lnTo>
                    <a:pt x="174414" y="196410"/>
                  </a:lnTo>
                  <a:lnTo>
                    <a:pt x="184740" y="165967"/>
                  </a:lnTo>
                  <a:lnTo>
                    <a:pt x="190975" y="129625"/>
                  </a:lnTo>
                  <a:lnTo>
                    <a:pt x="193746" y="92305"/>
                  </a:lnTo>
                  <a:lnTo>
                    <a:pt x="188564" y="49079"/>
                  </a:lnTo>
                  <a:lnTo>
                    <a:pt x="178093" y="28990"/>
                  </a:lnTo>
                  <a:lnTo>
                    <a:pt x="156331" y="7663"/>
                  </a:lnTo>
                  <a:lnTo>
                    <a:pt x="148375" y="2219"/>
                  </a:lnTo>
                  <a:lnTo>
                    <a:pt x="140249" y="0"/>
                  </a:lnTo>
                  <a:lnTo>
                    <a:pt x="123694" y="1298"/>
                  </a:lnTo>
                  <a:lnTo>
                    <a:pt x="101877" y="9963"/>
                  </a:lnTo>
                  <a:lnTo>
                    <a:pt x="85379" y="21467"/>
                  </a:lnTo>
                  <a:lnTo>
                    <a:pt x="79786" y="35298"/>
                  </a:lnTo>
                  <a:lnTo>
                    <a:pt x="78712" y="53911"/>
                  </a:lnTo>
                  <a:lnTo>
                    <a:pt x="89520" y="100352"/>
                  </a:lnTo>
                  <a:lnTo>
                    <a:pt x="104923" y="135816"/>
                  </a:lnTo>
                  <a:lnTo>
                    <a:pt x="135411" y="179405"/>
                  </a:lnTo>
                  <a:lnTo>
                    <a:pt x="173243" y="225510"/>
                  </a:lnTo>
                  <a:lnTo>
                    <a:pt x="183263" y="238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999"/>
            <p:cNvSpPr/>
            <p:nvPr>
              <p:custDataLst>
                <p:tags r:id="rId61"/>
              </p:custDataLst>
            </p:nvPr>
          </p:nvSpPr>
          <p:spPr>
            <a:xfrm>
              <a:off x="4143240" y="5670657"/>
              <a:ext cx="104301" cy="168701"/>
            </a:xfrm>
            <a:custGeom>
              <a:avLst/>
              <a:gdLst/>
              <a:ahLst/>
              <a:cxnLst/>
              <a:rect l="0" t="0" r="0" b="0"/>
              <a:pathLst>
                <a:path w="104301" h="168701">
                  <a:moveTo>
                    <a:pt x="16010" y="18943"/>
                  </a:moveTo>
                  <a:lnTo>
                    <a:pt x="16010" y="18943"/>
                  </a:lnTo>
                  <a:lnTo>
                    <a:pt x="9268" y="15572"/>
                  </a:lnTo>
                  <a:lnTo>
                    <a:pt x="7282" y="13874"/>
                  </a:lnTo>
                  <a:lnTo>
                    <a:pt x="462" y="4016"/>
                  </a:lnTo>
                  <a:lnTo>
                    <a:pt x="0" y="2641"/>
                  </a:lnTo>
                  <a:lnTo>
                    <a:pt x="398" y="1725"/>
                  </a:lnTo>
                  <a:lnTo>
                    <a:pt x="1369" y="1115"/>
                  </a:lnTo>
                  <a:lnTo>
                    <a:pt x="24187" y="0"/>
                  </a:lnTo>
                  <a:lnTo>
                    <a:pt x="41951" y="3296"/>
                  </a:lnTo>
                  <a:lnTo>
                    <a:pt x="57249" y="12112"/>
                  </a:lnTo>
                  <a:lnTo>
                    <a:pt x="64442" y="21551"/>
                  </a:lnTo>
                  <a:lnTo>
                    <a:pt x="69285" y="32096"/>
                  </a:lnTo>
                  <a:lnTo>
                    <a:pt x="71438" y="41487"/>
                  </a:lnTo>
                  <a:lnTo>
                    <a:pt x="70513" y="48483"/>
                  </a:lnTo>
                  <a:lnTo>
                    <a:pt x="67907" y="56388"/>
                  </a:lnTo>
                  <a:lnTo>
                    <a:pt x="66874" y="62983"/>
                  </a:lnTo>
                  <a:lnTo>
                    <a:pt x="70200" y="66642"/>
                  </a:lnTo>
                  <a:lnTo>
                    <a:pt x="82714" y="76317"/>
                  </a:lnTo>
                  <a:lnTo>
                    <a:pt x="102936" y="111104"/>
                  </a:lnTo>
                  <a:lnTo>
                    <a:pt x="104300" y="118483"/>
                  </a:lnTo>
                  <a:lnTo>
                    <a:pt x="102052" y="132327"/>
                  </a:lnTo>
                  <a:lnTo>
                    <a:pt x="96223" y="148651"/>
                  </a:lnTo>
                  <a:lnTo>
                    <a:pt x="83286" y="162424"/>
                  </a:lnTo>
                  <a:lnTo>
                    <a:pt x="72015" y="167379"/>
                  </a:lnTo>
                  <a:lnTo>
                    <a:pt x="66047" y="168700"/>
                  </a:lnTo>
                  <a:lnTo>
                    <a:pt x="61363" y="168170"/>
                  </a:lnTo>
                  <a:lnTo>
                    <a:pt x="57534" y="166405"/>
                  </a:lnTo>
                  <a:lnTo>
                    <a:pt x="47760" y="158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000"/>
            <p:cNvSpPr/>
            <p:nvPr>
              <p:custDataLst>
                <p:tags r:id="rId62"/>
              </p:custDataLst>
            </p:nvPr>
          </p:nvSpPr>
          <p:spPr>
            <a:xfrm>
              <a:off x="4363333" y="5361659"/>
              <a:ext cx="162328" cy="494238"/>
            </a:xfrm>
            <a:custGeom>
              <a:avLst/>
              <a:gdLst/>
              <a:ahLst/>
              <a:cxnLst/>
              <a:rect l="0" t="0" r="0" b="0"/>
              <a:pathLst>
                <a:path w="162328" h="494238">
                  <a:moveTo>
                    <a:pt x="5467" y="35841"/>
                  </a:moveTo>
                  <a:lnTo>
                    <a:pt x="5467" y="35841"/>
                  </a:lnTo>
                  <a:lnTo>
                    <a:pt x="0" y="16068"/>
                  </a:lnTo>
                  <a:lnTo>
                    <a:pt x="1822" y="12781"/>
                  </a:lnTo>
                  <a:lnTo>
                    <a:pt x="9492" y="5366"/>
                  </a:lnTo>
                  <a:lnTo>
                    <a:pt x="21837" y="1130"/>
                  </a:lnTo>
                  <a:lnTo>
                    <a:pt x="29080" y="0"/>
                  </a:lnTo>
                  <a:lnTo>
                    <a:pt x="44654" y="2508"/>
                  </a:lnTo>
                  <a:lnTo>
                    <a:pt x="52758" y="5152"/>
                  </a:lnTo>
                  <a:lnTo>
                    <a:pt x="77648" y="25729"/>
                  </a:lnTo>
                  <a:lnTo>
                    <a:pt x="99526" y="54168"/>
                  </a:lnTo>
                  <a:lnTo>
                    <a:pt x="107243" y="74560"/>
                  </a:lnTo>
                  <a:lnTo>
                    <a:pt x="109706" y="105875"/>
                  </a:lnTo>
                  <a:lnTo>
                    <a:pt x="102345" y="147787"/>
                  </a:lnTo>
                  <a:lnTo>
                    <a:pt x="95557" y="172836"/>
                  </a:lnTo>
                  <a:lnTo>
                    <a:pt x="95308" y="195311"/>
                  </a:lnTo>
                  <a:lnTo>
                    <a:pt x="106607" y="233178"/>
                  </a:lnTo>
                  <a:lnTo>
                    <a:pt x="127280" y="274128"/>
                  </a:lnTo>
                  <a:lnTo>
                    <a:pt x="144806" y="310585"/>
                  </a:lnTo>
                  <a:lnTo>
                    <a:pt x="157838" y="352353"/>
                  </a:lnTo>
                  <a:lnTo>
                    <a:pt x="162327" y="395303"/>
                  </a:lnTo>
                  <a:lnTo>
                    <a:pt x="162246" y="433743"/>
                  </a:lnTo>
                  <a:lnTo>
                    <a:pt x="157226" y="454221"/>
                  </a:lnTo>
                  <a:lnTo>
                    <a:pt x="143095" y="478247"/>
                  </a:lnTo>
                  <a:lnTo>
                    <a:pt x="131547" y="488347"/>
                  </a:lnTo>
                  <a:lnTo>
                    <a:pt x="125503" y="492028"/>
                  </a:lnTo>
                  <a:lnTo>
                    <a:pt x="109381" y="494237"/>
                  </a:lnTo>
                  <a:lnTo>
                    <a:pt x="81667" y="493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186"/>
          <p:cNvGrpSpPr/>
          <p:nvPr/>
        </p:nvGrpSpPr>
        <p:grpSpPr>
          <a:xfrm>
            <a:off x="5083735" y="5584629"/>
            <a:ext cx="472516" cy="153571"/>
            <a:chOff x="5083735" y="5584629"/>
            <a:chExt cx="472516" cy="153571"/>
          </a:xfrm>
        </p:grpSpPr>
        <p:sp>
          <p:nvSpPr>
            <p:cNvPr id="239" name="SMARTInkShape-1001"/>
            <p:cNvSpPr/>
            <p:nvPr>
              <p:custDataLst>
                <p:tags r:id="rId54"/>
              </p:custDataLst>
            </p:nvPr>
          </p:nvSpPr>
          <p:spPr>
            <a:xfrm>
              <a:off x="5083735" y="5613817"/>
              <a:ext cx="161366" cy="124383"/>
            </a:xfrm>
            <a:custGeom>
              <a:avLst/>
              <a:gdLst/>
              <a:ahLst/>
              <a:cxnLst/>
              <a:rect l="0" t="0" r="0" b="0"/>
              <a:pathLst>
                <a:path w="161366" h="124383">
                  <a:moveTo>
                    <a:pt x="104215" y="18633"/>
                  </a:moveTo>
                  <a:lnTo>
                    <a:pt x="104215" y="18633"/>
                  </a:lnTo>
                  <a:lnTo>
                    <a:pt x="100844" y="11891"/>
                  </a:lnTo>
                  <a:lnTo>
                    <a:pt x="95426" y="6700"/>
                  </a:lnTo>
                  <a:lnTo>
                    <a:pt x="92006" y="4328"/>
                  </a:lnTo>
                  <a:lnTo>
                    <a:pt x="77079" y="989"/>
                  </a:lnTo>
                  <a:lnTo>
                    <a:pt x="62622" y="0"/>
                  </a:lnTo>
                  <a:lnTo>
                    <a:pt x="46030" y="6448"/>
                  </a:lnTo>
                  <a:lnTo>
                    <a:pt x="27708" y="24038"/>
                  </a:lnTo>
                  <a:lnTo>
                    <a:pt x="8874" y="50495"/>
                  </a:lnTo>
                  <a:lnTo>
                    <a:pt x="0" y="80676"/>
                  </a:lnTo>
                  <a:lnTo>
                    <a:pt x="1688" y="97713"/>
                  </a:lnTo>
                  <a:lnTo>
                    <a:pt x="4114" y="105220"/>
                  </a:lnTo>
                  <a:lnTo>
                    <a:pt x="12454" y="115442"/>
                  </a:lnTo>
                  <a:lnTo>
                    <a:pt x="17641" y="119156"/>
                  </a:lnTo>
                  <a:lnTo>
                    <a:pt x="30930" y="123282"/>
                  </a:lnTo>
                  <a:lnTo>
                    <a:pt x="38425" y="124382"/>
                  </a:lnTo>
                  <a:lnTo>
                    <a:pt x="54279" y="119961"/>
                  </a:lnTo>
                  <a:lnTo>
                    <a:pt x="70026" y="110234"/>
                  </a:lnTo>
                  <a:lnTo>
                    <a:pt x="84081" y="96503"/>
                  </a:lnTo>
                  <a:lnTo>
                    <a:pt x="97152" y="66165"/>
                  </a:lnTo>
                  <a:lnTo>
                    <a:pt x="103286" y="19936"/>
                  </a:lnTo>
                  <a:lnTo>
                    <a:pt x="103595" y="15268"/>
                  </a:lnTo>
                  <a:lnTo>
                    <a:pt x="103096" y="13568"/>
                  </a:lnTo>
                  <a:lnTo>
                    <a:pt x="102058" y="13845"/>
                  </a:lnTo>
                  <a:lnTo>
                    <a:pt x="100660" y="15441"/>
                  </a:lnTo>
                  <a:lnTo>
                    <a:pt x="100988" y="22859"/>
                  </a:lnTo>
                  <a:lnTo>
                    <a:pt x="112721" y="65893"/>
                  </a:lnTo>
                  <a:lnTo>
                    <a:pt x="120695" y="84088"/>
                  </a:lnTo>
                  <a:lnTo>
                    <a:pt x="131295" y="99230"/>
                  </a:lnTo>
                  <a:lnTo>
                    <a:pt x="143061" y="109251"/>
                  </a:lnTo>
                  <a:lnTo>
                    <a:pt x="161365" y="120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02"/>
            <p:cNvSpPr/>
            <p:nvPr>
              <p:custDataLst>
                <p:tags r:id="rId55"/>
              </p:custDataLst>
            </p:nvPr>
          </p:nvSpPr>
          <p:spPr>
            <a:xfrm>
              <a:off x="5295900" y="5584629"/>
              <a:ext cx="114301" cy="143687"/>
            </a:xfrm>
            <a:custGeom>
              <a:avLst/>
              <a:gdLst/>
              <a:ahLst/>
              <a:cxnLst/>
              <a:rect l="0" t="0" r="0" b="0"/>
              <a:pathLst>
                <a:path w="114301" h="143687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2108"/>
                  </a:lnTo>
                  <a:lnTo>
                    <a:pt x="18951" y="4645"/>
                  </a:lnTo>
                  <a:lnTo>
                    <a:pt x="59576" y="45472"/>
                  </a:lnTo>
                  <a:lnTo>
                    <a:pt x="83974" y="80757"/>
                  </a:lnTo>
                  <a:lnTo>
                    <a:pt x="101489" y="123864"/>
                  </a:lnTo>
                  <a:lnTo>
                    <a:pt x="103197" y="136416"/>
                  </a:lnTo>
                  <a:lnTo>
                    <a:pt x="102665" y="140751"/>
                  </a:lnTo>
                  <a:lnTo>
                    <a:pt x="101605" y="142935"/>
                  </a:lnTo>
                  <a:lnTo>
                    <a:pt x="100192" y="143686"/>
                  </a:lnTo>
                  <a:lnTo>
                    <a:pt x="98544" y="143481"/>
                  </a:lnTo>
                  <a:lnTo>
                    <a:pt x="96226" y="116225"/>
                  </a:lnTo>
                  <a:lnTo>
                    <a:pt x="108534" y="70819"/>
                  </a:lnTo>
                  <a:lnTo>
                    <a:pt x="114300" y="54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03"/>
            <p:cNvSpPr/>
            <p:nvPr>
              <p:custDataLst>
                <p:tags r:id="rId56"/>
              </p:custDataLst>
            </p:nvPr>
          </p:nvSpPr>
          <p:spPr>
            <a:xfrm>
              <a:off x="5470214" y="5608372"/>
              <a:ext cx="86037" cy="119329"/>
            </a:xfrm>
            <a:custGeom>
              <a:avLst/>
              <a:gdLst/>
              <a:ahLst/>
              <a:cxnLst/>
              <a:rect l="0" t="0" r="0" b="0"/>
              <a:pathLst>
                <a:path w="86037" h="119329">
                  <a:moveTo>
                    <a:pt x="16186" y="30428"/>
                  </a:moveTo>
                  <a:lnTo>
                    <a:pt x="16186" y="30428"/>
                  </a:lnTo>
                  <a:lnTo>
                    <a:pt x="19557" y="30428"/>
                  </a:lnTo>
                  <a:lnTo>
                    <a:pt x="28395" y="27057"/>
                  </a:lnTo>
                  <a:lnTo>
                    <a:pt x="48941" y="10034"/>
                  </a:lnTo>
                  <a:lnTo>
                    <a:pt x="51911" y="5371"/>
                  </a:lnTo>
                  <a:lnTo>
                    <a:pt x="52702" y="3140"/>
                  </a:lnTo>
                  <a:lnTo>
                    <a:pt x="52525" y="1653"/>
                  </a:lnTo>
                  <a:lnTo>
                    <a:pt x="51700" y="661"/>
                  </a:lnTo>
                  <a:lnTo>
                    <a:pt x="50446" y="0"/>
                  </a:lnTo>
                  <a:lnTo>
                    <a:pt x="38566" y="2441"/>
                  </a:lnTo>
                  <a:lnTo>
                    <a:pt x="18270" y="17745"/>
                  </a:lnTo>
                  <a:lnTo>
                    <a:pt x="8175" y="34199"/>
                  </a:lnTo>
                  <a:lnTo>
                    <a:pt x="407" y="63295"/>
                  </a:lnTo>
                  <a:lnTo>
                    <a:pt x="0" y="82430"/>
                  </a:lnTo>
                  <a:lnTo>
                    <a:pt x="4524" y="97989"/>
                  </a:lnTo>
                  <a:lnTo>
                    <a:pt x="9822" y="103691"/>
                  </a:lnTo>
                  <a:lnTo>
                    <a:pt x="25117" y="111908"/>
                  </a:lnTo>
                  <a:lnTo>
                    <a:pt x="68881" y="117863"/>
                  </a:lnTo>
                  <a:lnTo>
                    <a:pt x="86036" y="11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187"/>
          <p:cNvGrpSpPr/>
          <p:nvPr/>
        </p:nvGrpSpPr>
        <p:grpSpPr>
          <a:xfrm>
            <a:off x="6105331" y="5429250"/>
            <a:ext cx="1242217" cy="567450"/>
            <a:chOff x="6105331" y="5429250"/>
            <a:chExt cx="1242217" cy="567450"/>
          </a:xfrm>
        </p:grpSpPr>
        <p:sp>
          <p:nvSpPr>
            <p:cNvPr id="243" name="SMARTInkShape-1004"/>
            <p:cNvSpPr/>
            <p:nvPr>
              <p:custDataLst>
                <p:tags r:id="rId45"/>
              </p:custDataLst>
            </p:nvPr>
          </p:nvSpPr>
          <p:spPr>
            <a:xfrm>
              <a:off x="6105331" y="5596846"/>
              <a:ext cx="181170" cy="399854"/>
            </a:xfrm>
            <a:custGeom>
              <a:avLst/>
              <a:gdLst/>
              <a:ahLst/>
              <a:cxnLst/>
              <a:rect l="0" t="0" r="0" b="0"/>
              <a:pathLst>
                <a:path w="181170" h="399854">
                  <a:moveTo>
                    <a:pt x="111319" y="54654"/>
                  </a:moveTo>
                  <a:lnTo>
                    <a:pt x="111319" y="54654"/>
                  </a:lnTo>
                  <a:lnTo>
                    <a:pt x="111319" y="51283"/>
                  </a:lnTo>
                  <a:lnTo>
                    <a:pt x="101179" y="38753"/>
                  </a:lnTo>
                  <a:lnTo>
                    <a:pt x="68920" y="5928"/>
                  </a:lnTo>
                  <a:lnTo>
                    <a:pt x="58607" y="1248"/>
                  </a:lnTo>
                  <a:lnTo>
                    <a:pt x="52894" y="0"/>
                  </a:lnTo>
                  <a:lnTo>
                    <a:pt x="40903" y="2376"/>
                  </a:lnTo>
                  <a:lnTo>
                    <a:pt x="28517" y="8841"/>
                  </a:lnTo>
                  <a:lnTo>
                    <a:pt x="15957" y="18771"/>
                  </a:lnTo>
                  <a:lnTo>
                    <a:pt x="7082" y="34002"/>
                  </a:lnTo>
                  <a:lnTo>
                    <a:pt x="0" y="64292"/>
                  </a:lnTo>
                  <a:lnTo>
                    <a:pt x="460" y="87160"/>
                  </a:lnTo>
                  <a:lnTo>
                    <a:pt x="7721" y="109082"/>
                  </a:lnTo>
                  <a:lnTo>
                    <a:pt x="27080" y="134516"/>
                  </a:lnTo>
                  <a:lnTo>
                    <a:pt x="44481" y="144947"/>
                  </a:lnTo>
                  <a:lnTo>
                    <a:pt x="54059" y="148715"/>
                  </a:lnTo>
                  <a:lnTo>
                    <a:pt x="72230" y="149140"/>
                  </a:lnTo>
                  <a:lnTo>
                    <a:pt x="89007" y="143920"/>
                  </a:lnTo>
                  <a:lnTo>
                    <a:pt x="103519" y="134545"/>
                  </a:lnTo>
                  <a:lnTo>
                    <a:pt x="113262" y="119559"/>
                  </a:lnTo>
                  <a:lnTo>
                    <a:pt x="120831" y="91289"/>
                  </a:lnTo>
                  <a:lnTo>
                    <a:pt x="121897" y="74464"/>
                  </a:lnTo>
                  <a:lnTo>
                    <a:pt x="120018" y="66986"/>
                  </a:lnTo>
                  <a:lnTo>
                    <a:pt x="118529" y="65697"/>
                  </a:lnTo>
                  <a:lnTo>
                    <a:pt x="116831" y="65544"/>
                  </a:lnTo>
                  <a:lnTo>
                    <a:pt x="114994" y="66147"/>
                  </a:lnTo>
                  <a:lnTo>
                    <a:pt x="111071" y="70581"/>
                  </a:lnTo>
                  <a:lnTo>
                    <a:pt x="109036" y="73738"/>
                  </a:lnTo>
                  <a:lnTo>
                    <a:pt x="103623" y="112496"/>
                  </a:lnTo>
                  <a:lnTo>
                    <a:pt x="100102" y="153872"/>
                  </a:lnTo>
                  <a:lnTo>
                    <a:pt x="98572" y="185534"/>
                  </a:lnTo>
                  <a:lnTo>
                    <a:pt x="95541" y="218422"/>
                  </a:lnTo>
                  <a:lnTo>
                    <a:pt x="91842" y="251852"/>
                  </a:lnTo>
                  <a:lnTo>
                    <a:pt x="88550" y="284819"/>
                  </a:lnTo>
                  <a:lnTo>
                    <a:pt x="85288" y="330441"/>
                  </a:lnTo>
                  <a:lnTo>
                    <a:pt x="76011" y="368967"/>
                  </a:lnTo>
                  <a:lnTo>
                    <a:pt x="62838" y="398885"/>
                  </a:lnTo>
                  <a:lnTo>
                    <a:pt x="62771" y="399853"/>
                  </a:lnTo>
                  <a:lnTo>
                    <a:pt x="63432" y="399792"/>
                  </a:lnTo>
                  <a:lnTo>
                    <a:pt x="64577" y="399047"/>
                  </a:lnTo>
                  <a:lnTo>
                    <a:pt x="84046" y="351481"/>
                  </a:lnTo>
                  <a:lnTo>
                    <a:pt x="97316" y="318280"/>
                  </a:lnTo>
                  <a:lnTo>
                    <a:pt x="112622" y="285651"/>
                  </a:lnTo>
                  <a:lnTo>
                    <a:pt x="135223" y="243278"/>
                  </a:lnTo>
                  <a:lnTo>
                    <a:pt x="155081" y="197354"/>
                  </a:lnTo>
                  <a:lnTo>
                    <a:pt x="173125" y="150578"/>
                  </a:lnTo>
                  <a:lnTo>
                    <a:pt x="181169" y="124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05"/>
            <p:cNvSpPr/>
            <p:nvPr>
              <p:custDataLst>
                <p:tags r:id="rId46"/>
              </p:custDataLst>
            </p:nvPr>
          </p:nvSpPr>
          <p:spPr>
            <a:xfrm>
              <a:off x="6331833" y="5632450"/>
              <a:ext cx="107068" cy="127001"/>
            </a:xfrm>
            <a:custGeom>
              <a:avLst/>
              <a:gdLst/>
              <a:ahLst/>
              <a:cxnLst/>
              <a:rect l="0" t="0" r="0" b="0"/>
              <a:pathLst>
                <a:path w="107068" h="1270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1115" y="58644"/>
                  </a:lnTo>
                  <a:lnTo>
                    <a:pt x="11348" y="96407"/>
                  </a:lnTo>
                  <a:lnTo>
                    <a:pt x="22888" y="115740"/>
                  </a:lnTo>
                  <a:lnTo>
                    <a:pt x="26959" y="118788"/>
                  </a:lnTo>
                  <a:lnTo>
                    <a:pt x="31083" y="120114"/>
                  </a:lnTo>
                  <a:lnTo>
                    <a:pt x="35245" y="120292"/>
                  </a:lnTo>
                  <a:lnTo>
                    <a:pt x="43631" y="116728"/>
                  </a:lnTo>
                  <a:lnTo>
                    <a:pt x="47843" y="113802"/>
                  </a:lnTo>
                  <a:lnTo>
                    <a:pt x="63884" y="89458"/>
                  </a:lnTo>
                  <a:lnTo>
                    <a:pt x="74648" y="60180"/>
                  </a:lnTo>
                  <a:lnTo>
                    <a:pt x="74871" y="60581"/>
                  </a:lnTo>
                  <a:lnTo>
                    <a:pt x="84147" y="102142"/>
                  </a:lnTo>
                  <a:lnTo>
                    <a:pt x="91942" y="112659"/>
                  </a:lnTo>
                  <a:lnTo>
                    <a:pt x="10706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06"/>
            <p:cNvSpPr/>
            <p:nvPr>
              <p:custDataLst>
                <p:tags r:id="rId47"/>
              </p:custDataLst>
            </p:nvPr>
          </p:nvSpPr>
          <p:spPr>
            <a:xfrm>
              <a:off x="6492127" y="5641428"/>
              <a:ext cx="86474" cy="105323"/>
            </a:xfrm>
            <a:custGeom>
              <a:avLst/>
              <a:gdLst/>
              <a:ahLst/>
              <a:cxnLst/>
              <a:rect l="0" t="0" r="0" b="0"/>
              <a:pathLst>
                <a:path w="86474" h="105323">
                  <a:moveTo>
                    <a:pt x="73773" y="35472"/>
                  </a:moveTo>
                  <a:lnTo>
                    <a:pt x="73773" y="35472"/>
                  </a:lnTo>
                  <a:lnTo>
                    <a:pt x="73068" y="28991"/>
                  </a:lnTo>
                  <a:lnTo>
                    <a:pt x="67998" y="15207"/>
                  </a:lnTo>
                  <a:lnTo>
                    <a:pt x="61564" y="6239"/>
                  </a:lnTo>
                  <a:lnTo>
                    <a:pt x="54000" y="1314"/>
                  </a:lnTo>
                  <a:lnTo>
                    <a:pt x="50007" y="0"/>
                  </a:lnTo>
                  <a:lnTo>
                    <a:pt x="39927" y="421"/>
                  </a:lnTo>
                  <a:lnTo>
                    <a:pt x="34275" y="1522"/>
                  </a:lnTo>
                  <a:lnTo>
                    <a:pt x="24233" y="8388"/>
                  </a:lnTo>
                  <a:lnTo>
                    <a:pt x="6289" y="30044"/>
                  </a:lnTo>
                  <a:lnTo>
                    <a:pt x="1447" y="44113"/>
                  </a:lnTo>
                  <a:lnTo>
                    <a:pt x="0" y="59068"/>
                  </a:lnTo>
                  <a:lnTo>
                    <a:pt x="3153" y="77976"/>
                  </a:lnTo>
                  <a:lnTo>
                    <a:pt x="6638" y="85642"/>
                  </a:lnTo>
                  <a:lnTo>
                    <a:pt x="9260" y="87969"/>
                  </a:lnTo>
                  <a:lnTo>
                    <a:pt x="15938" y="90554"/>
                  </a:lnTo>
                  <a:lnTo>
                    <a:pt x="23609" y="89821"/>
                  </a:lnTo>
                  <a:lnTo>
                    <a:pt x="27631" y="88638"/>
                  </a:lnTo>
                  <a:lnTo>
                    <a:pt x="35861" y="81679"/>
                  </a:lnTo>
                  <a:lnTo>
                    <a:pt x="44665" y="69624"/>
                  </a:lnTo>
                  <a:lnTo>
                    <a:pt x="47274" y="61584"/>
                  </a:lnTo>
                  <a:lnTo>
                    <a:pt x="48155" y="55916"/>
                  </a:lnTo>
                  <a:lnTo>
                    <a:pt x="48308" y="61677"/>
                  </a:lnTo>
                  <a:lnTo>
                    <a:pt x="52107" y="68520"/>
                  </a:lnTo>
                  <a:lnTo>
                    <a:pt x="74100" y="95880"/>
                  </a:lnTo>
                  <a:lnTo>
                    <a:pt x="86473" y="105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07"/>
            <p:cNvSpPr/>
            <p:nvPr>
              <p:custDataLst>
                <p:tags r:id="rId48"/>
              </p:custDataLst>
            </p:nvPr>
          </p:nvSpPr>
          <p:spPr>
            <a:xfrm>
              <a:off x="6603999" y="5620633"/>
              <a:ext cx="133352" cy="159640"/>
            </a:xfrm>
            <a:custGeom>
              <a:avLst/>
              <a:gdLst/>
              <a:ahLst/>
              <a:cxnLst/>
              <a:rect l="0" t="0" r="0" b="0"/>
              <a:pathLst>
                <a:path w="133352" h="159640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12210" y="2749"/>
                  </a:lnTo>
                  <a:lnTo>
                    <a:pt x="30508" y="21517"/>
                  </a:lnTo>
                  <a:lnTo>
                    <a:pt x="56905" y="64533"/>
                  </a:lnTo>
                  <a:lnTo>
                    <a:pt x="74012" y="101284"/>
                  </a:lnTo>
                  <a:lnTo>
                    <a:pt x="81426" y="147436"/>
                  </a:lnTo>
                  <a:lnTo>
                    <a:pt x="82217" y="158147"/>
                  </a:lnTo>
                  <a:lnTo>
                    <a:pt x="81623" y="159465"/>
                  </a:lnTo>
                  <a:lnTo>
                    <a:pt x="80521" y="159639"/>
                  </a:lnTo>
                  <a:lnTo>
                    <a:pt x="79081" y="159048"/>
                  </a:lnTo>
                  <a:lnTo>
                    <a:pt x="77481" y="152747"/>
                  </a:lnTo>
                  <a:lnTo>
                    <a:pt x="78461" y="133537"/>
                  </a:lnTo>
                  <a:lnTo>
                    <a:pt x="85102" y="99858"/>
                  </a:lnTo>
                  <a:lnTo>
                    <a:pt x="96007" y="61657"/>
                  </a:lnTo>
                  <a:lnTo>
                    <a:pt x="105465" y="41729"/>
                  </a:lnTo>
                  <a:lnTo>
                    <a:pt x="133351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008"/>
            <p:cNvSpPr/>
            <p:nvPr>
              <p:custDataLst>
                <p:tags r:id="rId49"/>
              </p:custDataLst>
            </p:nvPr>
          </p:nvSpPr>
          <p:spPr>
            <a:xfrm>
              <a:off x="6783484" y="5436483"/>
              <a:ext cx="118967" cy="331869"/>
            </a:xfrm>
            <a:custGeom>
              <a:avLst/>
              <a:gdLst/>
              <a:ahLst/>
              <a:cxnLst/>
              <a:rect l="0" t="0" r="0" b="0"/>
              <a:pathLst>
                <a:path w="118967" h="331869">
                  <a:moveTo>
                    <a:pt x="118966" y="5467"/>
                  </a:moveTo>
                  <a:lnTo>
                    <a:pt x="118966" y="5467"/>
                  </a:lnTo>
                  <a:lnTo>
                    <a:pt x="118966" y="0"/>
                  </a:lnTo>
                  <a:lnTo>
                    <a:pt x="115595" y="6120"/>
                  </a:lnTo>
                  <a:lnTo>
                    <a:pt x="106723" y="43226"/>
                  </a:lnTo>
                  <a:lnTo>
                    <a:pt x="97297" y="74460"/>
                  </a:lnTo>
                  <a:lnTo>
                    <a:pt x="87934" y="113271"/>
                  </a:lnTo>
                  <a:lnTo>
                    <a:pt x="79774" y="155685"/>
                  </a:lnTo>
                  <a:lnTo>
                    <a:pt x="73795" y="198055"/>
                  </a:lnTo>
                  <a:lnTo>
                    <a:pt x="68786" y="236641"/>
                  </a:lnTo>
                  <a:lnTo>
                    <a:pt x="63881" y="282572"/>
                  </a:lnTo>
                  <a:lnTo>
                    <a:pt x="65594" y="320005"/>
                  </a:lnTo>
                  <a:lnTo>
                    <a:pt x="68905" y="328706"/>
                  </a:lnTo>
                  <a:lnTo>
                    <a:pt x="70774" y="331027"/>
                  </a:lnTo>
                  <a:lnTo>
                    <a:pt x="72727" y="331868"/>
                  </a:lnTo>
                  <a:lnTo>
                    <a:pt x="74735" y="331722"/>
                  </a:lnTo>
                  <a:lnTo>
                    <a:pt x="76779" y="330921"/>
                  </a:lnTo>
                  <a:lnTo>
                    <a:pt x="86397" y="323050"/>
                  </a:lnTo>
                  <a:lnTo>
                    <a:pt x="90380" y="310069"/>
                  </a:lnTo>
                  <a:lnTo>
                    <a:pt x="90739" y="293246"/>
                  </a:lnTo>
                  <a:lnTo>
                    <a:pt x="86194" y="276361"/>
                  </a:lnTo>
                  <a:lnTo>
                    <a:pt x="68961" y="250989"/>
                  </a:lnTo>
                  <a:lnTo>
                    <a:pt x="23070" y="207633"/>
                  </a:lnTo>
                  <a:lnTo>
                    <a:pt x="0" y="184936"/>
                  </a:lnTo>
                  <a:lnTo>
                    <a:pt x="849" y="183674"/>
                  </a:lnTo>
                  <a:lnTo>
                    <a:pt x="5557" y="180390"/>
                  </a:lnTo>
                  <a:lnTo>
                    <a:pt x="16140" y="177946"/>
                  </a:lnTo>
                  <a:lnTo>
                    <a:pt x="52636" y="177120"/>
                  </a:lnTo>
                  <a:lnTo>
                    <a:pt x="99916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009"/>
            <p:cNvSpPr/>
            <p:nvPr>
              <p:custDataLst>
                <p:tags r:id="rId50"/>
              </p:custDataLst>
            </p:nvPr>
          </p:nvSpPr>
          <p:spPr>
            <a:xfrm>
              <a:off x="6921500" y="561975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31750" y="0"/>
                  </a:moveTo>
                  <a:lnTo>
                    <a:pt x="31750" y="0"/>
                  </a:lnTo>
                  <a:lnTo>
                    <a:pt x="17444" y="38724"/>
                  </a:lnTo>
                  <a:lnTo>
                    <a:pt x="8568" y="7815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010"/>
            <p:cNvSpPr/>
            <p:nvPr>
              <p:custDataLst>
                <p:tags r:id="rId51"/>
              </p:custDataLst>
            </p:nvPr>
          </p:nvSpPr>
          <p:spPr>
            <a:xfrm>
              <a:off x="7023100" y="54419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5069" y="2597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011"/>
            <p:cNvSpPr/>
            <p:nvPr>
              <p:custDataLst>
                <p:tags r:id="rId52"/>
              </p:custDataLst>
            </p:nvPr>
          </p:nvSpPr>
          <p:spPr>
            <a:xfrm>
              <a:off x="7062783" y="5429250"/>
              <a:ext cx="36518" cy="336551"/>
            </a:xfrm>
            <a:custGeom>
              <a:avLst/>
              <a:gdLst/>
              <a:ahLst/>
              <a:cxnLst/>
              <a:rect l="0" t="0" r="0" b="0"/>
              <a:pathLst>
                <a:path w="36518" h="336551">
                  <a:moveTo>
                    <a:pt x="36517" y="0"/>
                  </a:moveTo>
                  <a:lnTo>
                    <a:pt x="36517" y="0"/>
                  </a:lnTo>
                  <a:lnTo>
                    <a:pt x="24308" y="36628"/>
                  </a:lnTo>
                  <a:lnTo>
                    <a:pt x="12751" y="74666"/>
                  </a:lnTo>
                  <a:lnTo>
                    <a:pt x="6434" y="108444"/>
                  </a:lnTo>
                  <a:lnTo>
                    <a:pt x="1980" y="147681"/>
                  </a:lnTo>
                  <a:lnTo>
                    <a:pt x="0" y="190990"/>
                  </a:lnTo>
                  <a:lnTo>
                    <a:pt x="1002" y="232345"/>
                  </a:lnTo>
                  <a:lnTo>
                    <a:pt x="3800" y="270481"/>
                  </a:lnTo>
                  <a:lnTo>
                    <a:pt x="11117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012"/>
            <p:cNvSpPr/>
            <p:nvPr>
              <p:custDataLst>
                <p:tags r:id="rId53"/>
              </p:custDataLst>
            </p:nvPr>
          </p:nvSpPr>
          <p:spPr>
            <a:xfrm>
              <a:off x="7105989" y="5583229"/>
              <a:ext cx="241559" cy="188922"/>
            </a:xfrm>
            <a:custGeom>
              <a:avLst/>
              <a:gdLst/>
              <a:ahLst/>
              <a:cxnLst/>
              <a:rect l="0" t="0" r="0" b="0"/>
              <a:pathLst>
                <a:path w="241559" h="188922">
                  <a:moveTo>
                    <a:pt x="12361" y="68271"/>
                  </a:moveTo>
                  <a:lnTo>
                    <a:pt x="12361" y="68271"/>
                  </a:lnTo>
                  <a:lnTo>
                    <a:pt x="3522" y="68271"/>
                  </a:lnTo>
                  <a:lnTo>
                    <a:pt x="2235" y="68976"/>
                  </a:lnTo>
                  <a:lnTo>
                    <a:pt x="1377" y="70153"/>
                  </a:lnTo>
                  <a:lnTo>
                    <a:pt x="424" y="74046"/>
                  </a:lnTo>
                  <a:lnTo>
                    <a:pt x="0" y="80480"/>
                  </a:lnTo>
                  <a:lnTo>
                    <a:pt x="3132" y="92036"/>
                  </a:lnTo>
                  <a:lnTo>
                    <a:pt x="8528" y="101026"/>
                  </a:lnTo>
                  <a:lnTo>
                    <a:pt x="16302" y="103996"/>
                  </a:lnTo>
                  <a:lnTo>
                    <a:pt x="35168" y="105902"/>
                  </a:lnTo>
                  <a:lnTo>
                    <a:pt x="54945" y="102861"/>
                  </a:lnTo>
                  <a:lnTo>
                    <a:pt x="66800" y="95639"/>
                  </a:lnTo>
                  <a:lnTo>
                    <a:pt x="81407" y="77791"/>
                  </a:lnTo>
                  <a:lnTo>
                    <a:pt x="98985" y="43105"/>
                  </a:lnTo>
                  <a:lnTo>
                    <a:pt x="101896" y="28629"/>
                  </a:lnTo>
                  <a:lnTo>
                    <a:pt x="101683" y="22793"/>
                  </a:lnTo>
                  <a:lnTo>
                    <a:pt x="99426" y="18902"/>
                  </a:lnTo>
                  <a:lnTo>
                    <a:pt x="95804" y="16309"/>
                  </a:lnTo>
                  <a:lnTo>
                    <a:pt x="91272" y="14579"/>
                  </a:lnTo>
                  <a:lnTo>
                    <a:pt x="86135" y="14838"/>
                  </a:lnTo>
                  <a:lnTo>
                    <a:pt x="74783" y="18888"/>
                  </a:lnTo>
                  <a:lnTo>
                    <a:pt x="59862" y="32472"/>
                  </a:lnTo>
                  <a:lnTo>
                    <a:pt x="46505" y="53274"/>
                  </a:lnTo>
                  <a:lnTo>
                    <a:pt x="40352" y="87424"/>
                  </a:lnTo>
                  <a:lnTo>
                    <a:pt x="45270" y="122081"/>
                  </a:lnTo>
                  <a:lnTo>
                    <a:pt x="62407" y="151321"/>
                  </a:lnTo>
                  <a:lnTo>
                    <a:pt x="85358" y="174487"/>
                  </a:lnTo>
                  <a:lnTo>
                    <a:pt x="103600" y="182506"/>
                  </a:lnTo>
                  <a:lnTo>
                    <a:pt x="123467" y="185364"/>
                  </a:lnTo>
                  <a:lnTo>
                    <a:pt x="144057" y="184282"/>
                  </a:lnTo>
                  <a:lnTo>
                    <a:pt x="175481" y="172965"/>
                  </a:lnTo>
                  <a:lnTo>
                    <a:pt x="203764" y="146093"/>
                  </a:lnTo>
                  <a:lnTo>
                    <a:pt x="217608" y="112030"/>
                  </a:lnTo>
                  <a:lnTo>
                    <a:pt x="227760" y="72903"/>
                  </a:lnTo>
                  <a:lnTo>
                    <a:pt x="236030" y="29897"/>
                  </a:lnTo>
                  <a:lnTo>
                    <a:pt x="235712" y="13351"/>
                  </a:lnTo>
                  <a:lnTo>
                    <a:pt x="233219" y="5056"/>
                  </a:lnTo>
                  <a:lnTo>
                    <a:pt x="231565" y="2844"/>
                  </a:lnTo>
                  <a:lnTo>
                    <a:pt x="224085" y="386"/>
                  </a:lnTo>
                  <a:lnTo>
                    <a:pt x="215821" y="0"/>
                  </a:lnTo>
                  <a:lnTo>
                    <a:pt x="213618" y="885"/>
                  </a:lnTo>
                  <a:lnTo>
                    <a:pt x="212149" y="2180"/>
                  </a:lnTo>
                  <a:lnTo>
                    <a:pt x="212398" y="9265"/>
                  </a:lnTo>
                  <a:lnTo>
                    <a:pt x="220920" y="53027"/>
                  </a:lnTo>
                  <a:lnTo>
                    <a:pt x="231338" y="93309"/>
                  </a:lnTo>
                  <a:lnTo>
                    <a:pt x="241245" y="134407"/>
                  </a:lnTo>
                  <a:lnTo>
                    <a:pt x="241558" y="155756"/>
                  </a:lnTo>
                  <a:lnTo>
                    <a:pt x="237463" y="170888"/>
                  </a:lnTo>
                  <a:lnTo>
                    <a:pt x="234396" y="176899"/>
                  </a:lnTo>
                  <a:lnTo>
                    <a:pt x="230940" y="180906"/>
                  </a:lnTo>
                  <a:lnTo>
                    <a:pt x="215561" y="188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188"/>
          <p:cNvGrpSpPr/>
          <p:nvPr/>
        </p:nvGrpSpPr>
        <p:grpSpPr>
          <a:xfrm>
            <a:off x="7654220" y="5424584"/>
            <a:ext cx="810331" cy="545665"/>
            <a:chOff x="7654220" y="5424584"/>
            <a:chExt cx="810331" cy="545665"/>
          </a:xfrm>
        </p:grpSpPr>
        <p:sp>
          <p:nvSpPr>
            <p:cNvPr id="253" name="SMARTInkShape-1013"/>
            <p:cNvSpPr/>
            <p:nvPr>
              <p:custDataLst>
                <p:tags r:id="rId42"/>
              </p:custDataLst>
            </p:nvPr>
          </p:nvSpPr>
          <p:spPr>
            <a:xfrm>
              <a:off x="7654220" y="5424584"/>
              <a:ext cx="278057" cy="545665"/>
            </a:xfrm>
            <a:custGeom>
              <a:avLst/>
              <a:gdLst/>
              <a:ahLst/>
              <a:cxnLst/>
              <a:rect l="0" t="0" r="0" b="0"/>
              <a:pathLst>
                <a:path w="278057" h="545665">
                  <a:moveTo>
                    <a:pt x="35630" y="214216"/>
                  </a:moveTo>
                  <a:lnTo>
                    <a:pt x="35630" y="214216"/>
                  </a:lnTo>
                  <a:lnTo>
                    <a:pt x="39000" y="207474"/>
                  </a:lnTo>
                  <a:lnTo>
                    <a:pt x="39288" y="204782"/>
                  </a:lnTo>
                  <a:lnTo>
                    <a:pt x="37726" y="199910"/>
                  </a:lnTo>
                  <a:lnTo>
                    <a:pt x="36321" y="198329"/>
                  </a:lnTo>
                  <a:lnTo>
                    <a:pt x="32880" y="196572"/>
                  </a:lnTo>
                  <a:lnTo>
                    <a:pt x="30269" y="197514"/>
                  </a:lnTo>
                  <a:lnTo>
                    <a:pt x="23604" y="202324"/>
                  </a:lnTo>
                  <a:lnTo>
                    <a:pt x="11919" y="219708"/>
                  </a:lnTo>
                  <a:lnTo>
                    <a:pt x="1103" y="255936"/>
                  </a:lnTo>
                  <a:lnTo>
                    <a:pt x="0" y="285922"/>
                  </a:lnTo>
                  <a:lnTo>
                    <a:pt x="4743" y="304176"/>
                  </a:lnTo>
                  <a:lnTo>
                    <a:pt x="15317" y="317933"/>
                  </a:lnTo>
                  <a:lnTo>
                    <a:pt x="22088" y="323578"/>
                  </a:lnTo>
                  <a:lnTo>
                    <a:pt x="39019" y="329848"/>
                  </a:lnTo>
                  <a:lnTo>
                    <a:pt x="57598" y="331225"/>
                  </a:lnTo>
                  <a:lnTo>
                    <a:pt x="75262" y="327133"/>
                  </a:lnTo>
                  <a:lnTo>
                    <a:pt x="88757" y="318729"/>
                  </a:lnTo>
                  <a:lnTo>
                    <a:pt x="94331" y="313524"/>
                  </a:lnTo>
                  <a:lnTo>
                    <a:pt x="100525" y="290809"/>
                  </a:lnTo>
                  <a:lnTo>
                    <a:pt x="101867" y="259546"/>
                  </a:lnTo>
                  <a:lnTo>
                    <a:pt x="97758" y="224484"/>
                  </a:lnTo>
                  <a:lnTo>
                    <a:pt x="87513" y="182530"/>
                  </a:lnTo>
                  <a:lnTo>
                    <a:pt x="75541" y="157869"/>
                  </a:lnTo>
                  <a:lnTo>
                    <a:pt x="65362" y="148486"/>
                  </a:lnTo>
                  <a:lnTo>
                    <a:pt x="59685" y="144996"/>
                  </a:lnTo>
                  <a:lnTo>
                    <a:pt x="53783" y="144080"/>
                  </a:lnTo>
                  <a:lnTo>
                    <a:pt x="41582" y="146826"/>
                  </a:lnTo>
                  <a:lnTo>
                    <a:pt x="30984" y="154631"/>
                  </a:lnTo>
                  <a:lnTo>
                    <a:pt x="26183" y="159676"/>
                  </a:lnTo>
                  <a:lnTo>
                    <a:pt x="23687" y="165156"/>
                  </a:lnTo>
                  <a:lnTo>
                    <a:pt x="22796" y="176889"/>
                  </a:lnTo>
                  <a:lnTo>
                    <a:pt x="30397" y="191041"/>
                  </a:lnTo>
                  <a:lnTo>
                    <a:pt x="43181" y="204622"/>
                  </a:lnTo>
                  <a:lnTo>
                    <a:pt x="58271" y="213009"/>
                  </a:lnTo>
                  <a:lnTo>
                    <a:pt x="92747" y="214956"/>
                  </a:lnTo>
                  <a:lnTo>
                    <a:pt x="130870" y="204322"/>
                  </a:lnTo>
                  <a:lnTo>
                    <a:pt x="168977" y="184395"/>
                  </a:lnTo>
                  <a:lnTo>
                    <a:pt x="203707" y="153875"/>
                  </a:lnTo>
                  <a:lnTo>
                    <a:pt x="225571" y="122722"/>
                  </a:lnTo>
                  <a:lnTo>
                    <a:pt x="245637" y="86768"/>
                  </a:lnTo>
                  <a:lnTo>
                    <a:pt x="261611" y="51974"/>
                  </a:lnTo>
                  <a:lnTo>
                    <a:pt x="277562" y="11110"/>
                  </a:lnTo>
                  <a:lnTo>
                    <a:pt x="278056" y="6845"/>
                  </a:lnTo>
                  <a:lnTo>
                    <a:pt x="277681" y="4002"/>
                  </a:lnTo>
                  <a:lnTo>
                    <a:pt x="276725" y="2106"/>
                  </a:lnTo>
                  <a:lnTo>
                    <a:pt x="275382" y="843"/>
                  </a:lnTo>
                  <a:lnTo>
                    <a:pt x="273781" y="0"/>
                  </a:lnTo>
                  <a:lnTo>
                    <a:pt x="266359" y="4709"/>
                  </a:lnTo>
                  <a:lnTo>
                    <a:pt x="261415" y="8928"/>
                  </a:lnTo>
                  <a:lnTo>
                    <a:pt x="240975" y="41833"/>
                  </a:lnTo>
                  <a:lnTo>
                    <a:pt x="223320" y="77159"/>
                  </a:lnTo>
                  <a:lnTo>
                    <a:pt x="203714" y="121552"/>
                  </a:lnTo>
                  <a:lnTo>
                    <a:pt x="193547" y="148206"/>
                  </a:lnTo>
                  <a:lnTo>
                    <a:pt x="183241" y="176559"/>
                  </a:lnTo>
                  <a:lnTo>
                    <a:pt x="172843" y="206751"/>
                  </a:lnTo>
                  <a:lnTo>
                    <a:pt x="162383" y="238167"/>
                  </a:lnTo>
                  <a:lnTo>
                    <a:pt x="151882" y="270400"/>
                  </a:lnTo>
                  <a:lnTo>
                    <a:pt x="142058" y="301766"/>
                  </a:lnTo>
                  <a:lnTo>
                    <a:pt x="132688" y="332555"/>
                  </a:lnTo>
                  <a:lnTo>
                    <a:pt x="123619" y="362959"/>
                  </a:lnTo>
                  <a:lnTo>
                    <a:pt x="114750" y="390283"/>
                  </a:lnTo>
                  <a:lnTo>
                    <a:pt x="106016" y="415555"/>
                  </a:lnTo>
                  <a:lnTo>
                    <a:pt x="90196" y="461039"/>
                  </a:lnTo>
                  <a:lnTo>
                    <a:pt x="78461" y="500069"/>
                  </a:lnTo>
                  <a:lnTo>
                    <a:pt x="74034" y="533550"/>
                  </a:lnTo>
                  <a:lnTo>
                    <a:pt x="75747" y="543115"/>
                  </a:lnTo>
                  <a:lnTo>
                    <a:pt x="77192" y="545664"/>
                  </a:lnTo>
                  <a:lnTo>
                    <a:pt x="79565" y="545249"/>
                  </a:lnTo>
                  <a:lnTo>
                    <a:pt x="85966" y="539142"/>
                  </a:lnTo>
                  <a:lnTo>
                    <a:pt x="107579" y="494393"/>
                  </a:lnTo>
                  <a:lnTo>
                    <a:pt x="127033" y="457628"/>
                  </a:lnTo>
                  <a:lnTo>
                    <a:pt x="148778" y="416971"/>
                  </a:lnTo>
                  <a:lnTo>
                    <a:pt x="162173" y="381205"/>
                  </a:lnTo>
                  <a:lnTo>
                    <a:pt x="163737" y="381280"/>
                  </a:lnTo>
                  <a:lnTo>
                    <a:pt x="180266" y="384949"/>
                  </a:lnTo>
                  <a:lnTo>
                    <a:pt x="199213" y="382083"/>
                  </a:lnTo>
                  <a:lnTo>
                    <a:pt x="238830" y="360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014"/>
            <p:cNvSpPr/>
            <p:nvPr>
              <p:custDataLst>
                <p:tags r:id="rId43"/>
              </p:custDataLst>
            </p:nvPr>
          </p:nvSpPr>
          <p:spPr>
            <a:xfrm>
              <a:off x="8121650" y="5483023"/>
              <a:ext cx="181149" cy="340118"/>
            </a:xfrm>
            <a:custGeom>
              <a:avLst/>
              <a:gdLst/>
              <a:ahLst/>
              <a:cxnLst/>
              <a:rect l="0" t="0" r="0" b="0"/>
              <a:pathLst>
                <a:path w="181149" h="340118">
                  <a:moveTo>
                    <a:pt x="63500" y="66877"/>
                  </a:moveTo>
                  <a:lnTo>
                    <a:pt x="63500" y="66877"/>
                  </a:lnTo>
                  <a:lnTo>
                    <a:pt x="51291" y="106876"/>
                  </a:lnTo>
                  <a:lnTo>
                    <a:pt x="45608" y="138747"/>
                  </a:lnTo>
                  <a:lnTo>
                    <a:pt x="40731" y="176430"/>
                  </a:lnTo>
                  <a:lnTo>
                    <a:pt x="36212" y="216697"/>
                  </a:lnTo>
                  <a:lnTo>
                    <a:pt x="31852" y="254349"/>
                  </a:lnTo>
                  <a:lnTo>
                    <a:pt x="25429" y="295991"/>
                  </a:lnTo>
                  <a:lnTo>
                    <a:pt x="20309" y="315961"/>
                  </a:lnTo>
                  <a:lnTo>
                    <a:pt x="21300" y="316188"/>
                  </a:lnTo>
                  <a:lnTo>
                    <a:pt x="26164" y="312678"/>
                  </a:lnTo>
                  <a:lnTo>
                    <a:pt x="33465" y="292655"/>
                  </a:lnTo>
                  <a:lnTo>
                    <a:pt x="43469" y="250896"/>
                  </a:lnTo>
                  <a:lnTo>
                    <a:pt x="53186" y="206989"/>
                  </a:lnTo>
                  <a:lnTo>
                    <a:pt x="58740" y="181452"/>
                  </a:lnTo>
                  <a:lnTo>
                    <a:pt x="65971" y="153138"/>
                  </a:lnTo>
                  <a:lnTo>
                    <a:pt x="74319" y="122973"/>
                  </a:lnTo>
                  <a:lnTo>
                    <a:pt x="83412" y="91574"/>
                  </a:lnTo>
                  <a:lnTo>
                    <a:pt x="99161" y="45398"/>
                  </a:lnTo>
                  <a:lnTo>
                    <a:pt x="113216" y="14998"/>
                  </a:lnTo>
                  <a:lnTo>
                    <a:pt x="126517" y="1486"/>
                  </a:lnTo>
                  <a:lnTo>
                    <a:pt x="133028" y="0"/>
                  </a:lnTo>
                  <a:lnTo>
                    <a:pt x="139485" y="1125"/>
                  </a:lnTo>
                  <a:lnTo>
                    <a:pt x="145906" y="3992"/>
                  </a:lnTo>
                  <a:lnTo>
                    <a:pt x="158686" y="22231"/>
                  </a:lnTo>
                  <a:lnTo>
                    <a:pt x="170010" y="51973"/>
                  </a:lnTo>
                  <a:lnTo>
                    <a:pt x="177395" y="93414"/>
                  </a:lnTo>
                  <a:lnTo>
                    <a:pt x="181148" y="140055"/>
                  </a:lnTo>
                  <a:lnTo>
                    <a:pt x="180699" y="186889"/>
                  </a:lnTo>
                  <a:lnTo>
                    <a:pt x="173444" y="228871"/>
                  </a:lnTo>
                  <a:lnTo>
                    <a:pt x="159400" y="264934"/>
                  </a:lnTo>
                  <a:lnTo>
                    <a:pt x="139989" y="295308"/>
                  </a:lnTo>
                  <a:lnTo>
                    <a:pt x="114899" y="318215"/>
                  </a:lnTo>
                  <a:lnTo>
                    <a:pt x="73007" y="336865"/>
                  </a:lnTo>
                  <a:lnTo>
                    <a:pt x="36056" y="340117"/>
                  </a:lnTo>
                  <a:lnTo>
                    <a:pt x="19317" y="334367"/>
                  </a:lnTo>
                  <a:lnTo>
                    <a:pt x="0" y="320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015"/>
            <p:cNvSpPr/>
            <p:nvPr>
              <p:custDataLst>
                <p:tags r:id="rId44"/>
              </p:custDataLst>
            </p:nvPr>
          </p:nvSpPr>
          <p:spPr>
            <a:xfrm>
              <a:off x="8458200" y="5810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189"/>
          <p:cNvGrpSpPr/>
          <p:nvPr/>
        </p:nvGrpSpPr>
        <p:grpSpPr>
          <a:xfrm>
            <a:off x="1413743" y="6139943"/>
            <a:ext cx="662708" cy="546608"/>
            <a:chOff x="1413743" y="6139943"/>
            <a:chExt cx="662708" cy="546608"/>
          </a:xfrm>
        </p:grpSpPr>
        <p:sp>
          <p:nvSpPr>
            <p:cNvPr id="257" name="SMARTInkShape-1016"/>
            <p:cNvSpPr/>
            <p:nvPr>
              <p:custDataLst>
                <p:tags r:id="rId33"/>
              </p:custDataLst>
            </p:nvPr>
          </p:nvSpPr>
          <p:spPr>
            <a:xfrm>
              <a:off x="1413743" y="6139943"/>
              <a:ext cx="179963" cy="434833"/>
            </a:xfrm>
            <a:custGeom>
              <a:avLst/>
              <a:gdLst/>
              <a:ahLst/>
              <a:cxnLst/>
              <a:rect l="0" t="0" r="0" b="0"/>
              <a:pathLst>
                <a:path w="179963" h="434833">
                  <a:moveTo>
                    <a:pt x="27707" y="95757"/>
                  </a:moveTo>
                  <a:lnTo>
                    <a:pt x="27707" y="95757"/>
                  </a:lnTo>
                  <a:lnTo>
                    <a:pt x="16723" y="71908"/>
                  </a:lnTo>
                  <a:lnTo>
                    <a:pt x="15107" y="64469"/>
                  </a:lnTo>
                  <a:lnTo>
                    <a:pt x="15732" y="71991"/>
                  </a:lnTo>
                  <a:lnTo>
                    <a:pt x="20037" y="110164"/>
                  </a:lnTo>
                  <a:lnTo>
                    <a:pt x="20770" y="142377"/>
                  </a:lnTo>
                  <a:lnTo>
                    <a:pt x="21096" y="184916"/>
                  </a:lnTo>
                  <a:lnTo>
                    <a:pt x="21241" y="230163"/>
                  </a:lnTo>
                  <a:lnTo>
                    <a:pt x="21306" y="273321"/>
                  </a:lnTo>
                  <a:lnTo>
                    <a:pt x="21334" y="308965"/>
                  </a:lnTo>
                  <a:lnTo>
                    <a:pt x="21353" y="354765"/>
                  </a:lnTo>
                  <a:lnTo>
                    <a:pt x="21356" y="372332"/>
                  </a:lnTo>
                  <a:lnTo>
                    <a:pt x="17986" y="364207"/>
                  </a:lnTo>
                  <a:lnTo>
                    <a:pt x="9148" y="321426"/>
                  </a:lnTo>
                  <a:lnTo>
                    <a:pt x="6162" y="296297"/>
                  </a:lnTo>
                  <a:lnTo>
                    <a:pt x="3466" y="266139"/>
                  </a:lnTo>
                  <a:lnTo>
                    <a:pt x="963" y="232628"/>
                  </a:lnTo>
                  <a:lnTo>
                    <a:pt x="0" y="199705"/>
                  </a:lnTo>
                  <a:lnTo>
                    <a:pt x="63" y="167172"/>
                  </a:lnTo>
                  <a:lnTo>
                    <a:pt x="811" y="134900"/>
                  </a:lnTo>
                  <a:lnTo>
                    <a:pt x="2721" y="108447"/>
                  </a:lnTo>
                  <a:lnTo>
                    <a:pt x="8606" y="65884"/>
                  </a:lnTo>
                  <a:lnTo>
                    <a:pt x="13110" y="24268"/>
                  </a:lnTo>
                  <a:lnTo>
                    <a:pt x="22915" y="14937"/>
                  </a:lnTo>
                  <a:lnTo>
                    <a:pt x="58268" y="805"/>
                  </a:lnTo>
                  <a:lnTo>
                    <a:pt x="74892" y="0"/>
                  </a:lnTo>
                  <a:lnTo>
                    <a:pt x="102771" y="8513"/>
                  </a:lnTo>
                  <a:lnTo>
                    <a:pt x="126921" y="31582"/>
                  </a:lnTo>
                  <a:lnTo>
                    <a:pt x="148002" y="65823"/>
                  </a:lnTo>
                  <a:lnTo>
                    <a:pt x="164427" y="111617"/>
                  </a:lnTo>
                  <a:lnTo>
                    <a:pt x="170359" y="136670"/>
                  </a:lnTo>
                  <a:lnTo>
                    <a:pt x="175020" y="162543"/>
                  </a:lnTo>
                  <a:lnTo>
                    <a:pt x="178832" y="188965"/>
                  </a:lnTo>
                  <a:lnTo>
                    <a:pt x="179962" y="213634"/>
                  </a:lnTo>
                  <a:lnTo>
                    <a:pt x="177456" y="259860"/>
                  </a:lnTo>
                  <a:lnTo>
                    <a:pt x="167875" y="300159"/>
                  </a:lnTo>
                  <a:lnTo>
                    <a:pt x="153504" y="335475"/>
                  </a:lnTo>
                  <a:lnTo>
                    <a:pt x="126991" y="378451"/>
                  </a:lnTo>
                  <a:lnTo>
                    <a:pt x="98354" y="419291"/>
                  </a:lnTo>
                  <a:lnTo>
                    <a:pt x="82427" y="434832"/>
                  </a:lnTo>
                  <a:lnTo>
                    <a:pt x="81120" y="433284"/>
                  </a:lnTo>
                  <a:lnTo>
                    <a:pt x="78507" y="413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017"/>
            <p:cNvSpPr/>
            <p:nvPr>
              <p:custDataLst>
                <p:tags r:id="rId34"/>
              </p:custDataLst>
            </p:nvPr>
          </p:nvSpPr>
          <p:spPr>
            <a:xfrm>
              <a:off x="1795229" y="6322552"/>
              <a:ext cx="205022" cy="46499"/>
            </a:xfrm>
            <a:custGeom>
              <a:avLst/>
              <a:gdLst/>
              <a:ahLst/>
              <a:cxnLst/>
              <a:rect l="0" t="0" r="0" b="0"/>
              <a:pathLst>
                <a:path w="205022" h="46499">
                  <a:moveTo>
                    <a:pt x="8171" y="46498"/>
                  </a:moveTo>
                  <a:lnTo>
                    <a:pt x="8171" y="46498"/>
                  </a:lnTo>
                  <a:lnTo>
                    <a:pt x="1429" y="46498"/>
                  </a:lnTo>
                  <a:lnTo>
                    <a:pt x="148" y="45793"/>
                  </a:lnTo>
                  <a:lnTo>
                    <a:pt x="0" y="44616"/>
                  </a:lnTo>
                  <a:lnTo>
                    <a:pt x="607" y="43127"/>
                  </a:lnTo>
                  <a:lnTo>
                    <a:pt x="11574" y="34289"/>
                  </a:lnTo>
                  <a:lnTo>
                    <a:pt x="55933" y="18659"/>
                  </a:lnTo>
                  <a:lnTo>
                    <a:pt x="88665" y="10372"/>
                  </a:lnTo>
                  <a:lnTo>
                    <a:pt x="122498" y="3866"/>
                  </a:lnTo>
                  <a:lnTo>
                    <a:pt x="167634" y="0"/>
                  </a:lnTo>
                  <a:lnTo>
                    <a:pt x="205021" y="2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018"/>
            <p:cNvSpPr/>
            <p:nvPr>
              <p:custDataLst>
                <p:tags r:id="rId35"/>
              </p:custDataLst>
            </p:nvPr>
          </p:nvSpPr>
          <p:spPr>
            <a:xfrm>
              <a:off x="1856892" y="6413500"/>
              <a:ext cx="219559" cy="43568"/>
            </a:xfrm>
            <a:custGeom>
              <a:avLst/>
              <a:gdLst/>
              <a:ahLst/>
              <a:cxnLst/>
              <a:rect l="0" t="0" r="0" b="0"/>
              <a:pathLst>
                <a:path w="219559" h="43568">
                  <a:moveTo>
                    <a:pt x="3658" y="38100"/>
                  </a:moveTo>
                  <a:lnTo>
                    <a:pt x="3658" y="38100"/>
                  </a:lnTo>
                  <a:lnTo>
                    <a:pt x="287" y="38099"/>
                  </a:lnTo>
                  <a:lnTo>
                    <a:pt x="0" y="38805"/>
                  </a:lnTo>
                  <a:lnTo>
                    <a:pt x="1562" y="41471"/>
                  </a:lnTo>
                  <a:lnTo>
                    <a:pt x="19892" y="43567"/>
                  </a:lnTo>
                  <a:lnTo>
                    <a:pt x="57778" y="37447"/>
                  </a:lnTo>
                  <a:lnTo>
                    <a:pt x="94269" y="30519"/>
                  </a:lnTo>
                  <a:lnTo>
                    <a:pt x="135652" y="22031"/>
                  </a:lnTo>
                  <a:lnTo>
                    <a:pt x="177563" y="11202"/>
                  </a:lnTo>
                  <a:lnTo>
                    <a:pt x="219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019"/>
            <p:cNvSpPr/>
            <p:nvPr>
              <p:custDataLst>
                <p:tags r:id="rId36"/>
              </p:custDataLst>
            </p:nvPr>
          </p:nvSpPr>
          <p:spPr>
            <a:xfrm>
              <a:off x="1534771" y="6565899"/>
              <a:ext cx="60734" cy="120652"/>
            </a:xfrm>
            <a:custGeom>
              <a:avLst/>
              <a:gdLst/>
              <a:ahLst/>
              <a:cxnLst/>
              <a:rect l="0" t="0" r="0" b="0"/>
              <a:pathLst>
                <a:path w="60734" h="120652">
                  <a:moveTo>
                    <a:pt x="59079" y="1"/>
                  </a:moveTo>
                  <a:lnTo>
                    <a:pt x="59079" y="1"/>
                  </a:lnTo>
                  <a:lnTo>
                    <a:pt x="40781" y="0"/>
                  </a:lnTo>
                  <a:lnTo>
                    <a:pt x="11159" y="14306"/>
                  </a:lnTo>
                  <a:lnTo>
                    <a:pt x="4150" y="20705"/>
                  </a:lnTo>
                  <a:lnTo>
                    <a:pt x="1293" y="24386"/>
                  </a:lnTo>
                  <a:lnTo>
                    <a:pt x="94" y="27547"/>
                  </a:lnTo>
                  <a:lnTo>
                    <a:pt x="0" y="30359"/>
                  </a:lnTo>
                  <a:lnTo>
                    <a:pt x="643" y="32940"/>
                  </a:lnTo>
                  <a:lnTo>
                    <a:pt x="8290" y="43314"/>
                  </a:lnTo>
                  <a:lnTo>
                    <a:pt x="45340" y="70627"/>
                  </a:lnTo>
                  <a:lnTo>
                    <a:pt x="60501" y="92957"/>
                  </a:lnTo>
                  <a:lnTo>
                    <a:pt x="60733" y="97250"/>
                  </a:lnTo>
                  <a:lnTo>
                    <a:pt x="57227" y="105782"/>
                  </a:lnTo>
                  <a:lnTo>
                    <a:pt x="50691" y="115147"/>
                  </a:lnTo>
                  <a:lnTo>
                    <a:pt x="46414" y="118205"/>
                  </a:lnTo>
                  <a:lnTo>
                    <a:pt x="40029" y="120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020"/>
            <p:cNvSpPr/>
            <p:nvPr>
              <p:custDataLst>
                <p:tags r:id="rId37"/>
              </p:custDataLst>
            </p:nvPr>
          </p:nvSpPr>
          <p:spPr>
            <a:xfrm>
              <a:off x="1648169" y="6600341"/>
              <a:ext cx="26467" cy="65462"/>
            </a:xfrm>
            <a:custGeom>
              <a:avLst/>
              <a:gdLst/>
              <a:ahLst/>
              <a:cxnLst/>
              <a:rect l="0" t="0" r="0" b="0"/>
              <a:pathLst>
                <a:path w="26467" h="65462">
                  <a:moveTo>
                    <a:pt x="15531" y="3659"/>
                  </a:moveTo>
                  <a:lnTo>
                    <a:pt x="15531" y="3659"/>
                  </a:lnTo>
                  <a:lnTo>
                    <a:pt x="22273" y="3658"/>
                  </a:lnTo>
                  <a:lnTo>
                    <a:pt x="24259" y="2954"/>
                  </a:lnTo>
                  <a:lnTo>
                    <a:pt x="25583" y="1777"/>
                  </a:lnTo>
                  <a:lnTo>
                    <a:pt x="26466" y="288"/>
                  </a:lnTo>
                  <a:lnTo>
                    <a:pt x="26349" y="0"/>
                  </a:lnTo>
                  <a:lnTo>
                    <a:pt x="22813" y="2261"/>
                  </a:lnTo>
                  <a:lnTo>
                    <a:pt x="19238" y="3037"/>
                  </a:lnTo>
                  <a:lnTo>
                    <a:pt x="15297" y="7146"/>
                  </a:lnTo>
                  <a:lnTo>
                    <a:pt x="2810" y="31246"/>
                  </a:lnTo>
                  <a:lnTo>
                    <a:pt x="0" y="42026"/>
                  </a:lnTo>
                  <a:lnTo>
                    <a:pt x="2679" y="65461"/>
                  </a:lnTo>
                  <a:lnTo>
                    <a:pt x="3435" y="65322"/>
                  </a:lnTo>
                  <a:lnTo>
                    <a:pt x="6157" y="63285"/>
                  </a:lnTo>
                  <a:lnTo>
                    <a:pt x="11656" y="54801"/>
                  </a:lnTo>
                  <a:lnTo>
                    <a:pt x="15021" y="32031"/>
                  </a:lnTo>
                  <a:lnTo>
                    <a:pt x="15531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021"/>
            <p:cNvSpPr/>
            <p:nvPr>
              <p:custDataLst>
                <p:tags r:id="rId38"/>
              </p:custDataLst>
            </p:nvPr>
          </p:nvSpPr>
          <p:spPr>
            <a:xfrm>
              <a:off x="1701800" y="6546850"/>
              <a:ext cx="88901" cy="100399"/>
            </a:xfrm>
            <a:custGeom>
              <a:avLst/>
              <a:gdLst/>
              <a:ahLst/>
              <a:cxnLst/>
              <a:rect l="0" t="0" r="0" b="0"/>
              <a:pathLst>
                <a:path w="88901" h="100399">
                  <a:moveTo>
                    <a:pt x="0" y="12700"/>
                  </a:moveTo>
                  <a:lnTo>
                    <a:pt x="0" y="12700"/>
                  </a:lnTo>
                  <a:lnTo>
                    <a:pt x="13815" y="21489"/>
                  </a:lnTo>
                  <a:lnTo>
                    <a:pt x="21662" y="30011"/>
                  </a:lnTo>
                  <a:lnTo>
                    <a:pt x="49563" y="73968"/>
                  </a:lnTo>
                  <a:lnTo>
                    <a:pt x="56854" y="100398"/>
                  </a:lnTo>
                  <a:lnTo>
                    <a:pt x="57062" y="94501"/>
                  </a:lnTo>
                  <a:lnTo>
                    <a:pt x="51675" y="62877"/>
                  </a:lnTo>
                  <a:lnTo>
                    <a:pt x="57801" y="40894"/>
                  </a:lnTo>
                  <a:lnTo>
                    <a:pt x="72513" y="1832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22"/>
            <p:cNvSpPr/>
            <p:nvPr>
              <p:custDataLst>
                <p:tags r:id="rId39"/>
              </p:custDataLst>
            </p:nvPr>
          </p:nvSpPr>
          <p:spPr>
            <a:xfrm>
              <a:off x="1810089" y="6472415"/>
              <a:ext cx="31412" cy="193792"/>
            </a:xfrm>
            <a:custGeom>
              <a:avLst/>
              <a:gdLst/>
              <a:ahLst/>
              <a:cxnLst/>
              <a:rect l="0" t="0" r="0" b="0"/>
              <a:pathLst>
                <a:path w="31412" h="193792">
                  <a:moveTo>
                    <a:pt x="12361" y="10935"/>
                  </a:moveTo>
                  <a:lnTo>
                    <a:pt x="12361" y="10935"/>
                  </a:lnTo>
                  <a:lnTo>
                    <a:pt x="12361" y="0"/>
                  </a:lnTo>
                  <a:lnTo>
                    <a:pt x="10480" y="11020"/>
                  </a:lnTo>
                  <a:lnTo>
                    <a:pt x="3522" y="53206"/>
                  </a:lnTo>
                  <a:lnTo>
                    <a:pt x="805" y="99582"/>
                  </a:lnTo>
                  <a:lnTo>
                    <a:pt x="0" y="145699"/>
                  </a:lnTo>
                  <a:lnTo>
                    <a:pt x="3132" y="177159"/>
                  </a:lnTo>
                  <a:lnTo>
                    <a:pt x="6914" y="183840"/>
                  </a:lnTo>
                  <a:lnTo>
                    <a:pt x="18642" y="193145"/>
                  </a:lnTo>
                  <a:lnTo>
                    <a:pt x="23604" y="193791"/>
                  </a:lnTo>
                  <a:lnTo>
                    <a:pt x="27617" y="192106"/>
                  </a:lnTo>
                  <a:lnTo>
                    <a:pt x="30999" y="188866"/>
                  </a:lnTo>
                  <a:lnTo>
                    <a:pt x="31411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023"/>
            <p:cNvSpPr/>
            <p:nvPr>
              <p:custDataLst>
                <p:tags r:id="rId40"/>
              </p:custDataLst>
            </p:nvPr>
          </p:nvSpPr>
          <p:spPr>
            <a:xfrm>
              <a:off x="1778000" y="65595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0845" y="11994"/>
                  </a:lnTo>
                  <a:lnTo>
                    <a:pt x="48805" y="3861"/>
                  </a:lnTo>
                  <a:lnTo>
                    <a:pt x="95971" y="50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024"/>
            <p:cNvSpPr/>
            <p:nvPr>
              <p:custDataLst>
                <p:tags r:id="rId41"/>
              </p:custDataLst>
            </p:nvPr>
          </p:nvSpPr>
          <p:spPr>
            <a:xfrm>
              <a:off x="1845943" y="6319761"/>
              <a:ext cx="179708" cy="335040"/>
            </a:xfrm>
            <a:custGeom>
              <a:avLst/>
              <a:gdLst/>
              <a:ahLst/>
              <a:cxnLst/>
              <a:rect l="0" t="0" r="0" b="0"/>
              <a:pathLst>
                <a:path w="179708" h="335040">
                  <a:moveTo>
                    <a:pt x="46357" y="239789"/>
                  </a:moveTo>
                  <a:lnTo>
                    <a:pt x="46357" y="239789"/>
                  </a:lnTo>
                  <a:lnTo>
                    <a:pt x="40268" y="239789"/>
                  </a:lnTo>
                  <a:lnTo>
                    <a:pt x="39317" y="228958"/>
                  </a:lnTo>
                  <a:lnTo>
                    <a:pt x="36643" y="224862"/>
                  </a:lnTo>
                  <a:lnTo>
                    <a:pt x="33531" y="224193"/>
                  </a:lnTo>
                  <a:lnTo>
                    <a:pt x="24428" y="225332"/>
                  </a:lnTo>
                  <a:lnTo>
                    <a:pt x="15209" y="230071"/>
                  </a:lnTo>
                  <a:lnTo>
                    <a:pt x="7113" y="236881"/>
                  </a:lnTo>
                  <a:lnTo>
                    <a:pt x="1163" y="244611"/>
                  </a:lnTo>
                  <a:lnTo>
                    <a:pt x="0" y="249354"/>
                  </a:lnTo>
                  <a:lnTo>
                    <a:pt x="1734" y="266142"/>
                  </a:lnTo>
                  <a:lnTo>
                    <a:pt x="4887" y="278311"/>
                  </a:lnTo>
                  <a:lnTo>
                    <a:pt x="14285" y="288895"/>
                  </a:lnTo>
                  <a:lnTo>
                    <a:pt x="27870" y="297598"/>
                  </a:lnTo>
                  <a:lnTo>
                    <a:pt x="43314" y="303816"/>
                  </a:lnTo>
                  <a:lnTo>
                    <a:pt x="59586" y="305170"/>
                  </a:lnTo>
                  <a:lnTo>
                    <a:pt x="89657" y="300289"/>
                  </a:lnTo>
                  <a:lnTo>
                    <a:pt x="109516" y="287819"/>
                  </a:lnTo>
                  <a:lnTo>
                    <a:pt x="116761" y="276657"/>
                  </a:lnTo>
                  <a:lnTo>
                    <a:pt x="121412" y="258988"/>
                  </a:lnTo>
                  <a:lnTo>
                    <a:pt x="120383" y="256821"/>
                  </a:lnTo>
                  <a:lnTo>
                    <a:pt x="118285" y="255377"/>
                  </a:lnTo>
                  <a:lnTo>
                    <a:pt x="115476" y="254414"/>
                  </a:lnTo>
                  <a:lnTo>
                    <a:pt x="112192" y="255183"/>
                  </a:lnTo>
                  <a:lnTo>
                    <a:pt x="104780" y="259800"/>
                  </a:lnTo>
                  <a:lnTo>
                    <a:pt x="92674" y="273705"/>
                  </a:lnTo>
                  <a:lnTo>
                    <a:pt x="89990" y="287083"/>
                  </a:lnTo>
                  <a:lnTo>
                    <a:pt x="94017" y="315297"/>
                  </a:lnTo>
                  <a:lnTo>
                    <a:pt x="102349" y="332979"/>
                  </a:lnTo>
                  <a:lnTo>
                    <a:pt x="109906" y="320945"/>
                  </a:lnTo>
                  <a:lnTo>
                    <a:pt x="125101" y="277222"/>
                  </a:lnTo>
                  <a:lnTo>
                    <a:pt x="133330" y="237376"/>
                  </a:lnTo>
                  <a:lnTo>
                    <a:pt x="137500" y="208547"/>
                  </a:lnTo>
                  <a:lnTo>
                    <a:pt x="141691" y="174511"/>
                  </a:lnTo>
                  <a:lnTo>
                    <a:pt x="145896" y="137003"/>
                  </a:lnTo>
                  <a:lnTo>
                    <a:pt x="148700" y="104238"/>
                  </a:lnTo>
                  <a:lnTo>
                    <a:pt x="150569" y="74632"/>
                  </a:lnTo>
                  <a:lnTo>
                    <a:pt x="152646" y="28098"/>
                  </a:lnTo>
                  <a:lnTo>
                    <a:pt x="153979" y="0"/>
                  </a:lnTo>
                  <a:lnTo>
                    <a:pt x="154264" y="42511"/>
                  </a:lnTo>
                  <a:lnTo>
                    <a:pt x="154288" y="79908"/>
                  </a:lnTo>
                  <a:lnTo>
                    <a:pt x="158061" y="126162"/>
                  </a:lnTo>
                  <a:lnTo>
                    <a:pt x="161043" y="151338"/>
                  </a:lnTo>
                  <a:lnTo>
                    <a:pt x="166238" y="198126"/>
                  </a:lnTo>
                  <a:lnTo>
                    <a:pt x="170193" y="240322"/>
                  </a:lnTo>
                  <a:lnTo>
                    <a:pt x="171951" y="275539"/>
                  </a:lnTo>
                  <a:lnTo>
                    <a:pt x="177443" y="320359"/>
                  </a:lnTo>
                  <a:lnTo>
                    <a:pt x="179707" y="335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7" name="SMARTInkShape-1025"/>
          <p:cNvSpPr/>
          <p:nvPr>
            <p:custDataLst>
              <p:tags r:id="rId10"/>
            </p:custDataLst>
          </p:nvPr>
        </p:nvSpPr>
        <p:spPr>
          <a:xfrm>
            <a:off x="2324446" y="6093972"/>
            <a:ext cx="190155" cy="454608"/>
          </a:xfrm>
          <a:custGeom>
            <a:avLst/>
            <a:gdLst/>
            <a:ahLst/>
            <a:cxnLst/>
            <a:rect l="0" t="0" r="0" b="0"/>
            <a:pathLst>
              <a:path w="190155" h="454608">
                <a:moveTo>
                  <a:pt x="107604" y="59178"/>
                </a:moveTo>
                <a:lnTo>
                  <a:pt x="107604" y="59178"/>
                </a:lnTo>
                <a:lnTo>
                  <a:pt x="106898" y="31754"/>
                </a:lnTo>
                <a:lnTo>
                  <a:pt x="104233" y="23236"/>
                </a:lnTo>
                <a:lnTo>
                  <a:pt x="96934" y="14746"/>
                </a:lnTo>
                <a:lnTo>
                  <a:pt x="85928" y="6975"/>
                </a:lnTo>
                <a:lnTo>
                  <a:pt x="71630" y="1170"/>
                </a:lnTo>
                <a:lnTo>
                  <a:pt x="59630" y="0"/>
                </a:lnTo>
                <a:lnTo>
                  <a:pt x="48182" y="2538"/>
                </a:lnTo>
                <a:lnTo>
                  <a:pt x="27281" y="12606"/>
                </a:lnTo>
                <a:lnTo>
                  <a:pt x="16401" y="22957"/>
                </a:lnTo>
                <a:lnTo>
                  <a:pt x="10625" y="36495"/>
                </a:lnTo>
                <a:lnTo>
                  <a:pt x="9085" y="44055"/>
                </a:lnTo>
                <a:lnTo>
                  <a:pt x="13659" y="71552"/>
                </a:lnTo>
                <a:lnTo>
                  <a:pt x="30693" y="102042"/>
                </a:lnTo>
                <a:lnTo>
                  <a:pt x="66097" y="143244"/>
                </a:lnTo>
                <a:lnTo>
                  <a:pt x="102809" y="187937"/>
                </a:lnTo>
                <a:lnTo>
                  <a:pt x="110652" y="210218"/>
                </a:lnTo>
                <a:lnTo>
                  <a:pt x="108723" y="225555"/>
                </a:lnTo>
                <a:lnTo>
                  <a:pt x="106234" y="233596"/>
                </a:lnTo>
                <a:lnTo>
                  <a:pt x="64241" y="280248"/>
                </a:lnTo>
                <a:lnTo>
                  <a:pt x="19487" y="314272"/>
                </a:lnTo>
                <a:lnTo>
                  <a:pt x="15524" y="320249"/>
                </a:lnTo>
                <a:lnTo>
                  <a:pt x="7470" y="359453"/>
                </a:lnTo>
                <a:lnTo>
                  <a:pt x="1407" y="396925"/>
                </a:lnTo>
                <a:lnTo>
                  <a:pt x="0" y="431555"/>
                </a:lnTo>
                <a:lnTo>
                  <a:pt x="2002" y="437957"/>
                </a:lnTo>
                <a:lnTo>
                  <a:pt x="9869" y="448833"/>
                </a:lnTo>
                <a:lnTo>
                  <a:pt x="29829" y="454607"/>
                </a:lnTo>
                <a:lnTo>
                  <a:pt x="76563" y="454096"/>
                </a:lnTo>
                <a:lnTo>
                  <a:pt x="114269" y="449185"/>
                </a:lnTo>
                <a:lnTo>
                  <a:pt x="152194" y="444651"/>
                </a:lnTo>
                <a:lnTo>
                  <a:pt x="190154" y="4401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1" name="SMARTInkShape-Group191"/>
          <p:cNvGrpSpPr/>
          <p:nvPr/>
        </p:nvGrpSpPr>
        <p:grpSpPr>
          <a:xfrm>
            <a:off x="2607283" y="6458335"/>
            <a:ext cx="466118" cy="63116"/>
            <a:chOff x="2607283" y="6458335"/>
            <a:chExt cx="466118" cy="63116"/>
          </a:xfrm>
        </p:grpSpPr>
        <p:sp>
          <p:nvSpPr>
            <p:cNvPr id="268" name="SMARTInkShape-1026"/>
            <p:cNvSpPr/>
            <p:nvPr>
              <p:custDataLst>
                <p:tags r:id="rId30"/>
              </p:custDataLst>
            </p:nvPr>
          </p:nvSpPr>
          <p:spPr>
            <a:xfrm>
              <a:off x="2607283" y="6458335"/>
              <a:ext cx="40668" cy="25016"/>
            </a:xfrm>
            <a:custGeom>
              <a:avLst/>
              <a:gdLst/>
              <a:ahLst/>
              <a:cxnLst/>
              <a:rect l="0" t="0" r="0" b="0"/>
              <a:pathLst>
                <a:path w="40668" h="25016">
                  <a:moveTo>
                    <a:pt x="40667" y="25015"/>
                  </a:moveTo>
                  <a:lnTo>
                    <a:pt x="40667" y="25015"/>
                  </a:lnTo>
                  <a:lnTo>
                    <a:pt x="3143" y="1564"/>
                  </a:lnTo>
                  <a:lnTo>
                    <a:pt x="0" y="481"/>
                  </a:lnTo>
                  <a:lnTo>
                    <a:pt x="150" y="193"/>
                  </a:lnTo>
                  <a:lnTo>
                    <a:pt x="956" y="0"/>
                  </a:lnTo>
                  <a:lnTo>
                    <a:pt x="21617" y="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027"/>
            <p:cNvSpPr/>
            <p:nvPr>
              <p:custDataLst>
                <p:tags r:id="rId31"/>
              </p:custDataLst>
            </p:nvPr>
          </p:nvSpPr>
          <p:spPr>
            <a:xfrm>
              <a:off x="2762250" y="64770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028"/>
            <p:cNvSpPr/>
            <p:nvPr>
              <p:custDataLst>
                <p:tags r:id="rId32"/>
              </p:custDataLst>
            </p:nvPr>
          </p:nvSpPr>
          <p:spPr>
            <a:xfrm>
              <a:off x="3048000" y="65151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192"/>
          <p:cNvGrpSpPr/>
          <p:nvPr/>
        </p:nvGrpSpPr>
        <p:grpSpPr>
          <a:xfrm>
            <a:off x="3340100" y="6508749"/>
            <a:ext cx="304801" cy="6352"/>
            <a:chOff x="3340100" y="6508749"/>
            <a:chExt cx="304801" cy="6352"/>
          </a:xfrm>
        </p:grpSpPr>
        <p:sp>
          <p:nvSpPr>
            <p:cNvPr id="272" name="SMARTInkShape-1029"/>
            <p:cNvSpPr/>
            <p:nvPr>
              <p:custDataLst>
                <p:tags r:id="rId28"/>
              </p:custDataLst>
            </p:nvPr>
          </p:nvSpPr>
          <p:spPr>
            <a:xfrm>
              <a:off x="3340100" y="6508749"/>
              <a:ext cx="76201" cy="2"/>
            </a:xfrm>
            <a:custGeom>
              <a:avLst/>
              <a:gdLst/>
              <a:ahLst/>
              <a:cxnLst/>
              <a:rect l="0" t="0" r="0" b="0"/>
              <a:pathLst>
                <a:path w="76201" h="2">
                  <a:moveTo>
                    <a:pt x="0" y="1"/>
                  </a:moveTo>
                  <a:lnTo>
                    <a:pt x="0" y="1"/>
                  </a:lnTo>
                  <a:lnTo>
                    <a:pt x="46983" y="0"/>
                  </a:lnTo>
                  <a:lnTo>
                    <a:pt x="7620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030"/>
            <p:cNvSpPr/>
            <p:nvPr>
              <p:custDataLst>
                <p:tags r:id="rId29"/>
              </p:custDataLst>
            </p:nvPr>
          </p:nvSpPr>
          <p:spPr>
            <a:xfrm>
              <a:off x="3600450" y="65087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193"/>
          <p:cNvGrpSpPr/>
          <p:nvPr/>
        </p:nvGrpSpPr>
        <p:grpSpPr>
          <a:xfrm>
            <a:off x="4032250" y="6521450"/>
            <a:ext cx="425451" cy="12701"/>
            <a:chOff x="4032250" y="6521450"/>
            <a:chExt cx="425451" cy="12701"/>
          </a:xfrm>
        </p:grpSpPr>
        <p:sp>
          <p:nvSpPr>
            <p:cNvPr id="275" name="SMARTInkShape-1031"/>
            <p:cNvSpPr/>
            <p:nvPr>
              <p:custDataLst>
                <p:tags r:id="rId26"/>
              </p:custDataLst>
            </p:nvPr>
          </p:nvSpPr>
          <p:spPr>
            <a:xfrm>
              <a:off x="4032250" y="65341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032"/>
            <p:cNvSpPr/>
            <p:nvPr>
              <p:custDataLst>
                <p:tags r:id="rId27"/>
              </p:custDataLst>
            </p:nvPr>
          </p:nvSpPr>
          <p:spPr>
            <a:xfrm>
              <a:off x="4400550" y="65214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6263" y="58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194"/>
          <p:cNvGrpSpPr/>
          <p:nvPr/>
        </p:nvGrpSpPr>
        <p:grpSpPr>
          <a:xfrm>
            <a:off x="4737100" y="6477000"/>
            <a:ext cx="527051" cy="63501"/>
            <a:chOff x="4737100" y="6477000"/>
            <a:chExt cx="527051" cy="63501"/>
          </a:xfrm>
        </p:grpSpPr>
        <p:sp>
          <p:nvSpPr>
            <p:cNvPr id="278" name="SMARTInkShape-1033"/>
            <p:cNvSpPr/>
            <p:nvPr>
              <p:custDataLst>
                <p:tags r:id="rId24"/>
              </p:custDataLst>
            </p:nvPr>
          </p:nvSpPr>
          <p:spPr>
            <a:xfrm>
              <a:off x="4737100" y="65405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35487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034"/>
            <p:cNvSpPr/>
            <p:nvPr>
              <p:custDataLst>
                <p:tags r:id="rId25"/>
              </p:custDataLst>
            </p:nvPr>
          </p:nvSpPr>
          <p:spPr>
            <a:xfrm>
              <a:off x="5207000" y="6477000"/>
              <a:ext cx="57151" cy="31751"/>
            </a:xfrm>
            <a:custGeom>
              <a:avLst/>
              <a:gdLst/>
              <a:ahLst/>
              <a:cxnLst/>
              <a:rect l="0" t="0" r="0" b="0"/>
              <a:pathLst>
                <a:path w="57151" h="31751">
                  <a:moveTo>
                    <a:pt x="0" y="31750"/>
                  </a:moveTo>
                  <a:lnTo>
                    <a:pt x="0" y="31750"/>
                  </a:lnTo>
                  <a:lnTo>
                    <a:pt x="26515" y="1954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195"/>
          <p:cNvGrpSpPr/>
          <p:nvPr/>
        </p:nvGrpSpPr>
        <p:grpSpPr>
          <a:xfrm>
            <a:off x="5556250" y="6477000"/>
            <a:ext cx="590551" cy="69851"/>
            <a:chOff x="5556250" y="6477000"/>
            <a:chExt cx="590551" cy="69851"/>
          </a:xfrm>
        </p:grpSpPr>
        <p:sp>
          <p:nvSpPr>
            <p:cNvPr id="281" name="SMARTInkShape-1035"/>
            <p:cNvSpPr/>
            <p:nvPr>
              <p:custDataLst>
                <p:tags r:id="rId21"/>
              </p:custDataLst>
            </p:nvPr>
          </p:nvSpPr>
          <p:spPr>
            <a:xfrm>
              <a:off x="5556250" y="64770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4159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036"/>
            <p:cNvSpPr/>
            <p:nvPr>
              <p:custDataLst>
                <p:tags r:id="rId22"/>
              </p:custDataLst>
            </p:nvPr>
          </p:nvSpPr>
          <p:spPr>
            <a:xfrm>
              <a:off x="5873750" y="65024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38724" y="5467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037"/>
            <p:cNvSpPr/>
            <p:nvPr>
              <p:custDataLst>
                <p:tags r:id="rId23"/>
              </p:custDataLst>
            </p:nvPr>
          </p:nvSpPr>
          <p:spPr>
            <a:xfrm>
              <a:off x="6057900" y="65405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22605" y="5026"/>
                  </a:lnTo>
                  <a:lnTo>
                    <a:pt x="63731" y="6088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5" name="SMARTInkShape-1038"/>
          <p:cNvSpPr/>
          <p:nvPr>
            <p:custDataLst>
              <p:tags r:id="rId11"/>
            </p:custDataLst>
          </p:nvPr>
        </p:nvSpPr>
        <p:spPr>
          <a:xfrm>
            <a:off x="6527800" y="6073005"/>
            <a:ext cx="148721" cy="590441"/>
          </a:xfrm>
          <a:custGeom>
            <a:avLst/>
            <a:gdLst/>
            <a:ahLst/>
            <a:cxnLst/>
            <a:rect l="0" t="0" r="0" b="0"/>
            <a:pathLst>
              <a:path w="148721" h="590441">
                <a:moveTo>
                  <a:pt x="0" y="29345"/>
                </a:moveTo>
                <a:lnTo>
                  <a:pt x="0" y="29345"/>
                </a:lnTo>
                <a:lnTo>
                  <a:pt x="3370" y="19232"/>
                </a:lnTo>
                <a:lnTo>
                  <a:pt x="10670" y="10504"/>
                </a:lnTo>
                <a:lnTo>
                  <a:pt x="15580" y="6201"/>
                </a:lnTo>
                <a:lnTo>
                  <a:pt x="28561" y="1420"/>
                </a:lnTo>
                <a:lnTo>
                  <a:pt x="43738" y="0"/>
                </a:lnTo>
                <a:lnTo>
                  <a:pt x="80241" y="6719"/>
                </a:lnTo>
                <a:lnTo>
                  <a:pt x="101984" y="15056"/>
                </a:lnTo>
                <a:lnTo>
                  <a:pt x="121056" y="28168"/>
                </a:lnTo>
                <a:lnTo>
                  <a:pt x="135177" y="47166"/>
                </a:lnTo>
                <a:lnTo>
                  <a:pt x="144745" y="70427"/>
                </a:lnTo>
                <a:lnTo>
                  <a:pt x="148720" y="110584"/>
                </a:lnTo>
                <a:lnTo>
                  <a:pt x="144649" y="136711"/>
                </a:lnTo>
                <a:lnTo>
                  <a:pt x="124311" y="175223"/>
                </a:lnTo>
                <a:lnTo>
                  <a:pt x="90903" y="220386"/>
                </a:lnTo>
                <a:lnTo>
                  <a:pt x="55411" y="262554"/>
                </a:lnTo>
                <a:lnTo>
                  <a:pt x="53168" y="270190"/>
                </a:lnTo>
                <a:lnTo>
                  <a:pt x="54439" y="286200"/>
                </a:lnTo>
                <a:lnTo>
                  <a:pt x="66753" y="324544"/>
                </a:lnTo>
                <a:lnTo>
                  <a:pt x="84656" y="367971"/>
                </a:lnTo>
                <a:lnTo>
                  <a:pt x="104105" y="408373"/>
                </a:lnTo>
                <a:lnTo>
                  <a:pt x="118941" y="439807"/>
                </a:lnTo>
                <a:lnTo>
                  <a:pt x="132590" y="472593"/>
                </a:lnTo>
                <a:lnTo>
                  <a:pt x="142062" y="516043"/>
                </a:lnTo>
                <a:lnTo>
                  <a:pt x="141497" y="555728"/>
                </a:lnTo>
                <a:lnTo>
                  <a:pt x="135958" y="565828"/>
                </a:lnTo>
                <a:lnTo>
                  <a:pt x="116636" y="580814"/>
                </a:lnTo>
                <a:lnTo>
                  <a:pt x="81360" y="590440"/>
                </a:lnTo>
                <a:lnTo>
                  <a:pt x="58503" y="587049"/>
                </a:lnTo>
                <a:lnTo>
                  <a:pt x="25400" y="5754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SMARTInkShape-Group197"/>
          <p:cNvGrpSpPr/>
          <p:nvPr/>
        </p:nvGrpSpPr>
        <p:grpSpPr>
          <a:xfrm>
            <a:off x="3502130" y="5938626"/>
            <a:ext cx="371371" cy="673092"/>
            <a:chOff x="3502130" y="5938626"/>
            <a:chExt cx="371371" cy="673092"/>
          </a:xfrm>
        </p:grpSpPr>
        <p:sp>
          <p:nvSpPr>
            <p:cNvPr id="286" name="SMARTInkShape-1039"/>
            <p:cNvSpPr/>
            <p:nvPr>
              <p:custDataLst>
                <p:tags r:id="rId18"/>
              </p:custDataLst>
            </p:nvPr>
          </p:nvSpPr>
          <p:spPr>
            <a:xfrm>
              <a:off x="3502130" y="5938626"/>
              <a:ext cx="14797" cy="673092"/>
            </a:xfrm>
            <a:custGeom>
              <a:avLst/>
              <a:gdLst/>
              <a:ahLst/>
              <a:cxnLst/>
              <a:rect l="0" t="0" r="0" b="0"/>
              <a:pathLst>
                <a:path w="14797" h="673092">
                  <a:moveTo>
                    <a:pt x="9420" y="30374"/>
                  </a:moveTo>
                  <a:lnTo>
                    <a:pt x="9420" y="30374"/>
                  </a:lnTo>
                  <a:lnTo>
                    <a:pt x="9420" y="0"/>
                  </a:lnTo>
                  <a:lnTo>
                    <a:pt x="9420" y="42936"/>
                  </a:lnTo>
                  <a:lnTo>
                    <a:pt x="9420" y="88659"/>
                  </a:lnTo>
                  <a:lnTo>
                    <a:pt x="9420" y="128951"/>
                  </a:lnTo>
                  <a:lnTo>
                    <a:pt x="9420" y="152536"/>
                  </a:lnTo>
                  <a:lnTo>
                    <a:pt x="9420" y="177432"/>
                  </a:lnTo>
                  <a:lnTo>
                    <a:pt x="8714" y="206024"/>
                  </a:lnTo>
                  <a:lnTo>
                    <a:pt x="7538" y="237080"/>
                  </a:lnTo>
                  <a:lnTo>
                    <a:pt x="6049" y="269778"/>
                  </a:lnTo>
                  <a:lnTo>
                    <a:pt x="4350" y="304277"/>
                  </a:lnTo>
                  <a:lnTo>
                    <a:pt x="2513" y="339976"/>
                  </a:lnTo>
                  <a:lnTo>
                    <a:pt x="582" y="376475"/>
                  </a:lnTo>
                  <a:lnTo>
                    <a:pt x="0" y="412097"/>
                  </a:lnTo>
                  <a:lnTo>
                    <a:pt x="318" y="447133"/>
                  </a:lnTo>
                  <a:lnTo>
                    <a:pt x="1235" y="481781"/>
                  </a:lnTo>
                  <a:lnTo>
                    <a:pt x="2552" y="512640"/>
                  </a:lnTo>
                  <a:lnTo>
                    <a:pt x="4136" y="540973"/>
                  </a:lnTo>
                  <a:lnTo>
                    <a:pt x="5897" y="567623"/>
                  </a:lnTo>
                  <a:lnTo>
                    <a:pt x="7855" y="610405"/>
                  </a:lnTo>
                  <a:lnTo>
                    <a:pt x="10837" y="652850"/>
                  </a:lnTo>
                  <a:lnTo>
                    <a:pt x="14796" y="673091"/>
                  </a:lnTo>
                  <a:lnTo>
                    <a:pt x="13709" y="672636"/>
                  </a:lnTo>
                  <a:lnTo>
                    <a:pt x="3070" y="6590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040"/>
            <p:cNvSpPr/>
            <p:nvPr>
              <p:custDataLst>
                <p:tags r:id="rId19"/>
              </p:custDataLst>
            </p:nvPr>
          </p:nvSpPr>
          <p:spPr>
            <a:xfrm>
              <a:off x="3605631" y="5938648"/>
              <a:ext cx="134520" cy="233553"/>
            </a:xfrm>
            <a:custGeom>
              <a:avLst/>
              <a:gdLst/>
              <a:ahLst/>
              <a:cxnLst/>
              <a:rect l="0" t="0" r="0" b="0"/>
              <a:pathLst>
                <a:path w="134520" h="233553">
                  <a:moveTo>
                    <a:pt x="96419" y="36702"/>
                  </a:moveTo>
                  <a:lnTo>
                    <a:pt x="96419" y="36702"/>
                  </a:lnTo>
                  <a:lnTo>
                    <a:pt x="93048" y="26589"/>
                  </a:lnTo>
                  <a:lnTo>
                    <a:pt x="87630" y="19743"/>
                  </a:lnTo>
                  <a:lnTo>
                    <a:pt x="79813" y="14348"/>
                  </a:lnTo>
                  <a:lnTo>
                    <a:pt x="63511" y="8050"/>
                  </a:lnTo>
                  <a:lnTo>
                    <a:pt x="51454" y="6329"/>
                  </a:lnTo>
                  <a:lnTo>
                    <a:pt x="37159" y="11208"/>
                  </a:lnTo>
                  <a:lnTo>
                    <a:pt x="22809" y="21139"/>
                  </a:lnTo>
                  <a:lnTo>
                    <a:pt x="11727" y="34959"/>
                  </a:lnTo>
                  <a:lnTo>
                    <a:pt x="926" y="68719"/>
                  </a:lnTo>
                  <a:lnTo>
                    <a:pt x="0" y="106631"/>
                  </a:lnTo>
                  <a:lnTo>
                    <a:pt x="10935" y="144675"/>
                  </a:lnTo>
                  <a:lnTo>
                    <a:pt x="27581" y="172646"/>
                  </a:lnTo>
                  <a:lnTo>
                    <a:pt x="39719" y="183669"/>
                  </a:lnTo>
                  <a:lnTo>
                    <a:pt x="45919" y="187597"/>
                  </a:lnTo>
                  <a:lnTo>
                    <a:pt x="52169" y="188804"/>
                  </a:lnTo>
                  <a:lnTo>
                    <a:pt x="64758" y="186383"/>
                  </a:lnTo>
                  <a:lnTo>
                    <a:pt x="87116" y="170344"/>
                  </a:lnTo>
                  <a:lnTo>
                    <a:pt x="97694" y="149956"/>
                  </a:lnTo>
                  <a:lnTo>
                    <a:pt x="101502" y="137605"/>
                  </a:lnTo>
                  <a:lnTo>
                    <a:pt x="101971" y="103185"/>
                  </a:lnTo>
                  <a:lnTo>
                    <a:pt x="97476" y="65544"/>
                  </a:lnTo>
                  <a:lnTo>
                    <a:pt x="90774" y="34704"/>
                  </a:lnTo>
                  <a:lnTo>
                    <a:pt x="79329" y="14412"/>
                  </a:lnTo>
                  <a:lnTo>
                    <a:pt x="72325" y="7025"/>
                  </a:lnTo>
                  <a:lnTo>
                    <a:pt x="64129" y="2806"/>
                  </a:lnTo>
                  <a:lnTo>
                    <a:pt x="45614" y="0"/>
                  </a:lnTo>
                  <a:lnTo>
                    <a:pt x="31270" y="2986"/>
                  </a:lnTo>
                  <a:lnTo>
                    <a:pt x="25470" y="5758"/>
                  </a:lnTo>
                  <a:lnTo>
                    <a:pt x="21603" y="9723"/>
                  </a:lnTo>
                  <a:lnTo>
                    <a:pt x="17306" y="19772"/>
                  </a:lnTo>
                  <a:lnTo>
                    <a:pt x="14887" y="44072"/>
                  </a:lnTo>
                  <a:lnTo>
                    <a:pt x="19966" y="61615"/>
                  </a:lnTo>
                  <a:lnTo>
                    <a:pt x="36607" y="87357"/>
                  </a:lnTo>
                  <a:lnTo>
                    <a:pt x="82161" y="129501"/>
                  </a:lnTo>
                  <a:lnTo>
                    <a:pt x="98544" y="143925"/>
                  </a:lnTo>
                  <a:lnTo>
                    <a:pt x="110401" y="161442"/>
                  </a:lnTo>
                  <a:lnTo>
                    <a:pt x="117338" y="180985"/>
                  </a:lnTo>
                  <a:lnTo>
                    <a:pt x="117946" y="194667"/>
                  </a:lnTo>
                  <a:lnTo>
                    <a:pt x="117275" y="207097"/>
                  </a:lnTo>
                  <a:lnTo>
                    <a:pt x="119330" y="217325"/>
                  </a:lnTo>
                  <a:lnTo>
                    <a:pt x="124475" y="224695"/>
                  </a:lnTo>
                  <a:lnTo>
                    <a:pt x="134519" y="2335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041"/>
            <p:cNvSpPr/>
            <p:nvPr>
              <p:custDataLst>
                <p:tags r:id="rId20"/>
              </p:custDataLst>
            </p:nvPr>
          </p:nvSpPr>
          <p:spPr>
            <a:xfrm>
              <a:off x="3835400" y="6083823"/>
              <a:ext cx="38101" cy="139178"/>
            </a:xfrm>
            <a:custGeom>
              <a:avLst/>
              <a:gdLst/>
              <a:ahLst/>
              <a:cxnLst/>
              <a:rect l="0" t="0" r="0" b="0"/>
              <a:pathLst>
                <a:path w="38101" h="139178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1881" y="12098"/>
                  </a:lnTo>
                  <a:lnTo>
                    <a:pt x="10831" y="54761"/>
                  </a:lnTo>
                  <a:lnTo>
                    <a:pt x="22862" y="101962"/>
                  </a:lnTo>
                  <a:lnTo>
                    <a:pt x="38100" y="1391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198"/>
          <p:cNvGrpSpPr/>
          <p:nvPr/>
        </p:nvGrpSpPr>
        <p:grpSpPr>
          <a:xfrm>
            <a:off x="4603750" y="5869428"/>
            <a:ext cx="571501" cy="734573"/>
            <a:chOff x="4603750" y="5869428"/>
            <a:chExt cx="571501" cy="734573"/>
          </a:xfrm>
        </p:grpSpPr>
        <p:sp>
          <p:nvSpPr>
            <p:cNvPr id="290" name="SMARTInkShape-1042"/>
            <p:cNvSpPr/>
            <p:nvPr>
              <p:custDataLst>
                <p:tags r:id="rId15"/>
              </p:custDataLst>
            </p:nvPr>
          </p:nvSpPr>
          <p:spPr>
            <a:xfrm>
              <a:off x="4603750" y="5931685"/>
              <a:ext cx="31751" cy="672316"/>
            </a:xfrm>
            <a:custGeom>
              <a:avLst/>
              <a:gdLst/>
              <a:ahLst/>
              <a:cxnLst/>
              <a:rect l="0" t="0" r="0" b="0"/>
              <a:pathLst>
                <a:path w="31751" h="672316">
                  <a:moveTo>
                    <a:pt x="0" y="18265"/>
                  </a:moveTo>
                  <a:lnTo>
                    <a:pt x="0" y="18265"/>
                  </a:lnTo>
                  <a:lnTo>
                    <a:pt x="5069" y="5173"/>
                  </a:lnTo>
                  <a:lnTo>
                    <a:pt x="9420" y="980"/>
                  </a:lnTo>
                  <a:lnTo>
                    <a:pt x="9102" y="392"/>
                  </a:lnTo>
                  <a:lnTo>
                    <a:pt x="8185" y="0"/>
                  </a:lnTo>
                  <a:lnTo>
                    <a:pt x="6592" y="39501"/>
                  </a:lnTo>
                  <a:lnTo>
                    <a:pt x="6457" y="72152"/>
                  </a:lnTo>
                  <a:lnTo>
                    <a:pt x="6398" y="117239"/>
                  </a:lnTo>
                  <a:lnTo>
                    <a:pt x="5676" y="144925"/>
                  </a:lnTo>
                  <a:lnTo>
                    <a:pt x="4490" y="175377"/>
                  </a:lnTo>
                  <a:lnTo>
                    <a:pt x="2993" y="207673"/>
                  </a:lnTo>
                  <a:lnTo>
                    <a:pt x="1995" y="241903"/>
                  </a:lnTo>
                  <a:lnTo>
                    <a:pt x="1330" y="277424"/>
                  </a:lnTo>
                  <a:lnTo>
                    <a:pt x="886" y="313805"/>
                  </a:lnTo>
                  <a:lnTo>
                    <a:pt x="591" y="350053"/>
                  </a:lnTo>
                  <a:lnTo>
                    <a:pt x="394" y="386212"/>
                  </a:lnTo>
                  <a:lnTo>
                    <a:pt x="263" y="422313"/>
                  </a:lnTo>
                  <a:lnTo>
                    <a:pt x="881" y="454141"/>
                  </a:lnTo>
                  <a:lnTo>
                    <a:pt x="1998" y="483122"/>
                  </a:lnTo>
                  <a:lnTo>
                    <a:pt x="3449" y="510202"/>
                  </a:lnTo>
                  <a:lnTo>
                    <a:pt x="6942" y="557226"/>
                  </a:lnTo>
                  <a:lnTo>
                    <a:pt x="10846" y="597175"/>
                  </a:lnTo>
                  <a:lnTo>
                    <a:pt x="17011" y="640644"/>
                  </a:lnTo>
                  <a:lnTo>
                    <a:pt x="23306" y="662303"/>
                  </a:lnTo>
                  <a:lnTo>
                    <a:pt x="31750" y="6723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043"/>
            <p:cNvSpPr/>
            <p:nvPr>
              <p:custDataLst>
                <p:tags r:id="rId16"/>
              </p:custDataLst>
            </p:nvPr>
          </p:nvSpPr>
          <p:spPr>
            <a:xfrm>
              <a:off x="4763627" y="5869428"/>
              <a:ext cx="138574" cy="226573"/>
            </a:xfrm>
            <a:custGeom>
              <a:avLst/>
              <a:gdLst/>
              <a:ahLst/>
              <a:cxnLst/>
              <a:rect l="0" t="0" r="0" b="0"/>
              <a:pathLst>
                <a:path w="138574" h="226573">
                  <a:moveTo>
                    <a:pt x="87773" y="36072"/>
                  </a:moveTo>
                  <a:lnTo>
                    <a:pt x="87773" y="36072"/>
                  </a:lnTo>
                  <a:lnTo>
                    <a:pt x="87773" y="29330"/>
                  </a:lnTo>
                  <a:lnTo>
                    <a:pt x="84010" y="22257"/>
                  </a:lnTo>
                  <a:lnTo>
                    <a:pt x="81031" y="18396"/>
                  </a:lnTo>
                  <a:lnTo>
                    <a:pt x="73958" y="14105"/>
                  </a:lnTo>
                  <a:lnTo>
                    <a:pt x="70096" y="12961"/>
                  </a:lnTo>
                  <a:lnTo>
                    <a:pt x="58280" y="15452"/>
                  </a:lnTo>
                  <a:lnTo>
                    <a:pt x="51177" y="18092"/>
                  </a:lnTo>
                  <a:lnTo>
                    <a:pt x="37642" y="30433"/>
                  </a:lnTo>
                  <a:lnTo>
                    <a:pt x="11705" y="73842"/>
                  </a:lnTo>
                  <a:lnTo>
                    <a:pt x="2675" y="118915"/>
                  </a:lnTo>
                  <a:lnTo>
                    <a:pt x="0" y="164649"/>
                  </a:lnTo>
                  <a:lnTo>
                    <a:pt x="5018" y="188938"/>
                  </a:lnTo>
                  <a:lnTo>
                    <a:pt x="15010" y="207729"/>
                  </a:lnTo>
                  <a:lnTo>
                    <a:pt x="28858" y="220784"/>
                  </a:lnTo>
                  <a:lnTo>
                    <a:pt x="44420" y="225646"/>
                  </a:lnTo>
                  <a:lnTo>
                    <a:pt x="60039" y="224750"/>
                  </a:lnTo>
                  <a:lnTo>
                    <a:pt x="74035" y="219647"/>
                  </a:lnTo>
                  <a:lnTo>
                    <a:pt x="85431" y="207031"/>
                  </a:lnTo>
                  <a:lnTo>
                    <a:pt x="104243" y="163446"/>
                  </a:lnTo>
                  <a:lnTo>
                    <a:pt x="107323" y="128431"/>
                  </a:lnTo>
                  <a:lnTo>
                    <a:pt x="106340" y="89819"/>
                  </a:lnTo>
                  <a:lnTo>
                    <a:pt x="100408" y="42433"/>
                  </a:lnTo>
                  <a:lnTo>
                    <a:pt x="91272" y="19614"/>
                  </a:lnTo>
                  <a:lnTo>
                    <a:pt x="83755" y="11694"/>
                  </a:lnTo>
                  <a:lnTo>
                    <a:pt x="64115" y="1013"/>
                  </a:lnTo>
                  <a:lnTo>
                    <a:pt x="54362" y="0"/>
                  </a:lnTo>
                  <a:lnTo>
                    <a:pt x="36000" y="4518"/>
                  </a:lnTo>
                  <a:lnTo>
                    <a:pt x="20313" y="15463"/>
                  </a:lnTo>
                  <a:lnTo>
                    <a:pt x="13166" y="22332"/>
                  </a:lnTo>
                  <a:lnTo>
                    <a:pt x="5225" y="41255"/>
                  </a:lnTo>
                  <a:lnTo>
                    <a:pt x="3108" y="52227"/>
                  </a:lnTo>
                  <a:lnTo>
                    <a:pt x="8281" y="73826"/>
                  </a:lnTo>
                  <a:lnTo>
                    <a:pt x="34598" y="116436"/>
                  </a:lnTo>
                  <a:lnTo>
                    <a:pt x="80344" y="162506"/>
                  </a:lnTo>
                  <a:lnTo>
                    <a:pt x="123339" y="206914"/>
                  </a:lnTo>
                  <a:lnTo>
                    <a:pt x="138573" y="226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044"/>
            <p:cNvSpPr/>
            <p:nvPr>
              <p:custDataLst>
                <p:tags r:id="rId17"/>
              </p:custDataLst>
            </p:nvPr>
          </p:nvSpPr>
          <p:spPr>
            <a:xfrm>
              <a:off x="4953000" y="6008922"/>
              <a:ext cx="222251" cy="156929"/>
            </a:xfrm>
            <a:custGeom>
              <a:avLst/>
              <a:gdLst/>
              <a:ahLst/>
              <a:cxnLst/>
              <a:rect l="0" t="0" r="0" b="0"/>
              <a:pathLst>
                <a:path w="222251" h="156929">
                  <a:moveTo>
                    <a:pt x="0" y="36278"/>
                  </a:moveTo>
                  <a:lnTo>
                    <a:pt x="0" y="36278"/>
                  </a:lnTo>
                  <a:lnTo>
                    <a:pt x="11537" y="10957"/>
                  </a:lnTo>
                  <a:lnTo>
                    <a:pt x="18298" y="4328"/>
                  </a:lnTo>
                  <a:lnTo>
                    <a:pt x="26006" y="911"/>
                  </a:lnTo>
                  <a:lnTo>
                    <a:pt x="30038" y="0"/>
                  </a:lnTo>
                  <a:lnTo>
                    <a:pt x="33431" y="803"/>
                  </a:lnTo>
                  <a:lnTo>
                    <a:pt x="39082" y="5460"/>
                  </a:lnTo>
                  <a:lnTo>
                    <a:pt x="46230" y="22757"/>
                  </a:lnTo>
                  <a:lnTo>
                    <a:pt x="46075" y="45756"/>
                  </a:lnTo>
                  <a:lnTo>
                    <a:pt x="38996" y="78106"/>
                  </a:lnTo>
                  <a:lnTo>
                    <a:pt x="23121" y="112117"/>
                  </a:lnTo>
                  <a:lnTo>
                    <a:pt x="23175" y="114353"/>
                  </a:lnTo>
                  <a:lnTo>
                    <a:pt x="25822" y="118251"/>
                  </a:lnTo>
                  <a:lnTo>
                    <a:pt x="31703" y="124686"/>
                  </a:lnTo>
                  <a:lnTo>
                    <a:pt x="53060" y="132872"/>
                  </a:lnTo>
                  <a:lnTo>
                    <a:pt x="91842" y="139766"/>
                  </a:lnTo>
                  <a:lnTo>
                    <a:pt x="139082" y="146277"/>
                  </a:lnTo>
                  <a:lnTo>
                    <a:pt x="172116" y="150548"/>
                  </a:lnTo>
                  <a:lnTo>
                    <a:pt x="222250" y="1569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199"/>
          <p:cNvGrpSpPr/>
          <p:nvPr/>
        </p:nvGrpSpPr>
        <p:grpSpPr>
          <a:xfrm>
            <a:off x="5709592" y="5903095"/>
            <a:ext cx="367005" cy="751706"/>
            <a:chOff x="5709592" y="5903095"/>
            <a:chExt cx="367005" cy="751706"/>
          </a:xfrm>
        </p:grpSpPr>
        <p:sp>
          <p:nvSpPr>
            <p:cNvPr id="294" name="SMARTInkShape-1045"/>
            <p:cNvSpPr/>
            <p:nvPr>
              <p:custDataLst>
                <p:tags r:id="rId12"/>
              </p:custDataLst>
            </p:nvPr>
          </p:nvSpPr>
          <p:spPr>
            <a:xfrm>
              <a:off x="5709592" y="5930900"/>
              <a:ext cx="30809" cy="723901"/>
            </a:xfrm>
            <a:custGeom>
              <a:avLst/>
              <a:gdLst/>
              <a:ahLst/>
              <a:cxnLst/>
              <a:rect l="0" t="0" r="0" b="0"/>
              <a:pathLst>
                <a:path w="30809" h="723901">
                  <a:moveTo>
                    <a:pt x="30808" y="0"/>
                  </a:moveTo>
                  <a:lnTo>
                    <a:pt x="30808" y="0"/>
                  </a:lnTo>
                  <a:lnTo>
                    <a:pt x="24066" y="3371"/>
                  </a:lnTo>
                  <a:lnTo>
                    <a:pt x="13131" y="25693"/>
                  </a:lnTo>
                  <a:lnTo>
                    <a:pt x="8841" y="56810"/>
                  </a:lnTo>
                  <a:lnTo>
                    <a:pt x="6934" y="100038"/>
                  </a:lnTo>
                  <a:lnTo>
                    <a:pt x="6425" y="127370"/>
                  </a:lnTo>
                  <a:lnTo>
                    <a:pt x="6086" y="156880"/>
                  </a:lnTo>
                  <a:lnTo>
                    <a:pt x="5155" y="191370"/>
                  </a:lnTo>
                  <a:lnTo>
                    <a:pt x="3828" y="229180"/>
                  </a:lnTo>
                  <a:lnTo>
                    <a:pt x="2238" y="269203"/>
                  </a:lnTo>
                  <a:lnTo>
                    <a:pt x="1178" y="311408"/>
                  </a:lnTo>
                  <a:lnTo>
                    <a:pt x="471" y="355066"/>
                  </a:lnTo>
                  <a:lnTo>
                    <a:pt x="0" y="399695"/>
                  </a:lnTo>
                  <a:lnTo>
                    <a:pt x="392" y="442146"/>
                  </a:lnTo>
                  <a:lnTo>
                    <a:pt x="1359" y="483148"/>
                  </a:lnTo>
                  <a:lnTo>
                    <a:pt x="2708" y="523182"/>
                  </a:lnTo>
                  <a:lnTo>
                    <a:pt x="4314" y="558338"/>
                  </a:lnTo>
                  <a:lnTo>
                    <a:pt x="6089" y="590241"/>
                  </a:lnTo>
                  <a:lnTo>
                    <a:pt x="7979" y="619978"/>
                  </a:lnTo>
                  <a:lnTo>
                    <a:pt x="11960" y="666188"/>
                  </a:lnTo>
                  <a:lnTo>
                    <a:pt x="18108" y="723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046"/>
            <p:cNvSpPr/>
            <p:nvPr>
              <p:custDataLst>
                <p:tags r:id="rId13"/>
              </p:custDataLst>
            </p:nvPr>
          </p:nvSpPr>
          <p:spPr>
            <a:xfrm>
              <a:off x="5835174" y="5903095"/>
              <a:ext cx="152877" cy="224338"/>
            </a:xfrm>
            <a:custGeom>
              <a:avLst/>
              <a:gdLst/>
              <a:ahLst/>
              <a:cxnLst/>
              <a:rect l="0" t="0" r="0" b="0"/>
              <a:pathLst>
                <a:path w="152877" h="224338">
                  <a:moveTo>
                    <a:pt x="89376" y="65905"/>
                  </a:moveTo>
                  <a:lnTo>
                    <a:pt x="89376" y="65905"/>
                  </a:lnTo>
                  <a:lnTo>
                    <a:pt x="57588" y="35529"/>
                  </a:lnTo>
                  <a:lnTo>
                    <a:pt x="47967" y="31238"/>
                  </a:lnTo>
                  <a:lnTo>
                    <a:pt x="42720" y="32210"/>
                  </a:lnTo>
                  <a:lnTo>
                    <a:pt x="31245" y="38935"/>
                  </a:lnTo>
                  <a:lnTo>
                    <a:pt x="12885" y="61363"/>
                  </a:lnTo>
                  <a:lnTo>
                    <a:pt x="782" y="100464"/>
                  </a:lnTo>
                  <a:lnTo>
                    <a:pt x="2840" y="141055"/>
                  </a:lnTo>
                  <a:lnTo>
                    <a:pt x="19129" y="179893"/>
                  </a:lnTo>
                  <a:lnTo>
                    <a:pt x="45200" y="208099"/>
                  </a:lnTo>
                  <a:lnTo>
                    <a:pt x="65155" y="223121"/>
                  </a:lnTo>
                  <a:lnTo>
                    <a:pt x="71818" y="224337"/>
                  </a:lnTo>
                  <a:lnTo>
                    <a:pt x="86746" y="221926"/>
                  </a:lnTo>
                  <a:lnTo>
                    <a:pt x="99026" y="212388"/>
                  </a:lnTo>
                  <a:lnTo>
                    <a:pt x="104276" y="205895"/>
                  </a:lnTo>
                  <a:lnTo>
                    <a:pt x="115035" y="166415"/>
                  </a:lnTo>
                  <a:lnTo>
                    <a:pt x="116538" y="124922"/>
                  </a:lnTo>
                  <a:lnTo>
                    <a:pt x="114148" y="80140"/>
                  </a:lnTo>
                  <a:lnTo>
                    <a:pt x="108382" y="43775"/>
                  </a:lnTo>
                  <a:lnTo>
                    <a:pt x="93590" y="18675"/>
                  </a:lnTo>
                  <a:lnTo>
                    <a:pt x="83719" y="9017"/>
                  </a:lnTo>
                  <a:lnTo>
                    <a:pt x="59580" y="171"/>
                  </a:lnTo>
                  <a:lnTo>
                    <a:pt x="34505" y="0"/>
                  </a:lnTo>
                  <a:lnTo>
                    <a:pt x="13954" y="6981"/>
                  </a:lnTo>
                  <a:lnTo>
                    <a:pt x="7344" y="13922"/>
                  </a:lnTo>
                  <a:lnTo>
                    <a:pt x="0" y="32923"/>
                  </a:lnTo>
                  <a:lnTo>
                    <a:pt x="4263" y="59243"/>
                  </a:lnTo>
                  <a:lnTo>
                    <a:pt x="24411" y="102031"/>
                  </a:lnTo>
                  <a:lnTo>
                    <a:pt x="62824" y="147673"/>
                  </a:lnTo>
                  <a:lnTo>
                    <a:pt x="108747" y="181748"/>
                  </a:lnTo>
                  <a:lnTo>
                    <a:pt x="152876" y="1992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047"/>
            <p:cNvSpPr/>
            <p:nvPr>
              <p:custDataLst>
                <p:tags r:id="rId14"/>
              </p:custDataLst>
            </p:nvPr>
          </p:nvSpPr>
          <p:spPr>
            <a:xfrm>
              <a:off x="5969000" y="6064326"/>
              <a:ext cx="107597" cy="158675"/>
            </a:xfrm>
            <a:custGeom>
              <a:avLst/>
              <a:gdLst/>
              <a:ahLst/>
              <a:cxnLst/>
              <a:rect l="0" t="0" r="0" b="0"/>
              <a:pathLst>
                <a:path w="107597" h="158675">
                  <a:moveTo>
                    <a:pt x="38100" y="6274"/>
                  </a:moveTo>
                  <a:lnTo>
                    <a:pt x="38100" y="6274"/>
                  </a:lnTo>
                  <a:lnTo>
                    <a:pt x="38100" y="186"/>
                  </a:lnTo>
                  <a:lnTo>
                    <a:pt x="41471" y="0"/>
                  </a:lnTo>
                  <a:lnTo>
                    <a:pt x="45007" y="1839"/>
                  </a:lnTo>
                  <a:lnTo>
                    <a:pt x="56398" y="12140"/>
                  </a:lnTo>
                  <a:lnTo>
                    <a:pt x="60344" y="19700"/>
                  </a:lnTo>
                  <a:lnTo>
                    <a:pt x="63084" y="40942"/>
                  </a:lnTo>
                  <a:lnTo>
                    <a:pt x="63445" y="60045"/>
                  </a:lnTo>
                  <a:lnTo>
                    <a:pt x="64169" y="61171"/>
                  </a:lnTo>
                  <a:lnTo>
                    <a:pt x="65356" y="61922"/>
                  </a:lnTo>
                  <a:lnTo>
                    <a:pt x="76329" y="66707"/>
                  </a:lnTo>
                  <a:lnTo>
                    <a:pt x="103050" y="90552"/>
                  </a:lnTo>
                  <a:lnTo>
                    <a:pt x="106094" y="96326"/>
                  </a:lnTo>
                  <a:lnTo>
                    <a:pt x="107596" y="108386"/>
                  </a:lnTo>
                  <a:lnTo>
                    <a:pt x="102148" y="120802"/>
                  </a:lnTo>
                  <a:lnTo>
                    <a:pt x="91965" y="132669"/>
                  </a:lnTo>
                  <a:lnTo>
                    <a:pt x="78033" y="142647"/>
                  </a:lnTo>
                  <a:lnTo>
                    <a:pt x="37365" y="154777"/>
                  </a:lnTo>
                  <a:lnTo>
                    <a:pt x="0" y="1586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56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200"/>
          <p:cNvGrpSpPr/>
          <p:nvPr/>
        </p:nvGrpSpPr>
        <p:grpSpPr>
          <a:xfrm>
            <a:off x="607170" y="445383"/>
            <a:ext cx="916831" cy="390363"/>
            <a:chOff x="607170" y="445383"/>
            <a:chExt cx="916831" cy="390363"/>
          </a:xfrm>
        </p:grpSpPr>
        <p:sp>
          <p:nvSpPr>
            <p:cNvPr id="2" name="SMARTInkShape-1048"/>
            <p:cNvSpPr/>
            <p:nvPr>
              <p:custDataLst>
                <p:tags r:id="rId221"/>
              </p:custDataLst>
            </p:nvPr>
          </p:nvSpPr>
          <p:spPr>
            <a:xfrm>
              <a:off x="1403350" y="565150"/>
              <a:ext cx="120651" cy="138357"/>
            </a:xfrm>
            <a:custGeom>
              <a:avLst/>
              <a:gdLst/>
              <a:ahLst/>
              <a:cxnLst/>
              <a:rect l="0" t="0" r="0" b="0"/>
              <a:pathLst>
                <a:path w="120651" h="138357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1" y="1324"/>
                  </a:lnTo>
                  <a:lnTo>
                    <a:pt x="3371" y="883"/>
                  </a:lnTo>
                  <a:lnTo>
                    <a:pt x="12209" y="3632"/>
                  </a:lnTo>
                  <a:lnTo>
                    <a:pt x="28543" y="21727"/>
                  </a:lnTo>
                  <a:lnTo>
                    <a:pt x="57564" y="66640"/>
                  </a:lnTo>
                  <a:lnTo>
                    <a:pt x="72493" y="108440"/>
                  </a:lnTo>
                  <a:lnTo>
                    <a:pt x="81086" y="135165"/>
                  </a:lnTo>
                  <a:lnTo>
                    <a:pt x="80868" y="136677"/>
                  </a:lnTo>
                  <a:lnTo>
                    <a:pt x="80018" y="137685"/>
                  </a:lnTo>
                  <a:lnTo>
                    <a:pt x="78745" y="138356"/>
                  </a:lnTo>
                  <a:lnTo>
                    <a:pt x="77191" y="137393"/>
                  </a:lnTo>
                  <a:lnTo>
                    <a:pt x="73583" y="132560"/>
                  </a:lnTo>
                  <a:lnTo>
                    <a:pt x="67585" y="111792"/>
                  </a:lnTo>
                  <a:lnTo>
                    <a:pt x="69376" y="73875"/>
                  </a:lnTo>
                  <a:lnTo>
                    <a:pt x="72697" y="55882"/>
                  </a:lnTo>
                  <a:lnTo>
                    <a:pt x="82169" y="4035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49"/>
            <p:cNvSpPr/>
            <p:nvPr>
              <p:custDataLst>
                <p:tags r:id="rId222"/>
              </p:custDataLst>
            </p:nvPr>
          </p:nvSpPr>
          <p:spPr>
            <a:xfrm>
              <a:off x="1313831" y="574226"/>
              <a:ext cx="89520" cy="147479"/>
            </a:xfrm>
            <a:custGeom>
              <a:avLst/>
              <a:gdLst/>
              <a:ahLst/>
              <a:cxnLst/>
              <a:rect l="0" t="0" r="0" b="0"/>
              <a:pathLst>
                <a:path w="89520" h="147479">
                  <a:moveTo>
                    <a:pt x="26019" y="22674"/>
                  </a:moveTo>
                  <a:lnTo>
                    <a:pt x="26019" y="22674"/>
                  </a:lnTo>
                  <a:lnTo>
                    <a:pt x="22648" y="26045"/>
                  </a:lnTo>
                  <a:lnTo>
                    <a:pt x="20993" y="29581"/>
                  </a:lnTo>
                  <a:lnTo>
                    <a:pt x="19930" y="40972"/>
                  </a:lnTo>
                  <a:lnTo>
                    <a:pt x="20549" y="43339"/>
                  </a:lnTo>
                  <a:lnTo>
                    <a:pt x="21667" y="44917"/>
                  </a:lnTo>
                  <a:lnTo>
                    <a:pt x="23117" y="45970"/>
                  </a:lnTo>
                  <a:lnTo>
                    <a:pt x="31901" y="47450"/>
                  </a:lnTo>
                  <a:lnTo>
                    <a:pt x="43441" y="44518"/>
                  </a:lnTo>
                  <a:lnTo>
                    <a:pt x="55797" y="35810"/>
                  </a:lnTo>
                  <a:lnTo>
                    <a:pt x="57866" y="31431"/>
                  </a:lnTo>
                  <a:lnTo>
                    <a:pt x="58282" y="20922"/>
                  </a:lnTo>
                  <a:lnTo>
                    <a:pt x="54234" y="11077"/>
                  </a:lnTo>
                  <a:lnTo>
                    <a:pt x="51179" y="6476"/>
                  </a:lnTo>
                  <a:lnTo>
                    <a:pt x="44022" y="1364"/>
                  </a:lnTo>
                  <a:lnTo>
                    <a:pt x="40137" y="0"/>
                  </a:lnTo>
                  <a:lnTo>
                    <a:pt x="35431" y="1208"/>
                  </a:lnTo>
                  <a:lnTo>
                    <a:pt x="24558" y="8195"/>
                  </a:lnTo>
                  <a:lnTo>
                    <a:pt x="9907" y="27399"/>
                  </a:lnTo>
                  <a:lnTo>
                    <a:pt x="0" y="57706"/>
                  </a:lnTo>
                  <a:lnTo>
                    <a:pt x="2709" y="100238"/>
                  </a:lnTo>
                  <a:lnTo>
                    <a:pt x="10720" y="120882"/>
                  </a:lnTo>
                  <a:lnTo>
                    <a:pt x="15820" y="128363"/>
                  </a:lnTo>
                  <a:lnTo>
                    <a:pt x="29012" y="138556"/>
                  </a:lnTo>
                  <a:lnTo>
                    <a:pt x="43577" y="144733"/>
                  </a:lnTo>
                  <a:lnTo>
                    <a:pt x="57106" y="147478"/>
                  </a:lnTo>
                  <a:lnTo>
                    <a:pt x="63677" y="146093"/>
                  </a:lnTo>
                  <a:lnTo>
                    <a:pt x="89519" y="130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50"/>
            <p:cNvSpPr/>
            <p:nvPr>
              <p:custDataLst>
                <p:tags r:id="rId223"/>
              </p:custDataLst>
            </p:nvPr>
          </p:nvSpPr>
          <p:spPr>
            <a:xfrm>
              <a:off x="1238250" y="520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3862" y="0"/>
                  </a:lnTo>
                  <a:lnTo>
                    <a:pt x="2574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51"/>
            <p:cNvSpPr/>
            <p:nvPr>
              <p:custDataLst>
                <p:tags r:id="rId224"/>
              </p:custDataLst>
            </p:nvPr>
          </p:nvSpPr>
          <p:spPr>
            <a:xfrm>
              <a:off x="1263912" y="622300"/>
              <a:ext cx="25139" cy="96469"/>
            </a:xfrm>
            <a:custGeom>
              <a:avLst/>
              <a:gdLst/>
              <a:ahLst/>
              <a:cxnLst/>
              <a:rect l="0" t="0" r="0" b="0"/>
              <a:pathLst>
                <a:path w="25139" h="96469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2117"/>
                  </a:lnTo>
                  <a:lnTo>
                    <a:pt x="0" y="29886"/>
                  </a:lnTo>
                  <a:lnTo>
                    <a:pt x="6680" y="73307"/>
                  </a:lnTo>
                  <a:lnTo>
                    <a:pt x="12613" y="90630"/>
                  </a:lnTo>
                  <a:lnTo>
                    <a:pt x="14672" y="94286"/>
                  </a:lnTo>
                  <a:lnTo>
                    <a:pt x="16749" y="96019"/>
                  </a:lnTo>
                  <a:lnTo>
                    <a:pt x="18840" y="96468"/>
                  </a:lnTo>
                  <a:lnTo>
                    <a:pt x="2513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52"/>
            <p:cNvSpPr/>
            <p:nvPr>
              <p:custDataLst>
                <p:tags r:id="rId225"/>
              </p:custDataLst>
            </p:nvPr>
          </p:nvSpPr>
          <p:spPr>
            <a:xfrm>
              <a:off x="1162311" y="445383"/>
              <a:ext cx="94990" cy="310268"/>
            </a:xfrm>
            <a:custGeom>
              <a:avLst/>
              <a:gdLst/>
              <a:ahLst/>
              <a:cxnLst/>
              <a:rect l="0" t="0" r="0" b="0"/>
              <a:pathLst>
                <a:path w="94990" h="31026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13588" y="41528"/>
                  </a:lnTo>
                  <a:lnTo>
                    <a:pt x="25480" y="82239"/>
                  </a:lnTo>
                  <a:lnTo>
                    <a:pt x="33757" y="117904"/>
                  </a:lnTo>
                  <a:lnTo>
                    <a:pt x="42140" y="159626"/>
                  </a:lnTo>
                  <a:lnTo>
                    <a:pt x="48687" y="200277"/>
                  </a:lnTo>
                  <a:lnTo>
                    <a:pt x="54655" y="237393"/>
                  </a:lnTo>
                  <a:lnTo>
                    <a:pt x="65242" y="279267"/>
                  </a:lnTo>
                  <a:lnTo>
                    <a:pt x="70715" y="295549"/>
                  </a:lnTo>
                  <a:lnTo>
                    <a:pt x="74573" y="300455"/>
                  </a:lnTo>
                  <a:lnTo>
                    <a:pt x="94989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53"/>
            <p:cNvSpPr/>
            <p:nvPr>
              <p:custDataLst>
                <p:tags r:id="rId226"/>
              </p:custDataLst>
            </p:nvPr>
          </p:nvSpPr>
          <p:spPr>
            <a:xfrm>
              <a:off x="1035573" y="603250"/>
              <a:ext cx="107428" cy="63501"/>
            </a:xfrm>
            <a:custGeom>
              <a:avLst/>
              <a:gdLst/>
              <a:ahLst/>
              <a:cxnLst/>
              <a:rect l="0" t="0" r="0" b="0"/>
              <a:pathLst>
                <a:path w="107428" h="63501">
                  <a:moveTo>
                    <a:pt x="12177" y="63500"/>
                  </a:moveTo>
                  <a:lnTo>
                    <a:pt x="12177" y="63500"/>
                  </a:lnTo>
                  <a:lnTo>
                    <a:pt x="0" y="57411"/>
                  </a:lnTo>
                  <a:lnTo>
                    <a:pt x="3003" y="53856"/>
                  </a:lnTo>
                  <a:lnTo>
                    <a:pt x="50411" y="29303"/>
                  </a:lnTo>
                  <a:lnTo>
                    <a:pt x="107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54"/>
            <p:cNvSpPr/>
            <p:nvPr>
              <p:custDataLst>
                <p:tags r:id="rId227"/>
              </p:custDataLst>
            </p:nvPr>
          </p:nvSpPr>
          <p:spPr>
            <a:xfrm>
              <a:off x="1048142" y="469900"/>
              <a:ext cx="107559" cy="326647"/>
            </a:xfrm>
            <a:custGeom>
              <a:avLst/>
              <a:gdLst/>
              <a:ahLst/>
              <a:cxnLst/>
              <a:rect l="0" t="0" r="0" b="0"/>
              <a:pathLst>
                <a:path w="107559" h="326647">
                  <a:moveTo>
                    <a:pt x="5958" y="0"/>
                  </a:moveTo>
                  <a:lnTo>
                    <a:pt x="5958" y="0"/>
                  </a:lnTo>
                  <a:lnTo>
                    <a:pt x="2587" y="6742"/>
                  </a:lnTo>
                  <a:lnTo>
                    <a:pt x="0" y="38282"/>
                  </a:lnTo>
                  <a:lnTo>
                    <a:pt x="1606" y="77430"/>
                  </a:lnTo>
                  <a:lnTo>
                    <a:pt x="5435" y="112024"/>
                  </a:lnTo>
                  <a:lnTo>
                    <a:pt x="11840" y="150918"/>
                  </a:lnTo>
                  <a:lnTo>
                    <a:pt x="19391" y="189841"/>
                  </a:lnTo>
                  <a:lnTo>
                    <a:pt x="27450" y="226896"/>
                  </a:lnTo>
                  <a:lnTo>
                    <a:pt x="40627" y="272702"/>
                  </a:lnTo>
                  <a:lnTo>
                    <a:pt x="66471" y="315782"/>
                  </a:lnTo>
                  <a:lnTo>
                    <a:pt x="75421" y="323792"/>
                  </a:lnTo>
                  <a:lnTo>
                    <a:pt x="79784" y="325928"/>
                  </a:lnTo>
                  <a:lnTo>
                    <a:pt x="83397" y="326646"/>
                  </a:lnTo>
                  <a:lnTo>
                    <a:pt x="86512" y="326420"/>
                  </a:lnTo>
                  <a:lnTo>
                    <a:pt x="89294" y="325563"/>
                  </a:lnTo>
                  <a:lnTo>
                    <a:pt x="107558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55"/>
            <p:cNvSpPr/>
            <p:nvPr>
              <p:custDataLst>
                <p:tags r:id="rId228"/>
              </p:custDataLst>
            </p:nvPr>
          </p:nvSpPr>
          <p:spPr>
            <a:xfrm>
              <a:off x="859151" y="692150"/>
              <a:ext cx="182250" cy="120725"/>
            </a:xfrm>
            <a:custGeom>
              <a:avLst/>
              <a:gdLst/>
              <a:ahLst/>
              <a:cxnLst/>
              <a:rect l="0" t="0" r="0" b="0"/>
              <a:pathLst>
                <a:path w="182250" h="120725">
                  <a:moveTo>
                    <a:pt x="29849" y="0"/>
                  </a:moveTo>
                  <a:lnTo>
                    <a:pt x="29849" y="0"/>
                  </a:lnTo>
                  <a:lnTo>
                    <a:pt x="8834" y="0"/>
                  </a:lnTo>
                  <a:lnTo>
                    <a:pt x="4516" y="1881"/>
                  </a:lnTo>
                  <a:lnTo>
                    <a:pt x="2377" y="3371"/>
                  </a:lnTo>
                  <a:lnTo>
                    <a:pt x="0" y="12552"/>
                  </a:lnTo>
                  <a:lnTo>
                    <a:pt x="147" y="54550"/>
                  </a:lnTo>
                  <a:lnTo>
                    <a:pt x="4654" y="72928"/>
                  </a:lnTo>
                  <a:lnTo>
                    <a:pt x="19091" y="97730"/>
                  </a:lnTo>
                  <a:lnTo>
                    <a:pt x="41051" y="117586"/>
                  </a:lnTo>
                  <a:lnTo>
                    <a:pt x="45784" y="120724"/>
                  </a:lnTo>
                  <a:lnTo>
                    <a:pt x="53172" y="119994"/>
                  </a:lnTo>
                  <a:lnTo>
                    <a:pt x="72670" y="111656"/>
                  </a:lnTo>
                  <a:lnTo>
                    <a:pt x="79563" y="105482"/>
                  </a:lnTo>
                  <a:lnTo>
                    <a:pt x="87222" y="91096"/>
                  </a:lnTo>
                  <a:lnTo>
                    <a:pt x="92139" y="50136"/>
                  </a:lnTo>
                  <a:lnTo>
                    <a:pt x="92285" y="24341"/>
                  </a:lnTo>
                  <a:lnTo>
                    <a:pt x="88879" y="12700"/>
                  </a:lnTo>
                  <a:lnTo>
                    <a:pt x="88252" y="11994"/>
                  </a:lnTo>
                  <a:lnTo>
                    <a:pt x="87834" y="12230"/>
                  </a:lnTo>
                  <a:lnTo>
                    <a:pt x="87072" y="35803"/>
                  </a:lnTo>
                  <a:lnTo>
                    <a:pt x="93763" y="55372"/>
                  </a:lnTo>
                  <a:lnTo>
                    <a:pt x="113735" y="85857"/>
                  </a:lnTo>
                  <a:lnTo>
                    <a:pt x="125693" y="97190"/>
                  </a:lnTo>
                  <a:lnTo>
                    <a:pt x="132550" y="100071"/>
                  </a:lnTo>
                  <a:lnTo>
                    <a:pt x="147696" y="101391"/>
                  </a:lnTo>
                  <a:lnTo>
                    <a:pt x="161953" y="97744"/>
                  </a:lnTo>
                  <a:lnTo>
                    <a:pt x="18224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56"/>
            <p:cNvSpPr/>
            <p:nvPr>
              <p:custDataLst>
                <p:tags r:id="rId229"/>
              </p:custDataLst>
            </p:nvPr>
          </p:nvSpPr>
          <p:spPr>
            <a:xfrm>
              <a:off x="607170" y="522220"/>
              <a:ext cx="194853" cy="313526"/>
            </a:xfrm>
            <a:custGeom>
              <a:avLst/>
              <a:gdLst/>
              <a:ahLst/>
              <a:cxnLst/>
              <a:rect l="0" t="0" r="0" b="0"/>
              <a:pathLst>
                <a:path w="194853" h="313526">
                  <a:moveTo>
                    <a:pt x="123080" y="17530"/>
                  </a:moveTo>
                  <a:lnTo>
                    <a:pt x="123080" y="17530"/>
                  </a:lnTo>
                  <a:lnTo>
                    <a:pt x="82599" y="1229"/>
                  </a:lnTo>
                  <a:lnTo>
                    <a:pt x="65930" y="0"/>
                  </a:lnTo>
                  <a:lnTo>
                    <a:pt x="56288" y="2213"/>
                  </a:lnTo>
                  <a:lnTo>
                    <a:pt x="36183" y="14168"/>
                  </a:lnTo>
                  <a:lnTo>
                    <a:pt x="12353" y="51341"/>
                  </a:lnTo>
                  <a:lnTo>
                    <a:pt x="3312" y="84768"/>
                  </a:lnTo>
                  <a:lnTo>
                    <a:pt x="0" y="120791"/>
                  </a:lnTo>
                  <a:lnTo>
                    <a:pt x="880" y="157968"/>
                  </a:lnTo>
                  <a:lnTo>
                    <a:pt x="7385" y="193777"/>
                  </a:lnTo>
                  <a:lnTo>
                    <a:pt x="18038" y="227801"/>
                  </a:lnTo>
                  <a:lnTo>
                    <a:pt x="40608" y="271900"/>
                  </a:lnTo>
                  <a:lnTo>
                    <a:pt x="59379" y="291450"/>
                  </a:lnTo>
                  <a:lnTo>
                    <a:pt x="93152" y="310985"/>
                  </a:lnTo>
                  <a:lnTo>
                    <a:pt x="115658" y="313525"/>
                  </a:lnTo>
                  <a:lnTo>
                    <a:pt x="137420" y="309244"/>
                  </a:lnTo>
                  <a:lnTo>
                    <a:pt x="158852" y="300286"/>
                  </a:lnTo>
                  <a:lnTo>
                    <a:pt x="176373" y="283605"/>
                  </a:lnTo>
                  <a:lnTo>
                    <a:pt x="184009" y="273230"/>
                  </a:lnTo>
                  <a:lnTo>
                    <a:pt x="192493" y="241006"/>
                  </a:lnTo>
                  <a:lnTo>
                    <a:pt x="194852" y="199403"/>
                  </a:lnTo>
                  <a:lnTo>
                    <a:pt x="193506" y="175467"/>
                  </a:lnTo>
                  <a:lnTo>
                    <a:pt x="188247" y="128647"/>
                  </a:lnTo>
                  <a:lnTo>
                    <a:pt x="181206" y="91374"/>
                  </a:lnTo>
                  <a:lnTo>
                    <a:pt x="162567" y="52737"/>
                  </a:lnTo>
                  <a:lnTo>
                    <a:pt x="143452" y="36470"/>
                  </a:lnTo>
                  <a:lnTo>
                    <a:pt x="103429" y="17900"/>
                  </a:lnTo>
                  <a:lnTo>
                    <a:pt x="76962" y="13171"/>
                  </a:lnTo>
                  <a:lnTo>
                    <a:pt x="71168" y="13919"/>
                  </a:lnTo>
                  <a:lnTo>
                    <a:pt x="67305" y="15828"/>
                  </a:lnTo>
                  <a:lnTo>
                    <a:pt x="59580" y="23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01"/>
          <p:cNvGrpSpPr/>
          <p:nvPr/>
        </p:nvGrpSpPr>
        <p:grpSpPr>
          <a:xfrm>
            <a:off x="425450" y="330200"/>
            <a:ext cx="2676526" cy="735302"/>
            <a:chOff x="425450" y="330200"/>
            <a:chExt cx="2676526" cy="735302"/>
          </a:xfrm>
        </p:grpSpPr>
        <p:sp>
          <p:nvSpPr>
            <p:cNvPr id="12" name="SMARTInkShape-1057"/>
            <p:cNvSpPr/>
            <p:nvPr>
              <p:custDataLst>
                <p:tags r:id="rId204"/>
              </p:custDataLst>
            </p:nvPr>
          </p:nvSpPr>
          <p:spPr>
            <a:xfrm>
              <a:off x="3092450" y="711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58"/>
            <p:cNvSpPr/>
            <p:nvPr>
              <p:custDataLst>
                <p:tags r:id="rId205"/>
              </p:custDataLst>
            </p:nvPr>
          </p:nvSpPr>
          <p:spPr>
            <a:xfrm>
              <a:off x="3092450" y="5143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59"/>
            <p:cNvSpPr/>
            <p:nvPr>
              <p:custDataLst>
                <p:tags r:id="rId206"/>
              </p:custDataLst>
            </p:nvPr>
          </p:nvSpPr>
          <p:spPr>
            <a:xfrm>
              <a:off x="1000346" y="825500"/>
              <a:ext cx="2015905" cy="240002"/>
            </a:xfrm>
            <a:custGeom>
              <a:avLst/>
              <a:gdLst/>
              <a:ahLst/>
              <a:cxnLst/>
              <a:rect l="0" t="0" r="0" b="0"/>
              <a:pathLst>
                <a:path w="2015905" h="240002">
                  <a:moveTo>
                    <a:pt x="85504" y="215900"/>
                  </a:moveTo>
                  <a:lnTo>
                    <a:pt x="85504" y="215900"/>
                  </a:lnTo>
                  <a:lnTo>
                    <a:pt x="42700" y="225334"/>
                  </a:lnTo>
                  <a:lnTo>
                    <a:pt x="0" y="236915"/>
                  </a:lnTo>
                  <a:lnTo>
                    <a:pt x="279" y="238377"/>
                  </a:lnTo>
                  <a:lnTo>
                    <a:pt x="9997" y="240001"/>
                  </a:lnTo>
                  <a:lnTo>
                    <a:pt x="55527" y="237544"/>
                  </a:lnTo>
                  <a:lnTo>
                    <a:pt x="79631" y="235974"/>
                  </a:lnTo>
                  <a:lnTo>
                    <a:pt x="107694" y="234221"/>
                  </a:lnTo>
                  <a:lnTo>
                    <a:pt x="138397" y="232348"/>
                  </a:lnTo>
                  <a:lnTo>
                    <a:pt x="177916" y="229687"/>
                  </a:lnTo>
                  <a:lnTo>
                    <a:pt x="223312" y="226503"/>
                  </a:lnTo>
                  <a:lnTo>
                    <a:pt x="272626" y="222968"/>
                  </a:lnTo>
                  <a:lnTo>
                    <a:pt x="327374" y="218496"/>
                  </a:lnTo>
                  <a:lnTo>
                    <a:pt x="385745" y="213397"/>
                  </a:lnTo>
                  <a:lnTo>
                    <a:pt x="446531" y="207881"/>
                  </a:lnTo>
                  <a:lnTo>
                    <a:pt x="511044" y="201382"/>
                  </a:lnTo>
                  <a:lnTo>
                    <a:pt x="578042" y="194227"/>
                  </a:lnTo>
                  <a:lnTo>
                    <a:pt x="646696" y="186635"/>
                  </a:lnTo>
                  <a:lnTo>
                    <a:pt x="719276" y="178045"/>
                  </a:lnTo>
                  <a:lnTo>
                    <a:pt x="794475" y="168791"/>
                  </a:lnTo>
                  <a:lnTo>
                    <a:pt x="871418" y="159094"/>
                  </a:lnTo>
                  <a:lnTo>
                    <a:pt x="948113" y="150513"/>
                  </a:lnTo>
                  <a:lnTo>
                    <a:pt x="1024643" y="142675"/>
                  </a:lnTo>
                  <a:lnTo>
                    <a:pt x="1101064" y="135334"/>
                  </a:lnTo>
                  <a:lnTo>
                    <a:pt x="1174588" y="127617"/>
                  </a:lnTo>
                  <a:lnTo>
                    <a:pt x="1246183" y="119650"/>
                  </a:lnTo>
                  <a:lnTo>
                    <a:pt x="1316490" y="111517"/>
                  </a:lnTo>
                  <a:lnTo>
                    <a:pt x="1382411" y="103272"/>
                  </a:lnTo>
                  <a:lnTo>
                    <a:pt x="1445409" y="94954"/>
                  </a:lnTo>
                  <a:lnTo>
                    <a:pt x="1506457" y="86586"/>
                  </a:lnTo>
                  <a:lnTo>
                    <a:pt x="1562678" y="78890"/>
                  </a:lnTo>
                  <a:lnTo>
                    <a:pt x="1615682" y="71644"/>
                  </a:lnTo>
                  <a:lnTo>
                    <a:pt x="1666539" y="64696"/>
                  </a:lnTo>
                  <a:lnTo>
                    <a:pt x="1713849" y="58653"/>
                  </a:lnTo>
                  <a:lnTo>
                    <a:pt x="1758795" y="53213"/>
                  </a:lnTo>
                  <a:lnTo>
                    <a:pt x="1802165" y="48175"/>
                  </a:lnTo>
                  <a:lnTo>
                    <a:pt x="1839545" y="43406"/>
                  </a:lnTo>
                  <a:lnTo>
                    <a:pt x="1872931" y="38815"/>
                  </a:lnTo>
                  <a:lnTo>
                    <a:pt x="1903655" y="34343"/>
                  </a:lnTo>
                  <a:lnTo>
                    <a:pt x="1949082" y="25612"/>
                  </a:lnTo>
                  <a:lnTo>
                    <a:pt x="1990931" y="12763"/>
                  </a:lnTo>
                  <a:lnTo>
                    <a:pt x="20159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60"/>
            <p:cNvSpPr/>
            <p:nvPr>
              <p:custDataLst>
                <p:tags r:id="rId207"/>
              </p:custDataLst>
            </p:nvPr>
          </p:nvSpPr>
          <p:spPr>
            <a:xfrm>
              <a:off x="425450" y="781050"/>
              <a:ext cx="2552701" cy="266701"/>
            </a:xfrm>
            <a:custGeom>
              <a:avLst/>
              <a:gdLst/>
              <a:ahLst/>
              <a:cxnLst/>
              <a:rect l="0" t="0" r="0" b="0"/>
              <a:pathLst>
                <a:path w="2552701" h="266701">
                  <a:moveTo>
                    <a:pt x="0" y="266700"/>
                  </a:moveTo>
                  <a:lnTo>
                    <a:pt x="0" y="266700"/>
                  </a:lnTo>
                  <a:lnTo>
                    <a:pt x="38919" y="261674"/>
                  </a:lnTo>
                  <a:lnTo>
                    <a:pt x="77269" y="258822"/>
                  </a:lnTo>
                  <a:lnTo>
                    <a:pt x="102313" y="255098"/>
                  </a:lnTo>
                  <a:lnTo>
                    <a:pt x="129592" y="250499"/>
                  </a:lnTo>
                  <a:lnTo>
                    <a:pt x="163300" y="246021"/>
                  </a:lnTo>
                  <a:lnTo>
                    <a:pt x="201295" y="241625"/>
                  </a:lnTo>
                  <a:lnTo>
                    <a:pt x="242146" y="237283"/>
                  </a:lnTo>
                  <a:lnTo>
                    <a:pt x="288431" y="230861"/>
                  </a:lnTo>
                  <a:lnTo>
                    <a:pt x="338337" y="223052"/>
                  </a:lnTo>
                  <a:lnTo>
                    <a:pt x="390658" y="214318"/>
                  </a:lnTo>
                  <a:lnTo>
                    <a:pt x="449528" y="204968"/>
                  </a:lnTo>
                  <a:lnTo>
                    <a:pt x="512763" y="195206"/>
                  </a:lnTo>
                  <a:lnTo>
                    <a:pt x="578909" y="185171"/>
                  </a:lnTo>
                  <a:lnTo>
                    <a:pt x="650522" y="175658"/>
                  </a:lnTo>
                  <a:lnTo>
                    <a:pt x="725782" y="166494"/>
                  </a:lnTo>
                  <a:lnTo>
                    <a:pt x="803471" y="157563"/>
                  </a:lnTo>
                  <a:lnTo>
                    <a:pt x="886308" y="148081"/>
                  </a:lnTo>
                  <a:lnTo>
                    <a:pt x="972578" y="138232"/>
                  </a:lnTo>
                  <a:lnTo>
                    <a:pt x="1061135" y="128138"/>
                  </a:lnTo>
                  <a:lnTo>
                    <a:pt x="1152629" y="119292"/>
                  </a:lnTo>
                  <a:lnTo>
                    <a:pt x="1246081" y="111278"/>
                  </a:lnTo>
                  <a:lnTo>
                    <a:pt x="1340837" y="103819"/>
                  </a:lnTo>
                  <a:lnTo>
                    <a:pt x="1435758" y="98140"/>
                  </a:lnTo>
                  <a:lnTo>
                    <a:pt x="1530789" y="93649"/>
                  </a:lnTo>
                  <a:lnTo>
                    <a:pt x="1625892" y="89949"/>
                  </a:lnTo>
                  <a:lnTo>
                    <a:pt x="1716812" y="86072"/>
                  </a:lnTo>
                  <a:lnTo>
                    <a:pt x="1804941" y="82076"/>
                  </a:lnTo>
                  <a:lnTo>
                    <a:pt x="1891211" y="78000"/>
                  </a:lnTo>
                  <a:lnTo>
                    <a:pt x="1971301" y="73873"/>
                  </a:lnTo>
                  <a:lnTo>
                    <a:pt x="2047273" y="69709"/>
                  </a:lnTo>
                  <a:lnTo>
                    <a:pt x="2120499" y="65523"/>
                  </a:lnTo>
                  <a:lnTo>
                    <a:pt x="2186955" y="60615"/>
                  </a:lnTo>
                  <a:lnTo>
                    <a:pt x="2248897" y="55227"/>
                  </a:lnTo>
                  <a:lnTo>
                    <a:pt x="2307832" y="49518"/>
                  </a:lnTo>
                  <a:lnTo>
                    <a:pt x="2357704" y="43595"/>
                  </a:lnTo>
                  <a:lnTo>
                    <a:pt x="2401536" y="37530"/>
                  </a:lnTo>
                  <a:lnTo>
                    <a:pt x="2441341" y="31370"/>
                  </a:lnTo>
                  <a:lnTo>
                    <a:pt x="2471405" y="25147"/>
                  </a:lnTo>
                  <a:lnTo>
                    <a:pt x="2514216" y="12588"/>
                  </a:lnTo>
                  <a:lnTo>
                    <a:pt x="255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61"/>
            <p:cNvSpPr/>
            <p:nvPr>
              <p:custDataLst>
                <p:tags r:id="rId208"/>
              </p:custDataLst>
            </p:nvPr>
          </p:nvSpPr>
          <p:spPr>
            <a:xfrm>
              <a:off x="2873179" y="465526"/>
              <a:ext cx="104959" cy="188525"/>
            </a:xfrm>
            <a:custGeom>
              <a:avLst/>
              <a:gdLst/>
              <a:ahLst/>
              <a:cxnLst/>
              <a:rect l="0" t="0" r="0" b="0"/>
              <a:pathLst>
                <a:path w="104959" h="188525">
                  <a:moveTo>
                    <a:pt x="3371" y="42474"/>
                  </a:moveTo>
                  <a:lnTo>
                    <a:pt x="3371" y="42474"/>
                  </a:lnTo>
                  <a:lnTo>
                    <a:pt x="3371" y="45845"/>
                  </a:lnTo>
                  <a:lnTo>
                    <a:pt x="0" y="54683"/>
                  </a:lnTo>
                  <a:lnTo>
                    <a:pt x="2440" y="92016"/>
                  </a:lnTo>
                  <a:lnTo>
                    <a:pt x="3248" y="139544"/>
                  </a:lnTo>
                  <a:lnTo>
                    <a:pt x="3360" y="163821"/>
                  </a:lnTo>
                  <a:lnTo>
                    <a:pt x="3366" y="160847"/>
                  </a:lnTo>
                  <a:lnTo>
                    <a:pt x="17185" y="124036"/>
                  </a:lnTo>
                  <a:lnTo>
                    <a:pt x="29101" y="77224"/>
                  </a:lnTo>
                  <a:lnTo>
                    <a:pt x="40207" y="40279"/>
                  </a:lnTo>
                  <a:lnTo>
                    <a:pt x="59254" y="12100"/>
                  </a:lnTo>
                  <a:lnTo>
                    <a:pt x="68143" y="4586"/>
                  </a:lnTo>
                  <a:lnTo>
                    <a:pt x="76186" y="988"/>
                  </a:lnTo>
                  <a:lnTo>
                    <a:pt x="83664" y="0"/>
                  </a:lnTo>
                  <a:lnTo>
                    <a:pt x="90061" y="1458"/>
                  </a:lnTo>
                  <a:lnTo>
                    <a:pt x="100931" y="8722"/>
                  </a:lnTo>
                  <a:lnTo>
                    <a:pt x="103689" y="15740"/>
                  </a:lnTo>
                  <a:lnTo>
                    <a:pt x="104927" y="57419"/>
                  </a:lnTo>
                  <a:lnTo>
                    <a:pt x="104958" y="93939"/>
                  </a:lnTo>
                  <a:lnTo>
                    <a:pt x="101598" y="140834"/>
                  </a:lnTo>
                  <a:lnTo>
                    <a:pt x="98621" y="188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62"/>
            <p:cNvSpPr/>
            <p:nvPr>
              <p:custDataLst>
                <p:tags r:id="rId209"/>
              </p:custDataLst>
            </p:nvPr>
          </p:nvSpPr>
          <p:spPr>
            <a:xfrm>
              <a:off x="2733968" y="506917"/>
              <a:ext cx="98133" cy="152113"/>
            </a:xfrm>
            <a:custGeom>
              <a:avLst/>
              <a:gdLst/>
              <a:ahLst/>
              <a:cxnLst/>
              <a:rect l="0" t="0" r="0" b="0"/>
              <a:pathLst>
                <a:path w="98133" h="152113">
                  <a:moveTo>
                    <a:pt x="98132" y="58233"/>
                  </a:moveTo>
                  <a:lnTo>
                    <a:pt x="98132" y="58233"/>
                  </a:lnTo>
                  <a:lnTo>
                    <a:pt x="94761" y="54862"/>
                  </a:lnTo>
                  <a:lnTo>
                    <a:pt x="68094" y="10551"/>
                  </a:lnTo>
                  <a:lnTo>
                    <a:pt x="55679" y="517"/>
                  </a:lnTo>
                  <a:lnTo>
                    <a:pt x="50780" y="0"/>
                  </a:lnTo>
                  <a:lnTo>
                    <a:pt x="39692" y="3189"/>
                  </a:lnTo>
                  <a:lnTo>
                    <a:pt x="29590" y="13073"/>
                  </a:lnTo>
                  <a:lnTo>
                    <a:pt x="8236" y="52527"/>
                  </a:lnTo>
                  <a:lnTo>
                    <a:pt x="0" y="90174"/>
                  </a:lnTo>
                  <a:lnTo>
                    <a:pt x="930" y="121398"/>
                  </a:lnTo>
                  <a:lnTo>
                    <a:pt x="7659" y="137812"/>
                  </a:lnTo>
                  <a:lnTo>
                    <a:pt x="12417" y="145152"/>
                  </a:lnTo>
                  <a:lnTo>
                    <a:pt x="17705" y="149340"/>
                  </a:lnTo>
                  <a:lnTo>
                    <a:pt x="23347" y="151427"/>
                  </a:lnTo>
                  <a:lnTo>
                    <a:pt x="29226" y="152112"/>
                  </a:lnTo>
                  <a:lnTo>
                    <a:pt x="41402" y="147229"/>
                  </a:lnTo>
                  <a:lnTo>
                    <a:pt x="47612" y="142964"/>
                  </a:lnTo>
                  <a:lnTo>
                    <a:pt x="56393" y="128817"/>
                  </a:lnTo>
                  <a:lnTo>
                    <a:pt x="59723" y="120106"/>
                  </a:lnTo>
                  <a:lnTo>
                    <a:pt x="61038" y="84248"/>
                  </a:lnTo>
                  <a:lnTo>
                    <a:pt x="53588" y="49086"/>
                  </a:lnTo>
                  <a:lnTo>
                    <a:pt x="46350" y="36529"/>
                  </a:lnTo>
                  <a:lnTo>
                    <a:pt x="42444" y="33180"/>
                  </a:lnTo>
                  <a:lnTo>
                    <a:pt x="39134" y="31653"/>
                  </a:lnTo>
                  <a:lnTo>
                    <a:pt x="36222" y="31341"/>
                  </a:lnTo>
                  <a:lnTo>
                    <a:pt x="33576" y="31838"/>
                  </a:lnTo>
                  <a:lnTo>
                    <a:pt x="28753" y="36154"/>
                  </a:lnTo>
                  <a:lnTo>
                    <a:pt x="21932" y="45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63"/>
            <p:cNvSpPr/>
            <p:nvPr>
              <p:custDataLst>
                <p:tags r:id="rId210"/>
              </p:custDataLst>
            </p:nvPr>
          </p:nvSpPr>
          <p:spPr>
            <a:xfrm>
              <a:off x="2686050" y="400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64"/>
            <p:cNvSpPr/>
            <p:nvPr>
              <p:custDataLst>
                <p:tags r:id="rId211"/>
              </p:custDataLst>
            </p:nvPr>
          </p:nvSpPr>
          <p:spPr>
            <a:xfrm>
              <a:off x="2660650" y="5334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6350" y="0"/>
                  </a:moveTo>
                  <a:lnTo>
                    <a:pt x="6350" y="0"/>
                  </a:lnTo>
                  <a:lnTo>
                    <a:pt x="6350" y="39145"/>
                  </a:lnTo>
                  <a:lnTo>
                    <a:pt x="6350" y="75804"/>
                  </a:lnTo>
                  <a:lnTo>
                    <a:pt x="6350" y="116391"/>
                  </a:lnTo>
                  <a:lnTo>
                    <a:pt x="5644" y="13004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65"/>
            <p:cNvSpPr/>
            <p:nvPr>
              <p:custDataLst>
                <p:tags r:id="rId212"/>
              </p:custDataLst>
            </p:nvPr>
          </p:nvSpPr>
          <p:spPr>
            <a:xfrm>
              <a:off x="2478971" y="508000"/>
              <a:ext cx="118180" cy="44451"/>
            </a:xfrm>
            <a:custGeom>
              <a:avLst/>
              <a:gdLst/>
              <a:ahLst/>
              <a:cxnLst/>
              <a:rect l="0" t="0" r="0" b="0"/>
              <a:pathLst>
                <a:path w="118180" h="44451">
                  <a:moveTo>
                    <a:pt x="16579" y="44450"/>
                  </a:moveTo>
                  <a:lnTo>
                    <a:pt x="16579" y="44450"/>
                  </a:lnTo>
                  <a:lnTo>
                    <a:pt x="6466" y="44450"/>
                  </a:lnTo>
                  <a:lnTo>
                    <a:pt x="3487" y="43744"/>
                  </a:lnTo>
                  <a:lnTo>
                    <a:pt x="1501" y="42569"/>
                  </a:lnTo>
                  <a:lnTo>
                    <a:pt x="177" y="41079"/>
                  </a:lnTo>
                  <a:lnTo>
                    <a:pt x="0" y="39380"/>
                  </a:lnTo>
                  <a:lnTo>
                    <a:pt x="1685" y="35612"/>
                  </a:lnTo>
                  <a:lnTo>
                    <a:pt x="36864" y="23470"/>
                  </a:lnTo>
                  <a:lnTo>
                    <a:pt x="75977" y="12128"/>
                  </a:lnTo>
                  <a:lnTo>
                    <a:pt x="1181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66"/>
            <p:cNvSpPr/>
            <p:nvPr>
              <p:custDataLst>
                <p:tags r:id="rId213"/>
              </p:custDataLst>
            </p:nvPr>
          </p:nvSpPr>
          <p:spPr>
            <a:xfrm>
              <a:off x="2514029" y="330200"/>
              <a:ext cx="85892" cy="386228"/>
            </a:xfrm>
            <a:custGeom>
              <a:avLst/>
              <a:gdLst/>
              <a:ahLst/>
              <a:cxnLst/>
              <a:rect l="0" t="0" r="0" b="0"/>
              <a:pathLst>
                <a:path w="85892" h="386228">
                  <a:moveTo>
                    <a:pt x="70421" y="0"/>
                  </a:moveTo>
                  <a:lnTo>
                    <a:pt x="70421" y="0"/>
                  </a:lnTo>
                  <a:lnTo>
                    <a:pt x="67050" y="0"/>
                  </a:lnTo>
                  <a:lnTo>
                    <a:pt x="63514" y="1881"/>
                  </a:lnTo>
                  <a:lnTo>
                    <a:pt x="61583" y="3371"/>
                  </a:lnTo>
                  <a:lnTo>
                    <a:pt x="43275" y="39001"/>
                  </a:lnTo>
                  <a:lnTo>
                    <a:pt x="31545" y="72602"/>
                  </a:lnTo>
                  <a:lnTo>
                    <a:pt x="21158" y="118581"/>
                  </a:lnTo>
                  <a:lnTo>
                    <a:pt x="16412" y="144670"/>
                  </a:lnTo>
                  <a:lnTo>
                    <a:pt x="11837" y="170530"/>
                  </a:lnTo>
                  <a:lnTo>
                    <a:pt x="7376" y="196237"/>
                  </a:lnTo>
                  <a:lnTo>
                    <a:pt x="2991" y="221841"/>
                  </a:lnTo>
                  <a:lnTo>
                    <a:pt x="0" y="265342"/>
                  </a:lnTo>
                  <a:lnTo>
                    <a:pt x="1023" y="302080"/>
                  </a:lnTo>
                  <a:lnTo>
                    <a:pt x="7682" y="345152"/>
                  </a:lnTo>
                  <a:lnTo>
                    <a:pt x="19489" y="366714"/>
                  </a:lnTo>
                  <a:lnTo>
                    <a:pt x="34144" y="380060"/>
                  </a:lnTo>
                  <a:lnTo>
                    <a:pt x="42003" y="384607"/>
                  </a:lnTo>
                  <a:lnTo>
                    <a:pt x="48653" y="386227"/>
                  </a:lnTo>
                  <a:lnTo>
                    <a:pt x="54498" y="385896"/>
                  </a:lnTo>
                  <a:lnTo>
                    <a:pt x="59806" y="384264"/>
                  </a:lnTo>
                  <a:lnTo>
                    <a:pt x="71347" y="373043"/>
                  </a:lnTo>
                  <a:lnTo>
                    <a:pt x="81416" y="356297"/>
                  </a:lnTo>
                  <a:lnTo>
                    <a:pt x="85891" y="337095"/>
                  </a:lnTo>
                  <a:lnTo>
                    <a:pt x="7677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67"/>
            <p:cNvSpPr/>
            <p:nvPr>
              <p:custDataLst>
                <p:tags r:id="rId214"/>
              </p:custDataLst>
            </p:nvPr>
          </p:nvSpPr>
          <p:spPr>
            <a:xfrm>
              <a:off x="2384945" y="517852"/>
              <a:ext cx="110606" cy="144595"/>
            </a:xfrm>
            <a:custGeom>
              <a:avLst/>
              <a:gdLst/>
              <a:ahLst/>
              <a:cxnLst/>
              <a:rect l="0" t="0" r="0" b="0"/>
              <a:pathLst>
                <a:path w="110606" h="144595">
                  <a:moveTo>
                    <a:pt x="66155" y="15548"/>
                  </a:moveTo>
                  <a:lnTo>
                    <a:pt x="66155" y="15548"/>
                  </a:lnTo>
                  <a:lnTo>
                    <a:pt x="66155" y="8806"/>
                  </a:lnTo>
                  <a:lnTo>
                    <a:pt x="65449" y="6820"/>
                  </a:lnTo>
                  <a:lnTo>
                    <a:pt x="64274" y="5496"/>
                  </a:lnTo>
                  <a:lnTo>
                    <a:pt x="57317" y="0"/>
                  </a:lnTo>
                  <a:lnTo>
                    <a:pt x="53913" y="244"/>
                  </a:lnTo>
                  <a:lnTo>
                    <a:pt x="44486" y="4278"/>
                  </a:lnTo>
                  <a:lnTo>
                    <a:pt x="27279" y="21224"/>
                  </a:lnTo>
                  <a:lnTo>
                    <a:pt x="8775" y="47490"/>
                  </a:lnTo>
                  <a:lnTo>
                    <a:pt x="0" y="80986"/>
                  </a:lnTo>
                  <a:lnTo>
                    <a:pt x="1710" y="101547"/>
                  </a:lnTo>
                  <a:lnTo>
                    <a:pt x="7879" y="119386"/>
                  </a:lnTo>
                  <a:lnTo>
                    <a:pt x="17677" y="134371"/>
                  </a:lnTo>
                  <a:lnTo>
                    <a:pt x="23959" y="139213"/>
                  </a:lnTo>
                  <a:lnTo>
                    <a:pt x="38464" y="144594"/>
                  </a:lnTo>
                  <a:lnTo>
                    <a:pt x="56200" y="143222"/>
                  </a:lnTo>
                  <a:lnTo>
                    <a:pt x="75136" y="136497"/>
                  </a:lnTo>
                  <a:lnTo>
                    <a:pt x="110605" y="11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68"/>
            <p:cNvSpPr/>
            <p:nvPr>
              <p:custDataLst>
                <p:tags r:id="rId215"/>
              </p:custDataLst>
            </p:nvPr>
          </p:nvSpPr>
          <p:spPr>
            <a:xfrm>
              <a:off x="2245558" y="531034"/>
              <a:ext cx="116643" cy="175476"/>
            </a:xfrm>
            <a:custGeom>
              <a:avLst/>
              <a:gdLst/>
              <a:ahLst/>
              <a:cxnLst/>
              <a:rect l="0" t="0" r="0" b="0"/>
              <a:pathLst>
                <a:path w="116643" h="175476">
                  <a:moveTo>
                    <a:pt x="46792" y="78566"/>
                  </a:moveTo>
                  <a:lnTo>
                    <a:pt x="46792" y="78566"/>
                  </a:lnTo>
                  <a:lnTo>
                    <a:pt x="50163" y="78566"/>
                  </a:lnTo>
                  <a:lnTo>
                    <a:pt x="53700" y="80447"/>
                  </a:lnTo>
                  <a:lnTo>
                    <a:pt x="55630" y="81937"/>
                  </a:lnTo>
                  <a:lnTo>
                    <a:pt x="59034" y="81519"/>
                  </a:lnTo>
                  <a:lnTo>
                    <a:pt x="68461" y="77291"/>
                  </a:lnTo>
                  <a:lnTo>
                    <a:pt x="75943" y="70709"/>
                  </a:lnTo>
                  <a:lnTo>
                    <a:pt x="81620" y="62374"/>
                  </a:lnTo>
                  <a:lnTo>
                    <a:pt x="88077" y="45076"/>
                  </a:lnTo>
                  <a:lnTo>
                    <a:pt x="89835" y="30285"/>
                  </a:lnTo>
                  <a:lnTo>
                    <a:pt x="86854" y="16186"/>
                  </a:lnTo>
                  <a:lnTo>
                    <a:pt x="84083" y="9462"/>
                  </a:lnTo>
                  <a:lnTo>
                    <a:pt x="80119" y="4980"/>
                  </a:lnTo>
                  <a:lnTo>
                    <a:pt x="70071" y="0"/>
                  </a:lnTo>
                  <a:lnTo>
                    <a:pt x="64428" y="789"/>
                  </a:lnTo>
                  <a:lnTo>
                    <a:pt x="52513" y="7309"/>
                  </a:lnTo>
                  <a:lnTo>
                    <a:pt x="30535" y="26252"/>
                  </a:lnTo>
                  <a:lnTo>
                    <a:pt x="9519" y="59851"/>
                  </a:lnTo>
                  <a:lnTo>
                    <a:pt x="0" y="101086"/>
                  </a:lnTo>
                  <a:lnTo>
                    <a:pt x="3418" y="126205"/>
                  </a:lnTo>
                  <a:lnTo>
                    <a:pt x="17242" y="156416"/>
                  </a:lnTo>
                  <a:lnTo>
                    <a:pt x="22859" y="164333"/>
                  </a:lnTo>
                  <a:lnTo>
                    <a:pt x="30131" y="169611"/>
                  </a:lnTo>
                  <a:lnTo>
                    <a:pt x="47618" y="175475"/>
                  </a:lnTo>
                  <a:lnTo>
                    <a:pt x="65269" y="174318"/>
                  </a:lnTo>
                  <a:lnTo>
                    <a:pt x="82520" y="167689"/>
                  </a:lnTo>
                  <a:lnTo>
                    <a:pt x="116642" y="142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69"/>
            <p:cNvSpPr/>
            <p:nvPr>
              <p:custDataLst>
                <p:tags r:id="rId216"/>
              </p:custDataLst>
            </p:nvPr>
          </p:nvSpPr>
          <p:spPr>
            <a:xfrm>
              <a:off x="2116315" y="539750"/>
              <a:ext cx="99836" cy="31751"/>
            </a:xfrm>
            <a:custGeom>
              <a:avLst/>
              <a:gdLst/>
              <a:ahLst/>
              <a:cxnLst/>
              <a:rect l="0" t="0" r="0" b="0"/>
              <a:pathLst>
                <a:path w="998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117" y="31044"/>
                  </a:lnTo>
                  <a:lnTo>
                    <a:pt x="2129" y="28379"/>
                  </a:lnTo>
                  <a:lnTo>
                    <a:pt x="46465" y="13452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70"/>
            <p:cNvSpPr/>
            <p:nvPr>
              <p:custDataLst>
                <p:tags r:id="rId217"/>
              </p:custDataLst>
            </p:nvPr>
          </p:nvSpPr>
          <p:spPr>
            <a:xfrm>
              <a:off x="2155300" y="355600"/>
              <a:ext cx="60851" cy="370966"/>
            </a:xfrm>
            <a:custGeom>
              <a:avLst/>
              <a:gdLst/>
              <a:ahLst/>
              <a:cxnLst/>
              <a:rect l="0" t="0" r="0" b="0"/>
              <a:pathLst>
                <a:path w="60851" h="370966">
                  <a:moveTo>
                    <a:pt x="41800" y="0"/>
                  </a:moveTo>
                  <a:lnTo>
                    <a:pt x="41800" y="0"/>
                  </a:lnTo>
                  <a:lnTo>
                    <a:pt x="36730" y="12961"/>
                  </a:lnTo>
                  <a:lnTo>
                    <a:pt x="29558" y="44763"/>
                  </a:lnTo>
                  <a:lnTo>
                    <a:pt x="20131" y="78691"/>
                  </a:lnTo>
                  <a:lnTo>
                    <a:pt x="10767" y="122933"/>
                  </a:lnTo>
                  <a:lnTo>
                    <a:pt x="6295" y="147572"/>
                  </a:lnTo>
                  <a:lnTo>
                    <a:pt x="3313" y="173170"/>
                  </a:lnTo>
                  <a:lnTo>
                    <a:pt x="1325" y="199408"/>
                  </a:lnTo>
                  <a:lnTo>
                    <a:pt x="0" y="226072"/>
                  </a:lnTo>
                  <a:lnTo>
                    <a:pt x="2291" y="272632"/>
                  </a:lnTo>
                  <a:lnTo>
                    <a:pt x="8013" y="311670"/>
                  </a:lnTo>
                  <a:lnTo>
                    <a:pt x="19167" y="351364"/>
                  </a:lnTo>
                  <a:lnTo>
                    <a:pt x="27273" y="366888"/>
                  </a:lnTo>
                  <a:lnTo>
                    <a:pt x="31410" y="370181"/>
                  </a:lnTo>
                  <a:lnTo>
                    <a:pt x="35578" y="370965"/>
                  </a:lnTo>
                  <a:lnTo>
                    <a:pt x="39769" y="370077"/>
                  </a:lnTo>
                  <a:lnTo>
                    <a:pt x="48188" y="357801"/>
                  </a:lnTo>
                  <a:lnTo>
                    <a:pt x="55222" y="337528"/>
                  </a:lnTo>
                  <a:lnTo>
                    <a:pt x="608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71"/>
            <p:cNvSpPr/>
            <p:nvPr>
              <p:custDataLst>
                <p:tags r:id="rId218"/>
              </p:custDataLst>
            </p:nvPr>
          </p:nvSpPr>
          <p:spPr>
            <a:xfrm>
              <a:off x="2012950" y="563433"/>
              <a:ext cx="101601" cy="159711"/>
            </a:xfrm>
            <a:custGeom>
              <a:avLst/>
              <a:gdLst/>
              <a:ahLst/>
              <a:cxnLst/>
              <a:rect l="0" t="0" r="0" b="0"/>
              <a:pathLst>
                <a:path w="101601" h="159711">
                  <a:moveTo>
                    <a:pt x="0" y="71567"/>
                  </a:moveTo>
                  <a:lnTo>
                    <a:pt x="0" y="71567"/>
                  </a:lnTo>
                  <a:lnTo>
                    <a:pt x="15901" y="70861"/>
                  </a:lnTo>
                  <a:lnTo>
                    <a:pt x="23765" y="68196"/>
                  </a:lnTo>
                  <a:lnTo>
                    <a:pt x="39497" y="55987"/>
                  </a:lnTo>
                  <a:lnTo>
                    <a:pt x="47658" y="43005"/>
                  </a:lnTo>
                  <a:lnTo>
                    <a:pt x="52931" y="27828"/>
                  </a:lnTo>
                  <a:lnTo>
                    <a:pt x="56594" y="199"/>
                  </a:lnTo>
                  <a:lnTo>
                    <a:pt x="54663" y="0"/>
                  </a:lnTo>
                  <a:lnTo>
                    <a:pt x="46873" y="3541"/>
                  </a:lnTo>
                  <a:lnTo>
                    <a:pt x="38236" y="15463"/>
                  </a:lnTo>
                  <a:lnTo>
                    <a:pt x="21193" y="58603"/>
                  </a:lnTo>
                  <a:lnTo>
                    <a:pt x="15217" y="96889"/>
                  </a:lnTo>
                  <a:lnTo>
                    <a:pt x="19463" y="120451"/>
                  </a:lnTo>
                  <a:lnTo>
                    <a:pt x="28406" y="140565"/>
                  </a:lnTo>
                  <a:lnTo>
                    <a:pt x="39436" y="154209"/>
                  </a:lnTo>
                  <a:lnTo>
                    <a:pt x="46046" y="157706"/>
                  </a:lnTo>
                  <a:lnTo>
                    <a:pt x="60917" y="159710"/>
                  </a:lnTo>
                  <a:lnTo>
                    <a:pt x="76933" y="150723"/>
                  </a:lnTo>
                  <a:lnTo>
                    <a:pt x="101600" y="128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72"/>
            <p:cNvSpPr/>
            <p:nvPr>
              <p:custDataLst>
                <p:tags r:id="rId219"/>
              </p:custDataLst>
            </p:nvPr>
          </p:nvSpPr>
          <p:spPr>
            <a:xfrm>
              <a:off x="1903290" y="355208"/>
              <a:ext cx="58861" cy="355993"/>
            </a:xfrm>
            <a:custGeom>
              <a:avLst/>
              <a:gdLst/>
              <a:ahLst/>
              <a:cxnLst/>
              <a:rect l="0" t="0" r="0" b="0"/>
              <a:pathLst>
                <a:path w="58861" h="355993">
                  <a:moveTo>
                    <a:pt x="58860" y="6742"/>
                  </a:moveTo>
                  <a:lnTo>
                    <a:pt x="58860" y="6742"/>
                  </a:lnTo>
                  <a:lnTo>
                    <a:pt x="52118" y="0"/>
                  </a:lnTo>
                  <a:lnTo>
                    <a:pt x="46604" y="1542"/>
                  </a:lnTo>
                  <a:lnTo>
                    <a:pt x="31070" y="12662"/>
                  </a:lnTo>
                  <a:lnTo>
                    <a:pt x="18051" y="38771"/>
                  </a:lnTo>
                  <a:lnTo>
                    <a:pt x="8267" y="75305"/>
                  </a:lnTo>
                  <a:lnTo>
                    <a:pt x="1567" y="119764"/>
                  </a:lnTo>
                  <a:lnTo>
                    <a:pt x="204" y="143474"/>
                  </a:lnTo>
                  <a:lnTo>
                    <a:pt x="0" y="167746"/>
                  </a:lnTo>
                  <a:lnTo>
                    <a:pt x="2361" y="214472"/>
                  </a:lnTo>
                  <a:lnTo>
                    <a:pt x="8114" y="254053"/>
                  </a:lnTo>
                  <a:lnTo>
                    <a:pt x="19286" y="301329"/>
                  </a:lnTo>
                  <a:lnTo>
                    <a:pt x="39810" y="355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73"/>
            <p:cNvSpPr/>
            <p:nvPr>
              <p:custDataLst>
                <p:tags r:id="rId220"/>
              </p:custDataLst>
            </p:nvPr>
          </p:nvSpPr>
          <p:spPr>
            <a:xfrm>
              <a:off x="1837136" y="520700"/>
              <a:ext cx="125015" cy="224373"/>
            </a:xfrm>
            <a:custGeom>
              <a:avLst/>
              <a:gdLst/>
              <a:ahLst/>
              <a:cxnLst/>
              <a:rect l="0" t="0" r="0" b="0"/>
              <a:pathLst>
                <a:path w="125015" h="224373">
                  <a:moveTo>
                    <a:pt x="86914" y="69850"/>
                  </a:moveTo>
                  <a:lnTo>
                    <a:pt x="86914" y="69850"/>
                  </a:lnTo>
                  <a:lnTo>
                    <a:pt x="76775" y="69144"/>
                  </a:lnTo>
                  <a:lnTo>
                    <a:pt x="59302" y="64824"/>
                  </a:lnTo>
                  <a:lnTo>
                    <a:pt x="47831" y="64794"/>
                  </a:lnTo>
                  <a:lnTo>
                    <a:pt x="35677" y="67132"/>
                  </a:lnTo>
                  <a:lnTo>
                    <a:pt x="23220" y="76168"/>
                  </a:lnTo>
                  <a:lnTo>
                    <a:pt x="16934" y="82529"/>
                  </a:lnTo>
                  <a:lnTo>
                    <a:pt x="4717" y="111707"/>
                  </a:lnTo>
                  <a:lnTo>
                    <a:pt x="0" y="147163"/>
                  </a:lnTo>
                  <a:lnTo>
                    <a:pt x="8715" y="187851"/>
                  </a:lnTo>
                  <a:lnTo>
                    <a:pt x="21333" y="214331"/>
                  </a:lnTo>
                  <a:lnTo>
                    <a:pt x="26965" y="219087"/>
                  </a:lnTo>
                  <a:lnTo>
                    <a:pt x="40750" y="224372"/>
                  </a:lnTo>
                  <a:lnTo>
                    <a:pt x="54402" y="222958"/>
                  </a:lnTo>
                  <a:lnTo>
                    <a:pt x="61006" y="220605"/>
                  </a:lnTo>
                  <a:lnTo>
                    <a:pt x="83785" y="193697"/>
                  </a:lnTo>
                  <a:lnTo>
                    <a:pt x="98223" y="162523"/>
                  </a:lnTo>
                  <a:lnTo>
                    <a:pt x="110285" y="120210"/>
                  </a:lnTo>
                  <a:lnTo>
                    <a:pt x="1250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02"/>
          <p:cNvGrpSpPr/>
          <p:nvPr/>
        </p:nvGrpSpPr>
        <p:grpSpPr>
          <a:xfrm>
            <a:off x="8861229" y="518880"/>
            <a:ext cx="2600522" cy="2040171"/>
            <a:chOff x="8861229" y="518880"/>
            <a:chExt cx="2600522" cy="2040171"/>
          </a:xfrm>
        </p:grpSpPr>
        <p:sp>
          <p:nvSpPr>
            <p:cNvPr id="30" name="SMARTInkShape-1074"/>
            <p:cNvSpPr/>
            <p:nvPr>
              <p:custDataLst>
                <p:tags r:id="rId189"/>
              </p:custDataLst>
            </p:nvPr>
          </p:nvSpPr>
          <p:spPr>
            <a:xfrm>
              <a:off x="10179932" y="2076450"/>
              <a:ext cx="342019" cy="25401"/>
            </a:xfrm>
            <a:custGeom>
              <a:avLst/>
              <a:gdLst/>
              <a:ahLst/>
              <a:cxnLst/>
              <a:rect l="0" t="0" r="0" b="0"/>
              <a:pathLst>
                <a:path w="342019" h="25401">
                  <a:moveTo>
                    <a:pt x="5468" y="25400"/>
                  </a:moveTo>
                  <a:lnTo>
                    <a:pt x="5468" y="25400"/>
                  </a:lnTo>
                  <a:lnTo>
                    <a:pt x="0" y="19933"/>
                  </a:lnTo>
                  <a:lnTo>
                    <a:pt x="412" y="19638"/>
                  </a:lnTo>
                  <a:lnTo>
                    <a:pt x="46193" y="14032"/>
                  </a:lnTo>
                  <a:lnTo>
                    <a:pt x="79307" y="10235"/>
                  </a:lnTo>
                  <a:lnTo>
                    <a:pt x="120835" y="8076"/>
                  </a:lnTo>
                  <a:lnTo>
                    <a:pt x="168220" y="7117"/>
                  </a:lnTo>
                  <a:lnTo>
                    <a:pt x="193698" y="6862"/>
                  </a:lnTo>
                  <a:lnTo>
                    <a:pt x="219854" y="6691"/>
                  </a:lnTo>
                  <a:lnTo>
                    <a:pt x="245053" y="5872"/>
                  </a:lnTo>
                  <a:lnTo>
                    <a:pt x="269614" y="4620"/>
                  </a:lnTo>
                  <a:lnTo>
                    <a:pt x="309838" y="2053"/>
                  </a:lnTo>
                  <a:lnTo>
                    <a:pt x="3420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75"/>
            <p:cNvSpPr/>
            <p:nvPr>
              <p:custDataLst>
                <p:tags r:id="rId190"/>
              </p:custDataLst>
            </p:nvPr>
          </p:nvSpPr>
          <p:spPr>
            <a:xfrm>
              <a:off x="10109200" y="781050"/>
              <a:ext cx="361951" cy="31751"/>
            </a:xfrm>
            <a:custGeom>
              <a:avLst/>
              <a:gdLst/>
              <a:ahLst/>
              <a:cxnLst/>
              <a:rect l="0" t="0" r="0" b="0"/>
              <a:pathLst>
                <a:path w="361951" h="31751">
                  <a:moveTo>
                    <a:pt x="0" y="31750"/>
                  </a:moveTo>
                  <a:lnTo>
                    <a:pt x="0" y="31750"/>
                  </a:lnTo>
                  <a:lnTo>
                    <a:pt x="40620" y="31750"/>
                  </a:lnTo>
                  <a:lnTo>
                    <a:pt x="72146" y="29869"/>
                  </a:lnTo>
                  <a:lnTo>
                    <a:pt x="112497" y="25975"/>
                  </a:lnTo>
                  <a:lnTo>
                    <a:pt x="137087" y="22961"/>
                  </a:lnTo>
                  <a:lnTo>
                    <a:pt x="163357" y="19541"/>
                  </a:lnTo>
                  <a:lnTo>
                    <a:pt x="188633" y="16555"/>
                  </a:lnTo>
                  <a:lnTo>
                    <a:pt x="213244" y="13859"/>
                  </a:lnTo>
                  <a:lnTo>
                    <a:pt x="259170" y="8982"/>
                  </a:lnTo>
                  <a:lnTo>
                    <a:pt x="298396" y="4462"/>
                  </a:lnTo>
                  <a:lnTo>
                    <a:pt x="338728" y="1322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76"/>
            <p:cNvSpPr/>
            <p:nvPr>
              <p:custDataLst>
                <p:tags r:id="rId191"/>
              </p:custDataLst>
            </p:nvPr>
          </p:nvSpPr>
          <p:spPr>
            <a:xfrm>
              <a:off x="10287000" y="800100"/>
              <a:ext cx="76195" cy="1314451"/>
            </a:xfrm>
            <a:custGeom>
              <a:avLst/>
              <a:gdLst/>
              <a:ahLst/>
              <a:cxnLst/>
              <a:rect l="0" t="0" r="0" b="0"/>
              <a:pathLst>
                <a:path w="76195" h="1314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14927" y="30038"/>
                  </a:lnTo>
                  <a:lnTo>
                    <a:pt x="23173" y="70827"/>
                  </a:lnTo>
                  <a:lnTo>
                    <a:pt x="25106" y="113845"/>
                  </a:lnTo>
                  <a:lnTo>
                    <a:pt x="30412" y="155550"/>
                  </a:lnTo>
                  <a:lnTo>
                    <a:pt x="38253" y="201941"/>
                  </a:lnTo>
                  <a:lnTo>
                    <a:pt x="43225" y="248656"/>
                  </a:lnTo>
                  <a:lnTo>
                    <a:pt x="44914" y="294285"/>
                  </a:lnTo>
                  <a:lnTo>
                    <a:pt x="50153" y="331553"/>
                  </a:lnTo>
                  <a:lnTo>
                    <a:pt x="59623" y="373561"/>
                  </a:lnTo>
                  <a:lnTo>
                    <a:pt x="66506" y="416582"/>
                  </a:lnTo>
                  <a:lnTo>
                    <a:pt x="69566" y="456454"/>
                  </a:lnTo>
                  <a:lnTo>
                    <a:pt x="73921" y="495785"/>
                  </a:lnTo>
                  <a:lnTo>
                    <a:pt x="74819" y="538404"/>
                  </a:lnTo>
                  <a:lnTo>
                    <a:pt x="71636" y="582312"/>
                  </a:lnTo>
                  <a:lnTo>
                    <a:pt x="71085" y="626601"/>
                  </a:lnTo>
                  <a:lnTo>
                    <a:pt x="74371" y="671709"/>
                  </a:lnTo>
                  <a:lnTo>
                    <a:pt x="75387" y="703997"/>
                  </a:lnTo>
                  <a:lnTo>
                    <a:pt x="75959" y="750537"/>
                  </a:lnTo>
                  <a:lnTo>
                    <a:pt x="76128" y="795606"/>
                  </a:lnTo>
                  <a:lnTo>
                    <a:pt x="76179" y="836868"/>
                  </a:lnTo>
                  <a:lnTo>
                    <a:pt x="76194" y="879277"/>
                  </a:lnTo>
                  <a:lnTo>
                    <a:pt x="72827" y="923121"/>
                  </a:lnTo>
                  <a:lnTo>
                    <a:pt x="70731" y="964021"/>
                  </a:lnTo>
                  <a:lnTo>
                    <a:pt x="70110" y="1002951"/>
                  </a:lnTo>
                  <a:lnTo>
                    <a:pt x="66556" y="1041296"/>
                  </a:lnTo>
                  <a:lnTo>
                    <a:pt x="64405" y="1079469"/>
                  </a:lnTo>
                  <a:lnTo>
                    <a:pt x="60396" y="1117591"/>
                  </a:lnTo>
                  <a:lnTo>
                    <a:pt x="57792" y="1158965"/>
                  </a:lnTo>
                  <a:lnTo>
                    <a:pt x="57276" y="1198495"/>
                  </a:lnTo>
                  <a:lnTo>
                    <a:pt x="61530" y="1241560"/>
                  </a:lnTo>
                  <a:lnTo>
                    <a:pt x="65266" y="1286991"/>
                  </a:lnTo>
                  <a:lnTo>
                    <a:pt x="69448" y="1307361"/>
                  </a:lnTo>
                  <a:lnTo>
                    <a:pt x="69850" y="131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77"/>
            <p:cNvSpPr/>
            <p:nvPr>
              <p:custDataLst>
                <p:tags r:id="rId192"/>
              </p:custDataLst>
            </p:nvPr>
          </p:nvSpPr>
          <p:spPr>
            <a:xfrm>
              <a:off x="10934700" y="17081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3484" y="12308"/>
                  </a:lnTo>
                  <a:lnTo>
                    <a:pt x="52207" y="8115"/>
                  </a:lnTo>
                  <a:lnTo>
                    <a:pt x="84117" y="525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78"/>
            <p:cNvSpPr/>
            <p:nvPr>
              <p:custDataLst>
                <p:tags r:id="rId193"/>
              </p:custDataLst>
            </p:nvPr>
          </p:nvSpPr>
          <p:spPr>
            <a:xfrm>
              <a:off x="10914762" y="1734151"/>
              <a:ext cx="83439" cy="170850"/>
            </a:xfrm>
            <a:custGeom>
              <a:avLst/>
              <a:gdLst/>
              <a:ahLst/>
              <a:cxnLst/>
              <a:rect l="0" t="0" r="0" b="0"/>
              <a:pathLst>
                <a:path w="83439" h="170850">
                  <a:moveTo>
                    <a:pt x="83438" y="18449"/>
                  </a:moveTo>
                  <a:lnTo>
                    <a:pt x="83438" y="18449"/>
                  </a:lnTo>
                  <a:lnTo>
                    <a:pt x="78368" y="12674"/>
                  </a:lnTo>
                  <a:lnTo>
                    <a:pt x="74600" y="6239"/>
                  </a:lnTo>
                  <a:lnTo>
                    <a:pt x="71901" y="3959"/>
                  </a:lnTo>
                  <a:lnTo>
                    <a:pt x="65140" y="1426"/>
                  </a:lnTo>
                  <a:lnTo>
                    <a:pt x="50029" y="0"/>
                  </a:lnTo>
                  <a:lnTo>
                    <a:pt x="28775" y="6319"/>
                  </a:lnTo>
                  <a:lnTo>
                    <a:pt x="11346" y="17128"/>
                  </a:lnTo>
                  <a:lnTo>
                    <a:pt x="3654" y="28916"/>
                  </a:lnTo>
                  <a:lnTo>
                    <a:pt x="614" y="36010"/>
                  </a:lnTo>
                  <a:lnTo>
                    <a:pt x="0" y="42151"/>
                  </a:lnTo>
                  <a:lnTo>
                    <a:pt x="3081" y="52737"/>
                  </a:lnTo>
                  <a:lnTo>
                    <a:pt x="23036" y="81170"/>
                  </a:lnTo>
                  <a:lnTo>
                    <a:pt x="69003" y="126386"/>
                  </a:lnTo>
                  <a:lnTo>
                    <a:pt x="82297" y="148189"/>
                  </a:lnTo>
                  <a:lnTo>
                    <a:pt x="83402" y="156780"/>
                  </a:lnTo>
                  <a:lnTo>
                    <a:pt x="82002" y="160058"/>
                  </a:lnTo>
                  <a:lnTo>
                    <a:pt x="70738" y="1708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79"/>
            <p:cNvSpPr/>
            <p:nvPr>
              <p:custDataLst>
                <p:tags r:id="rId194"/>
              </p:custDataLst>
            </p:nvPr>
          </p:nvSpPr>
          <p:spPr>
            <a:xfrm>
              <a:off x="10712449" y="1816100"/>
              <a:ext cx="120652" cy="44451"/>
            </a:xfrm>
            <a:custGeom>
              <a:avLst/>
              <a:gdLst/>
              <a:ahLst/>
              <a:cxnLst/>
              <a:rect l="0" t="0" r="0" b="0"/>
              <a:pathLst>
                <a:path w="120652" h="44451">
                  <a:moveTo>
                    <a:pt x="1" y="44450"/>
                  </a:moveTo>
                  <a:lnTo>
                    <a:pt x="1" y="44450"/>
                  </a:lnTo>
                  <a:lnTo>
                    <a:pt x="0" y="20064"/>
                  </a:lnTo>
                  <a:lnTo>
                    <a:pt x="1412" y="16903"/>
                  </a:lnTo>
                  <a:lnTo>
                    <a:pt x="6743" y="11511"/>
                  </a:lnTo>
                  <a:lnTo>
                    <a:pt x="21048" y="4508"/>
                  </a:lnTo>
                  <a:lnTo>
                    <a:pt x="59854" y="594"/>
                  </a:lnTo>
                  <a:lnTo>
                    <a:pt x="106896" y="78"/>
                  </a:lnTo>
                  <a:lnTo>
                    <a:pt x="1206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80"/>
            <p:cNvSpPr/>
            <p:nvPr>
              <p:custDataLst>
                <p:tags r:id="rId195"/>
              </p:custDataLst>
            </p:nvPr>
          </p:nvSpPr>
          <p:spPr>
            <a:xfrm>
              <a:off x="10706100" y="1728499"/>
              <a:ext cx="109046" cy="176502"/>
            </a:xfrm>
            <a:custGeom>
              <a:avLst/>
              <a:gdLst/>
              <a:ahLst/>
              <a:cxnLst/>
              <a:rect l="0" t="0" r="0" b="0"/>
              <a:pathLst>
                <a:path w="109046" h="176502">
                  <a:moveTo>
                    <a:pt x="0" y="24101"/>
                  </a:moveTo>
                  <a:lnTo>
                    <a:pt x="0" y="24101"/>
                  </a:lnTo>
                  <a:lnTo>
                    <a:pt x="8837" y="9795"/>
                  </a:lnTo>
                  <a:lnTo>
                    <a:pt x="21668" y="3086"/>
                  </a:lnTo>
                  <a:lnTo>
                    <a:pt x="42246" y="0"/>
                  </a:lnTo>
                  <a:lnTo>
                    <a:pt x="85727" y="7653"/>
                  </a:lnTo>
                  <a:lnTo>
                    <a:pt x="91725" y="11725"/>
                  </a:lnTo>
                  <a:lnTo>
                    <a:pt x="100268" y="23774"/>
                  </a:lnTo>
                  <a:lnTo>
                    <a:pt x="109045" y="49796"/>
                  </a:lnTo>
                  <a:lnTo>
                    <a:pt x="108201" y="69623"/>
                  </a:lnTo>
                  <a:lnTo>
                    <a:pt x="96162" y="114467"/>
                  </a:lnTo>
                  <a:lnTo>
                    <a:pt x="72878" y="159857"/>
                  </a:lnTo>
                  <a:lnTo>
                    <a:pt x="63500" y="1765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81"/>
            <p:cNvSpPr/>
            <p:nvPr>
              <p:custDataLst>
                <p:tags r:id="rId196"/>
              </p:custDataLst>
            </p:nvPr>
          </p:nvSpPr>
          <p:spPr>
            <a:xfrm>
              <a:off x="10750550" y="1049127"/>
              <a:ext cx="146051" cy="30374"/>
            </a:xfrm>
            <a:custGeom>
              <a:avLst/>
              <a:gdLst/>
              <a:ahLst/>
              <a:cxnLst/>
              <a:rect l="0" t="0" r="0" b="0"/>
              <a:pathLst>
                <a:path w="146051" h="30374">
                  <a:moveTo>
                    <a:pt x="0" y="30373"/>
                  </a:moveTo>
                  <a:lnTo>
                    <a:pt x="0" y="30373"/>
                  </a:lnTo>
                  <a:lnTo>
                    <a:pt x="6742" y="20260"/>
                  </a:lnTo>
                  <a:lnTo>
                    <a:pt x="15696" y="13414"/>
                  </a:lnTo>
                  <a:lnTo>
                    <a:pt x="42063" y="3269"/>
                  </a:lnTo>
                  <a:lnTo>
                    <a:pt x="79648" y="0"/>
                  </a:lnTo>
                  <a:lnTo>
                    <a:pt x="119790" y="2402"/>
                  </a:lnTo>
                  <a:lnTo>
                    <a:pt x="146050" y="49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82"/>
            <p:cNvSpPr/>
            <p:nvPr>
              <p:custDataLst>
                <p:tags r:id="rId197"/>
              </p:custDataLst>
            </p:nvPr>
          </p:nvSpPr>
          <p:spPr>
            <a:xfrm>
              <a:off x="10753363" y="1083891"/>
              <a:ext cx="67038" cy="179760"/>
            </a:xfrm>
            <a:custGeom>
              <a:avLst/>
              <a:gdLst/>
              <a:ahLst/>
              <a:cxnLst/>
              <a:rect l="0" t="0" r="0" b="0"/>
              <a:pathLst>
                <a:path w="67038" h="179760">
                  <a:moveTo>
                    <a:pt x="67037" y="33709"/>
                  </a:moveTo>
                  <a:lnTo>
                    <a:pt x="67037" y="33709"/>
                  </a:lnTo>
                  <a:lnTo>
                    <a:pt x="56205" y="6991"/>
                  </a:lnTo>
                  <a:lnTo>
                    <a:pt x="52110" y="1138"/>
                  </a:lnTo>
                  <a:lnTo>
                    <a:pt x="48620" y="0"/>
                  </a:lnTo>
                  <a:lnTo>
                    <a:pt x="39095" y="618"/>
                  </a:lnTo>
                  <a:lnTo>
                    <a:pt x="27807" y="7008"/>
                  </a:lnTo>
                  <a:lnTo>
                    <a:pt x="6685" y="24985"/>
                  </a:lnTo>
                  <a:lnTo>
                    <a:pt x="1408" y="35476"/>
                  </a:lnTo>
                  <a:lnTo>
                    <a:pt x="0" y="41237"/>
                  </a:lnTo>
                  <a:lnTo>
                    <a:pt x="2200" y="53283"/>
                  </a:lnTo>
                  <a:lnTo>
                    <a:pt x="24909" y="97812"/>
                  </a:lnTo>
                  <a:lnTo>
                    <a:pt x="45076" y="131195"/>
                  </a:lnTo>
                  <a:lnTo>
                    <a:pt x="48339" y="146181"/>
                  </a:lnTo>
                  <a:lnTo>
                    <a:pt x="48222" y="153140"/>
                  </a:lnTo>
                  <a:lnTo>
                    <a:pt x="46027" y="159191"/>
                  </a:lnTo>
                  <a:lnTo>
                    <a:pt x="28937" y="179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83"/>
            <p:cNvSpPr/>
            <p:nvPr>
              <p:custDataLst>
                <p:tags r:id="rId198"/>
              </p:custDataLst>
            </p:nvPr>
          </p:nvSpPr>
          <p:spPr>
            <a:xfrm>
              <a:off x="10566400" y="1118188"/>
              <a:ext cx="120651" cy="138312"/>
            </a:xfrm>
            <a:custGeom>
              <a:avLst/>
              <a:gdLst/>
              <a:ahLst/>
              <a:cxnLst/>
              <a:rect l="0" t="0" r="0" b="0"/>
              <a:pathLst>
                <a:path w="120651" h="138312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705" y="1398"/>
                  </a:lnTo>
                  <a:lnTo>
                    <a:pt x="1881" y="736"/>
                  </a:lnTo>
                  <a:lnTo>
                    <a:pt x="6480" y="0"/>
                  </a:lnTo>
                  <a:lnTo>
                    <a:pt x="49855" y="1328"/>
                  </a:lnTo>
                  <a:lnTo>
                    <a:pt x="56520" y="2806"/>
                  </a:lnTo>
                  <a:lnTo>
                    <a:pt x="61668" y="5908"/>
                  </a:lnTo>
                  <a:lnTo>
                    <a:pt x="69272" y="14999"/>
                  </a:lnTo>
                  <a:lnTo>
                    <a:pt x="70875" y="20387"/>
                  </a:lnTo>
                  <a:lnTo>
                    <a:pt x="70776" y="32017"/>
                  </a:lnTo>
                  <a:lnTo>
                    <a:pt x="60012" y="53836"/>
                  </a:lnTo>
                  <a:lnTo>
                    <a:pt x="25094" y="97794"/>
                  </a:lnTo>
                  <a:lnTo>
                    <a:pt x="10783" y="120707"/>
                  </a:lnTo>
                  <a:lnTo>
                    <a:pt x="8320" y="129991"/>
                  </a:lnTo>
                  <a:lnTo>
                    <a:pt x="8369" y="133031"/>
                  </a:lnTo>
                  <a:lnTo>
                    <a:pt x="9108" y="135058"/>
                  </a:lnTo>
                  <a:lnTo>
                    <a:pt x="10304" y="136410"/>
                  </a:lnTo>
                  <a:lnTo>
                    <a:pt x="28845" y="138311"/>
                  </a:lnTo>
                  <a:lnTo>
                    <a:pt x="71784" y="128815"/>
                  </a:lnTo>
                  <a:lnTo>
                    <a:pt x="120650" y="1137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84"/>
            <p:cNvSpPr/>
            <p:nvPr>
              <p:custDataLst>
                <p:tags r:id="rId199"/>
              </p:custDataLst>
            </p:nvPr>
          </p:nvSpPr>
          <p:spPr>
            <a:xfrm>
              <a:off x="10109200" y="1213480"/>
              <a:ext cx="364183" cy="621546"/>
            </a:xfrm>
            <a:custGeom>
              <a:avLst/>
              <a:gdLst/>
              <a:ahLst/>
              <a:cxnLst/>
              <a:rect l="0" t="0" r="0" b="0"/>
              <a:pathLst>
                <a:path w="364183" h="621546">
                  <a:moveTo>
                    <a:pt x="31750" y="24770"/>
                  </a:moveTo>
                  <a:lnTo>
                    <a:pt x="31750" y="24770"/>
                  </a:lnTo>
                  <a:lnTo>
                    <a:pt x="35120" y="28141"/>
                  </a:lnTo>
                  <a:lnTo>
                    <a:pt x="40539" y="29796"/>
                  </a:lnTo>
                  <a:lnTo>
                    <a:pt x="49061" y="29826"/>
                  </a:lnTo>
                  <a:lnTo>
                    <a:pt x="92294" y="22204"/>
                  </a:lnTo>
                  <a:lnTo>
                    <a:pt x="138119" y="16170"/>
                  </a:lnTo>
                  <a:lnTo>
                    <a:pt x="171687" y="10129"/>
                  </a:lnTo>
                  <a:lnTo>
                    <a:pt x="205422" y="4152"/>
                  </a:lnTo>
                  <a:lnTo>
                    <a:pt x="239231" y="1495"/>
                  </a:lnTo>
                  <a:lnTo>
                    <a:pt x="286626" y="0"/>
                  </a:lnTo>
                  <a:lnTo>
                    <a:pt x="334156" y="1335"/>
                  </a:lnTo>
                  <a:lnTo>
                    <a:pt x="351127" y="6302"/>
                  </a:lnTo>
                  <a:lnTo>
                    <a:pt x="360624" y="10361"/>
                  </a:lnTo>
                  <a:lnTo>
                    <a:pt x="363182" y="10931"/>
                  </a:lnTo>
                  <a:lnTo>
                    <a:pt x="364182" y="12722"/>
                  </a:lnTo>
                  <a:lnTo>
                    <a:pt x="363413" y="18474"/>
                  </a:lnTo>
                  <a:lnTo>
                    <a:pt x="344969" y="59671"/>
                  </a:lnTo>
                  <a:lnTo>
                    <a:pt x="334428" y="104172"/>
                  </a:lnTo>
                  <a:lnTo>
                    <a:pt x="328082" y="143390"/>
                  </a:lnTo>
                  <a:lnTo>
                    <a:pt x="321733" y="189661"/>
                  </a:lnTo>
                  <a:lnTo>
                    <a:pt x="321263" y="224349"/>
                  </a:lnTo>
                  <a:lnTo>
                    <a:pt x="323405" y="260933"/>
                  </a:lnTo>
                  <a:lnTo>
                    <a:pt x="326710" y="298359"/>
                  </a:lnTo>
                  <a:lnTo>
                    <a:pt x="330530" y="338041"/>
                  </a:lnTo>
                  <a:lnTo>
                    <a:pt x="334580" y="378490"/>
                  </a:lnTo>
                  <a:lnTo>
                    <a:pt x="338732" y="417634"/>
                  </a:lnTo>
                  <a:lnTo>
                    <a:pt x="342929" y="454317"/>
                  </a:lnTo>
                  <a:lnTo>
                    <a:pt x="347146" y="488024"/>
                  </a:lnTo>
                  <a:lnTo>
                    <a:pt x="353487" y="530095"/>
                  </a:lnTo>
                  <a:lnTo>
                    <a:pt x="360069" y="572510"/>
                  </a:lnTo>
                  <a:lnTo>
                    <a:pt x="361935" y="619538"/>
                  </a:lnTo>
                  <a:lnTo>
                    <a:pt x="361947" y="621249"/>
                  </a:lnTo>
                  <a:lnTo>
                    <a:pt x="358578" y="621545"/>
                  </a:lnTo>
                  <a:lnTo>
                    <a:pt x="321856" y="615196"/>
                  </a:lnTo>
                  <a:lnTo>
                    <a:pt x="282650" y="610423"/>
                  </a:lnTo>
                  <a:lnTo>
                    <a:pt x="246742" y="606558"/>
                  </a:lnTo>
                  <a:lnTo>
                    <a:pt x="203503" y="598726"/>
                  </a:lnTo>
                  <a:lnTo>
                    <a:pt x="158179" y="590306"/>
                  </a:lnTo>
                  <a:lnTo>
                    <a:pt x="116867" y="586564"/>
                  </a:lnTo>
                  <a:lnTo>
                    <a:pt x="81104" y="583019"/>
                  </a:lnTo>
                  <a:lnTo>
                    <a:pt x="36967" y="578938"/>
                  </a:lnTo>
                  <a:lnTo>
                    <a:pt x="0" y="577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85"/>
            <p:cNvSpPr/>
            <p:nvPr>
              <p:custDataLst>
                <p:tags r:id="rId200"/>
              </p:custDataLst>
            </p:nvPr>
          </p:nvSpPr>
          <p:spPr>
            <a:xfrm>
              <a:off x="10140950" y="1231900"/>
              <a:ext cx="38101" cy="558801"/>
            </a:xfrm>
            <a:custGeom>
              <a:avLst/>
              <a:gdLst/>
              <a:ahLst/>
              <a:cxnLst/>
              <a:rect l="0" t="0" r="0" b="0"/>
              <a:pathLst>
                <a:path w="38101" h="558801">
                  <a:moveTo>
                    <a:pt x="0" y="0"/>
                  </a:moveTo>
                  <a:lnTo>
                    <a:pt x="0" y="0"/>
                  </a:lnTo>
                  <a:lnTo>
                    <a:pt x="705" y="12242"/>
                  </a:lnTo>
                  <a:lnTo>
                    <a:pt x="15195" y="56517"/>
                  </a:lnTo>
                  <a:lnTo>
                    <a:pt x="22769" y="96866"/>
                  </a:lnTo>
                  <a:lnTo>
                    <a:pt x="27287" y="130540"/>
                  </a:lnTo>
                  <a:lnTo>
                    <a:pt x="27885" y="172318"/>
                  </a:lnTo>
                  <a:lnTo>
                    <a:pt x="26504" y="219813"/>
                  </a:lnTo>
                  <a:lnTo>
                    <a:pt x="26136" y="245320"/>
                  </a:lnTo>
                  <a:lnTo>
                    <a:pt x="25891" y="271497"/>
                  </a:lnTo>
                  <a:lnTo>
                    <a:pt x="25727" y="298120"/>
                  </a:lnTo>
                  <a:lnTo>
                    <a:pt x="25618" y="325041"/>
                  </a:lnTo>
                  <a:lnTo>
                    <a:pt x="25546" y="352161"/>
                  </a:lnTo>
                  <a:lnTo>
                    <a:pt x="25497" y="378002"/>
                  </a:lnTo>
                  <a:lnTo>
                    <a:pt x="25465" y="402990"/>
                  </a:lnTo>
                  <a:lnTo>
                    <a:pt x="26135" y="449334"/>
                  </a:lnTo>
                  <a:lnTo>
                    <a:pt x="28784" y="488747"/>
                  </a:lnTo>
                  <a:lnTo>
                    <a:pt x="30871" y="529185"/>
                  </a:lnTo>
                  <a:lnTo>
                    <a:pt x="38100" y="558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86"/>
            <p:cNvSpPr/>
            <p:nvPr>
              <p:custDataLst>
                <p:tags r:id="rId201"/>
              </p:custDataLst>
            </p:nvPr>
          </p:nvSpPr>
          <p:spPr>
            <a:xfrm>
              <a:off x="10052273" y="1501466"/>
              <a:ext cx="482378" cy="41585"/>
            </a:xfrm>
            <a:custGeom>
              <a:avLst/>
              <a:gdLst/>
              <a:ahLst/>
              <a:cxnLst/>
              <a:rect l="0" t="0" r="0" b="0"/>
              <a:pathLst>
                <a:path w="482378" h="41585">
                  <a:moveTo>
                    <a:pt x="31527" y="41584"/>
                  </a:moveTo>
                  <a:lnTo>
                    <a:pt x="31527" y="41584"/>
                  </a:lnTo>
                  <a:lnTo>
                    <a:pt x="8383" y="41584"/>
                  </a:lnTo>
                  <a:lnTo>
                    <a:pt x="5515" y="40878"/>
                  </a:lnTo>
                  <a:lnTo>
                    <a:pt x="3602" y="39702"/>
                  </a:lnTo>
                  <a:lnTo>
                    <a:pt x="0" y="35496"/>
                  </a:lnTo>
                  <a:lnTo>
                    <a:pt x="40176" y="30180"/>
                  </a:lnTo>
                  <a:lnTo>
                    <a:pt x="84027" y="25113"/>
                  </a:lnTo>
                  <a:lnTo>
                    <a:pt x="123769" y="23680"/>
                  </a:lnTo>
                  <a:lnTo>
                    <a:pt x="167303" y="21162"/>
                  </a:lnTo>
                  <a:lnTo>
                    <a:pt x="211817" y="18396"/>
                  </a:lnTo>
                  <a:lnTo>
                    <a:pt x="255119" y="17167"/>
                  </a:lnTo>
                  <a:lnTo>
                    <a:pt x="294119" y="16621"/>
                  </a:lnTo>
                  <a:lnTo>
                    <a:pt x="328152" y="16378"/>
                  </a:lnTo>
                  <a:lnTo>
                    <a:pt x="373098" y="18104"/>
                  </a:lnTo>
                  <a:lnTo>
                    <a:pt x="389451" y="21659"/>
                  </a:lnTo>
                  <a:lnTo>
                    <a:pt x="388677" y="22656"/>
                  </a:lnTo>
                  <a:lnTo>
                    <a:pt x="376063" y="27431"/>
                  </a:lnTo>
                  <a:lnTo>
                    <a:pt x="335265" y="33484"/>
                  </a:lnTo>
                  <a:lnTo>
                    <a:pt x="304105" y="34456"/>
                  </a:lnTo>
                  <a:lnTo>
                    <a:pt x="266737" y="34888"/>
                  </a:lnTo>
                  <a:lnTo>
                    <a:pt x="226611" y="33199"/>
                  </a:lnTo>
                  <a:lnTo>
                    <a:pt x="185259" y="30096"/>
                  </a:lnTo>
                  <a:lnTo>
                    <a:pt x="143361" y="26365"/>
                  </a:lnTo>
                  <a:lnTo>
                    <a:pt x="106866" y="22355"/>
                  </a:lnTo>
                  <a:lnTo>
                    <a:pt x="62317" y="16131"/>
                  </a:lnTo>
                  <a:lnTo>
                    <a:pt x="16504" y="10387"/>
                  </a:lnTo>
                  <a:lnTo>
                    <a:pt x="11083" y="9998"/>
                  </a:lnTo>
                  <a:lnTo>
                    <a:pt x="49023" y="6473"/>
                  </a:lnTo>
                  <a:lnTo>
                    <a:pt x="93861" y="4369"/>
                  </a:lnTo>
                  <a:lnTo>
                    <a:pt x="134726" y="1996"/>
                  </a:lnTo>
                  <a:lnTo>
                    <a:pt x="157476" y="375"/>
                  </a:lnTo>
                  <a:lnTo>
                    <a:pt x="183932" y="0"/>
                  </a:lnTo>
                  <a:lnTo>
                    <a:pt x="212859" y="456"/>
                  </a:lnTo>
                  <a:lnTo>
                    <a:pt x="243431" y="1465"/>
                  </a:lnTo>
                  <a:lnTo>
                    <a:pt x="272985" y="2138"/>
                  </a:lnTo>
                  <a:lnTo>
                    <a:pt x="301860" y="2587"/>
                  </a:lnTo>
                  <a:lnTo>
                    <a:pt x="330282" y="2886"/>
                  </a:lnTo>
                  <a:lnTo>
                    <a:pt x="356992" y="3791"/>
                  </a:lnTo>
                  <a:lnTo>
                    <a:pt x="382558" y="5100"/>
                  </a:lnTo>
                  <a:lnTo>
                    <a:pt x="426725" y="8435"/>
                  </a:lnTo>
                  <a:lnTo>
                    <a:pt x="482377" y="161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87"/>
            <p:cNvSpPr/>
            <p:nvPr>
              <p:custDataLst>
                <p:tags r:id="rId202"/>
              </p:custDataLst>
            </p:nvPr>
          </p:nvSpPr>
          <p:spPr>
            <a:xfrm>
              <a:off x="8861229" y="2364892"/>
              <a:ext cx="2600522" cy="60809"/>
            </a:xfrm>
            <a:custGeom>
              <a:avLst/>
              <a:gdLst/>
              <a:ahLst/>
              <a:cxnLst/>
              <a:rect l="0" t="0" r="0" b="0"/>
              <a:pathLst>
                <a:path w="2600522" h="6080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1123" y="0"/>
                  </a:lnTo>
                  <a:lnTo>
                    <a:pt x="35069" y="6489"/>
                  </a:lnTo>
                  <a:lnTo>
                    <a:pt x="82370" y="13383"/>
                  </a:lnTo>
                  <a:lnTo>
                    <a:pt x="116714" y="17197"/>
                  </a:lnTo>
                  <a:lnTo>
                    <a:pt x="155133" y="21151"/>
                  </a:lnTo>
                  <a:lnTo>
                    <a:pt x="203324" y="24492"/>
                  </a:lnTo>
                  <a:lnTo>
                    <a:pt x="258028" y="27425"/>
                  </a:lnTo>
                  <a:lnTo>
                    <a:pt x="317076" y="30086"/>
                  </a:lnTo>
                  <a:lnTo>
                    <a:pt x="386779" y="31154"/>
                  </a:lnTo>
                  <a:lnTo>
                    <a:pt x="463588" y="31161"/>
                  </a:lnTo>
                  <a:lnTo>
                    <a:pt x="545132" y="30460"/>
                  </a:lnTo>
                  <a:lnTo>
                    <a:pt x="635479" y="29287"/>
                  </a:lnTo>
                  <a:lnTo>
                    <a:pt x="731693" y="27800"/>
                  </a:lnTo>
                  <a:lnTo>
                    <a:pt x="831819" y="26102"/>
                  </a:lnTo>
                  <a:lnTo>
                    <a:pt x="934553" y="24971"/>
                  </a:lnTo>
                  <a:lnTo>
                    <a:pt x="1039026" y="24217"/>
                  </a:lnTo>
                  <a:lnTo>
                    <a:pt x="1144658" y="23714"/>
                  </a:lnTo>
                  <a:lnTo>
                    <a:pt x="1248945" y="24084"/>
                  </a:lnTo>
                  <a:lnTo>
                    <a:pt x="1352337" y="25037"/>
                  </a:lnTo>
                  <a:lnTo>
                    <a:pt x="1455132" y="26377"/>
                  </a:lnTo>
                  <a:lnTo>
                    <a:pt x="1554000" y="27976"/>
                  </a:lnTo>
                  <a:lnTo>
                    <a:pt x="1650251" y="29748"/>
                  </a:lnTo>
                  <a:lnTo>
                    <a:pt x="1744757" y="31634"/>
                  </a:lnTo>
                  <a:lnTo>
                    <a:pt x="1831751" y="33598"/>
                  </a:lnTo>
                  <a:lnTo>
                    <a:pt x="1913737" y="35612"/>
                  </a:lnTo>
                  <a:lnTo>
                    <a:pt x="1992381" y="37661"/>
                  </a:lnTo>
                  <a:lnTo>
                    <a:pt x="2065272" y="39732"/>
                  </a:lnTo>
                  <a:lnTo>
                    <a:pt x="2134328" y="41819"/>
                  </a:lnTo>
                  <a:lnTo>
                    <a:pt x="2200824" y="43915"/>
                  </a:lnTo>
                  <a:lnTo>
                    <a:pt x="2262090" y="46018"/>
                  </a:lnTo>
                  <a:lnTo>
                    <a:pt x="2319866" y="48126"/>
                  </a:lnTo>
                  <a:lnTo>
                    <a:pt x="2375318" y="50237"/>
                  </a:lnTo>
                  <a:lnTo>
                    <a:pt x="2424985" y="52349"/>
                  </a:lnTo>
                  <a:lnTo>
                    <a:pt x="2470796" y="54463"/>
                  </a:lnTo>
                  <a:lnTo>
                    <a:pt x="2514038" y="56578"/>
                  </a:lnTo>
                  <a:lnTo>
                    <a:pt x="2542866" y="57988"/>
                  </a:lnTo>
                  <a:lnTo>
                    <a:pt x="2600521" y="60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88"/>
            <p:cNvSpPr/>
            <p:nvPr>
              <p:custDataLst>
                <p:tags r:id="rId203"/>
              </p:custDataLst>
            </p:nvPr>
          </p:nvSpPr>
          <p:spPr>
            <a:xfrm>
              <a:off x="9042400" y="518880"/>
              <a:ext cx="44451" cy="2040171"/>
            </a:xfrm>
            <a:custGeom>
              <a:avLst/>
              <a:gdLst/>
              <a:ahLst/>
              <a:cxnLst/>
              <a:rect l="0" t="0" r="0" b="0"/>
              <a:pathLst>
                <a:path w="44451" h="2040171">
                  <a:moveTo>
                    <a:pt x="44450" y="8170"/>
                  </a:moveTo>
                  <a:lnTo>
                    <a:pt x="44450" y="8170"/>
                  </a:lnTo>
                  <a:lnTo>
                    <a:pt x="41079" y="1428"/>
                  </a:lnTo>
                  <a:lnTo>
                    <a:pt x="39381" y="148"/>
                  </a:lnTo>
                  <a:lnTo>
                    <a:pt x="37543" y="0"/>
                  </a:lnTo>
                  <a:lnTo>
                    <a:pt x="35612" y="606"/>
                  </a:lnTo>
                  <a:lnTo>
                    <a:pt x="29523" y="18315"/>
                  </a:lnTo>
                  <a:lnTo>
                    <a:pt x="26621" y="62760"/>
                  </a:lnTo>
                  <a:lnTo>
                    <a:pt x="26919" y="85485"/>
                  </a:lnTo>
                  <a:lnTo>
                    <a:pt x="27823" y="111925"/>
                  </a:lnTo>
                  <a:lnTo>
                    <a:pt x="29132" y="140840"/>
                  </a:lnTo>
                  <a:lnTo>
                    <a:pt x="30710" y="177050"/>
                  </a:lnTo>
                  <a:lnTo>
                    <a:pt x="32468" y="218123"/>
                  </a:lnTo>
                  <a:lnTo>
                    <a:pt x="34345" y="262439"/>
                  </a:lnTo>
                  <a:lnTo>
                    <a:pt x="35597" y="313149"/>
                  </a:lnTo>
                  <a:lnTo>
                    <a:pt x="36432" y="368123"/>
                  </a:lnTo>
                  <a:lnTo>
                    <a:pt x="36988" y="425938"/>
                  </a:lnTo>
                  <a:lnTo>
                    <a:pt x="36653" y="487060"/>
                  </a:lnTo>
                  <a:lnTo>
                    <a:pt x="35723" y="550386"/>
                  </a:lnTo>
                  <a:lnTo>
                    <a:pt x="34399" y="615180"/>
                  </a:lnTo>
                  <a:lnTo>
                    <a:pt x="33516" y="680955"/>
                  </a:lnTo>
                  <a:lnTo>
                    <a:pt x="32927" y="747382"/>
                  </a:lnTo>
                  <a:lnTo>
                    <a:pt x="32534" y="814245"/>
                  </a:lnTo>
                  <a:lnTo>
                    <a:pt x="31568" y="882103"/>
                  </a:lnTo>
                  <a:lnTo>
                    <a:pt x="30217" y="950625"/>
                  </a:lnTo>
                  <a:lnTo>
                    <a:pt x="28611" y="1019590"/>
                  </a:lnTo>
                  <a:lnTo>
                    <a:pt x="27540" y="1087439"/>
                  </a:lnTo>
                  <a:lnTo>
                    <a:pt x="26827" y="1154544"/>
                  </a:lnTo>
                  <a:lnTo>
                    <a:pt x="26351" y="1221152"/>
                  </a:lnTo>
                  <a:lnTo>
                    <a:pt x="24623" y="1286019"/>
                  </a:lnTo>
                  <a:lnTo>
                    <a:pt x="22059" y="1349725"/>
                  </a:lnTo>
                  <a:lnTo>
                    <a:pt x="18940" y="1412657"/>
                  </a:lnTo>
                  <a:lnTo>
                    <a:pt x="16154" y="1472956"/>
                  </a:lnTo>
                  <a:lnTo>
                    <a:pt x="13591" y="1531499"/>
                  </a:lnTo>
                  <a:lnTo>
                    <a:pt x="11178" y="1588873"/>
                  </a:lnTo>
                  <a:lnTo>
                    <a:pt x="8864" y="1642644"/>
                  </a:lnTo>
                  <a:lnTo>
                    <a:pt x="6614" y="1694014"/>
                  </a:lnTo>
                  <a:lnTo>
                    <a:pt x="4410" y="1743782"/>
                  </a:lnTo>
                  <a:lnTo>
                    <a:pt x="2939" y="1789662"/>
                  </a:lnTo>
                  <a:lnTo>
                    <a:pt x="1960" y="1832948"/>
                  </a:lnTo>
                  <a:lnTo>
                    <a:pt x="1306" y="1874505"/>
                  </a:lnTo>
                  <a:lnTo>
                    <a:pt x="870" y="1911382"/>
                  </a:lnTo>
                  <a:lnTo>
                    <a:pt x="581" y="1945139"/>
                  </a:lnTo>
                  <a:lnTo>
                    <a:pt x="387" y="1976816"/>
                  </a:lnTo>
                  <a:lnTo>
                    <a:pt x="0" y="2040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03"/>
          <p:cNvGrpSpPr/>
          <p:nvPr/>
        </p:nvGrpSpPr>
        <p:grpSpPr>
          <a:xfrm>
            <a:off x="3721623" y="431800"/>
            <a:ext cx="2380728" cy="451383"/>
            <a:chOff x="3721623" y="431800"/>
            <a:chExt cx="2380728" cy="451383"/>
          </a:xfrm>
        </p:grpSpPr>
        <p:sp>
          <p:nvSpPr>
            <p:cNvPr id="46" name="SMARTInkShape-1089"/>
            <p:cNvSpPr/>
            <p:nvPr>
              <p:custDataLst>
                <p:tags r:id="rId166"/>
              </p:custDataLst>
            </p:nvPr>
          </p:nvSpPr>
          <p:spPr>
            <a:xfrm>
              <a:off x="6007100" y="574854"/>
              <a:ext cx="95251" cy="135099"/>
            </a:xfrm>
            <a:custGeom>
              <a:avLst/>
              <a:gdLst/>
              <a:ahLst/>
              <a:cxnLst/>
              <a:rect l="0" t="0" r="0" b="0"/>
              <a:pathLst>
                <a:path w="95251" h="135099">
                  <a:moveTo>
                    <a:pt x="0" y="47446"/>
                  </a:moveTo>
                  <a:lnTo>
                    <a:pt x="0" y="47446"/>
                  </a:lnTo>
                  <a:lnTo>
                    <a:pt x="10139" y="48152"/>
                  </a:lnTo>
                  <a:lnTo>
                    <a:pt x="17675" y="50817"/>
                  </a:lnTo>
                  <a:lnTo>
                    <a:pt x="25730" y="50591"/>
                  </a:lnTo>
                  <a:lnTo>
                    <a:pt x="33308" y="48138"/>
                  </a:lnTo>
                  <a:lnTo>
                    <a:pt x="42246" y="42085"/>
                  </a:lnTo>
                  <a:lnTo>
                    <a:pt x="55669" y="27755"/>
                  </a:lnTo>
                  <a:lnTo>
                    <a:pt x="58279" y="23735"/>
                  </a:lnTo>
                  <a:lnTo>
                    <a:pt x="61954" y="7965"/>
                  </a:lnTo>
                  <a:lnTo>
                    <a:pt x="60352" y="4192"/>
                  </a:lnTo>
                  <a:lnTo>
                    <a:pt x="57169" y="1677"/>
                  </a:lnTo>
                  <a:lnTo>
                    <a:pt x="52929" y="0"/>
                  </a:lnTo>
                  <a:lnTo>
                    <a:pt x="47986" y="293"/>
                  </a:lnTo>
                  <a:lnTo>
                    <a:pt x="36849" y="4382"/>
                  </a:lnTo>
                  <a:lnTo>
                    <a:pt x="18679" y="21359"/>
                  </a:lnTo>
                  <a:lnTo>
                    <a:pt x="6633" y="47634"/>
                  </a:lnTo>
                  <a:lnTo>
                    <a:pt x="1965" y="77762"/>
                  </a:lnTo>
                  <a:lnTo>
                    <a:pt x="3954" y="105661"/>
                  </a:lnTo>
                  <a:lnTo>
                    <a:pt x="12811" y="121297"/>
                  </a:lnTo>
                  <a:lnTo>
                    <a:pt x="19124" y="128430"/>
                  </a:lnTo>
                  <a:lnTo>
                    <a:pt x="26861" y="132480"/>
                  </a:lnTo>
                  <a:lnTo>
                    <a:pt x="44864" y="135098"/>
                  </a:lnTo>
                  <a:lnTo>
                    <a:pt x="95250" y="123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90"/>
            <p:cNvSpPr/>
            <p:nvPr>
              <p:custDataLst>
                <p:tags r:id="rId167"/>
              </p:custDataLst>
            </p:nvPr>
          </p:nvSpPr>
          <p:spPr>
            <a:xfrm>
              <a:off x="5975350" y="438150"/>
              <a:ext cx="50801" cy="241301"/>
            </a:xfrm>
            <a:custGeom>
              <a:avLst/>
              <a:gdLst/>
              <a:ahLst/>
              <a:cxnLst/>
              <a:rect l="0" t="0" r="0" b="0"/>
              <a:pathLst>
                <a:path w="50801" h="241301">
                  <a:moveTo>
                    <a:pt x="50800" y="0"/>
                  </a:moveTo>
                  <a:lnTo>
                    <a:pt x="50800" y="0"/>
                  </a:lnTo>
                  <a:lnTo>
                    <a:pt x="47429" y="3371"/>
                  </a:lnTo>
                  <a:lnTo>
                    <a:pt x="29131" y="42716"/>
                  </a:lnTo>
                  <a:lnTo>
                    <a:pt x="18666" y="80939"/>
                  </a:lnTo>
                  <a:lnTo>
                    <a:pt x="11097" y="126915"/>
                  </a:lnTo>
                  <a:lnTo>
                    <a:pt x="6578" y="159653"/>
                  </a:lnTo>
                  <a:lnTo>
                    <a:pt x="1949" y="20229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91"/>
            <p:cNvSpPr/>
            <p:nvPr>
              <p:custDataLst>
                <p:tags r:id="rId168"/>
              </p:custDataLst>
            </p:nvPr>
          </p:nvSpPr>
          <p:spPr>
            <a:xfrm>
              <a:off x="5918200" y="533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92"/>
            <p:cNvSpPr/>
            <p:nvPr>
              <p:custDataLst>
                <p:tags r:id="rId169"/>
              </p:custDataLst>
            </p:nvPr>
          </p:nvSpPr>
          <p:spPr>
            <a:xfrm>
              <a:off x="5886450" y="6286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5793" y="4585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93"/>
            <p:cNvSpPr/>
            <p:nvPr>
              <p:custDataLst>
                <p:tags r:id="rId170"/>
              </p:custDataLst>
            </p:nvPr>
          </p:nvSpPr>
          <p:spPr>
            <a:xfrm>
              <a:off x="5788684" y="431800"/>
              <a:ext cx="91417" cy="286871"/>
            </a:xfrm>
            <a:custGeom>
              <a:avLst/>
              <a:gdLst/>
              <a:ahLst/>
              <a:cxnLst/>
              <a:rect l="0" t="0" r="0" b="0"/>
              <a:pathLst>
                <a:path w="91417" h="286871">
                  <a:moveTo>
                    <a:pt x="91416" y="0"/>
                  </a:moveTo>
                  <a:lnTo>
                    <a:pt x="91416" y="0"/>
                  </a:lnTo>
                  <a:lnTo>
                    <a:pt x="88045" y="0"/>
                  </a:lnTo>
                  <a:lnTo>
                    <a:pt x="84509" y="5644"/>
                  </a:lnTo>
                  <a:lnTo>
                    <a:pt x="82577" y="10113"/>
                  </a:lnTo>
                  <a:lnTo>
                    <a:pt x="78773" y="48407"/>
                  </a:lnTo>
                  <a:lnTo>
                    <a:pt x="73167" y="90700"/>
                  </a:lnTo>
                  <a:lnTo>
                    <a:pt x="66607" y="127330"/>
                  </a:lnTo>
                  <a:lnTo>
                    <a:pt x="58988" y="165246"/>
                  </a:lnTo>
                  <a:lnTo>
                    <a:pt x="52309" y="202560"/>
                  </a:lnTo>
                  <a:lnTo>
                    <a:pt x="49340" y="237958"/>
                  </a:lnTo>
                  <a:lnTo>
                    <a:pt x="44298" y="272765"/>
                  </a:lnTo>
                  <a:lnTo>
                    <a:pt x="45187" y="279210"/>
                  </a:lnTo>
                  <a:lnTo>
                    <a:pt x="47897" y="283507"/>
                  </a:lnTo>
                  <a:lnTo>
                    <a:pt x="51820" y="286371"/>
                  </a:lnTo>
                  <a:lnTo>
                    <a:pt x="55141" y="286870"/>
                  </a:lnTo>
                  <a:lnTo>
                    <a:pt x="58059" y="285791"/>
                  </a:lnTo>
                  <a:lnTo>
                    <a:pt x="60712" y="283661"/>
                  </a:lnTo>
                  <a:lnTo>
                    <a:pt x="63659" y="273768"/>
                  </a:lnTo>
                  <a:lnTo>
                    <a:pt x="63436" y="250450"/>
                  </a:lnTo>
                  <a:lnTo>
                    <a:pt x="59224" y="231961"/>
                  </a:lnTo>
                  <a:lnTo>
                    <a:pt x="44954" y="207097"/>
                  </a:lnTo>
                  <a:lnTo>
                    <a:pt x="23050" y="187219"/>
                  </a:lnTo>
                  <a:lnTo>
                    <a:pt x="3204" y="173601"/>
                  </a:lnTo>
                  <a:lnTo>
                    <a:pt x="0" y="172406"/>
                  </a:lnTo>
                  <a:lnTo>
                    <a:pt x="133" y="172087"/>
                  </a:lnTo>
                  <a:lnTo>
                    <a:pt x="45813" y="159905"/>
                  </a:lnTo>
                  <a:lnTo>
                    <a:pt x="8506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94"/>
            <p:cNvSpPr/>
            <p:nvPr>
              <p:custDataLst>
                <p:tags r:id="rId171"/>
              </p:custDataLst>
            </p:nvPr>
          </p:nvSpPr>
          <p:spPr>
            <a:xfrm>
              <a:off x="5683250" y="577850"/>
              <a:ext cx="101601" cy="155356"/>
            </a:xfrm>
            <a:custGeom>
              <a:avLst/>
              <a:gdLst/>
              <a:ahLst/>
              <a:cxnLst/>
              <a:rect l="0" t="0" r="0" b="0"/>
              <a:pathLst>
                <a:path w="101601" h="155356">
                  <a:moveTo>
                    <a:pt x="0" y="38100"/>
                  </a:moveTo>
                  <a:lnTo>
                    <a:pt x="0" y="38100"/>
                  </a:lnTo>
                  <a:lnTo>
                    <a:pt x="705" y="27961"/>
                  </a:lnTo>
                  <a:lnTo>
                    <a:pt x="3371" y="20423"/>
                  </a:lnTo>
                  <a:lnTo>
                    <a:pt x="5069" y="17849"/>
                  </a:lnTo>
                  <a:lnTo>
                    <a:pt x="8839" y="14988"/>
                  </a:lnTo>
                  <a:lnTo>
                    <a:pt x="10126" y="14931"/>
                  </a:lnTo>
                  <a:lnTo>
                    <a:pt x="10984" y="15599"/>
                  </a:lnTo>
                  <a:lnTo>
                    <a:pt x="11556" y="16749"/>
                  </a:lnTo>
                  <a:lnTo>
                    <a:pt x="43715" y="52114"/>
                  </a:lnTo>
                  <a:lnTo>
                    <a:pt x="53561" y="76511"/>
                  </a:lnTo>
                  <a:lnTo>
                    <a:pt x="59536" y="108512"/>
                  </a:lnTo>
                  <a:lnTo>
                    <a:pt x="55949" y="141562"/>
                  </a:lnTo>
                  <a:lnTo>
                    <a:pt x="51817" y="155355"/>
                  </a:lnTo>
                  <a:lnTo>
                    <a:pt x="51478" y="155075"/>
                  </a:lnTo>
                  <a:lnTo>
                    <a:pt x="51565" y="119564"/>
                  </a:lnTo>
                  <a:lnTo>
                    <a:pt x="57298" y="77681"/>
                  </a:lnTo>
                  <a:lnTo>
                    <a:pt x="71070" y="37206"/>
                  </a:lnTo>
                  <a:lnTo>
                    <a:pt x="84401" y="1541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95"/>
            <p:cNvSpPr/>
            <p:nvPr>
              <p:custDataLst>
                <p:tags r:id="rId172"/>
              </p:custDataLst>
            </p:nvPr>
          </p:nvSpPr>
          <p:spPr>
            <a:xfrm>
              <a:off x="5385620" y="588341"/>
              <a:ext cx="303981" cy="294842"/>
            </a:xfrm>
            <a:custGeom>
              <a:avLst/>
              <a:gdLst/>
              <a:ahLst/>
              <a:cxnLst/>
              <a:rect l="0" t="0" r="0" b="0"/>
              <a:pathLst>
                <a:path w="303981" h="294842">
                  <a:moveTo>
                    <a:pt x="107130" y="27609"/>
                  </a:moveTo>
                  <a:lnTo>
                    <a:pt x="107130" y="27609"/>
                  </a:lnTo>
                  <a:lnTo>
                    <a:pt x="77092" y="942"/>
                  </a:lnTo>
                  <a:lnTo>
                    <a:pt x="65087" y="0"/>
                  </a:lnTo>
                  <a:lnTo>
                    <a:pt x="51050" y="2638"/>
                  </a:lnTo>
                  <a:lnTo>
                    <a:pt x="37756" y="8515"/>
                  </a:lnTo>
                  <a:lnTo>
                    <a:pt x="15000" y="29869"/>
                  </a:lnTo>
                  <a:lnTo>
                    <a:pt x="497" y="58539"/>
                  </a:lnTo>
                  <a:lnTo>
                    <a:pt x="0" y="77104"/>
                  </a:lnTo>
                  <a:lnTo>
                    <a:pt x="7654" y="101541"/>
                  </a:lnTo>
                  <a:lnTo>
                    <a:pt x="11180" y="108647"/>
                  </a:lnTo>
                  <a:lnTo>
                    <a:pt x="20741" y="118424"/>
                  </a:lnTo>
                  <a:lnTo>
                    <a:pt x="26254" y="122019"/>
                  </a:lnTo>
                  <a:lnTo>
                    <a:pt x="38024" y="124132"/>
                  </a:lnTo>
                  <a:lnTo>
                    <a:pt x="44126" y="123708"/>
                  </a:lnTo>
                  <a:lnTo>
                    <a:pt x="48899" y="121308"/>
                  </a:lnTo>
                  <a:lnTo>
                    <a:pt x="56085" y="112997"/>
                  </a:lnTo>
                  <a:lnTo>
                    <a:pt x="74469" y="81687"/>
                  </a:lnTo>
                  <a:lnTo>
                    <a:pt x="80773" y="53833"/>
                  </a:lnTo>
                  <a:lnTo>
                    <a:pt x="80387" y="52147"/>
                  </a:lnTo>
                  <a:lnTo>
                    <a:pt x="79424" y="51729"/>
                  </a:lnTo>
                  <a:lnTo>
                    <a:pt x="78076" y="52156"/>
                  </a:lnTo>
                  <a:lnTo>
                    <a:pt x="77177" y="53851"/>
                  </a:lnTo>
                  <a:lnTo>
                    <a:pt x="63552" y="101310"/>
                  </a:lnTo>
                  <a:lnTo>
                    <a:pt x="58470" y="140463"/>
                  </a:lnTo>
                  <a:lnTo>
                    <a:pt x="55083" y="185931"/>
                  </a:lnTo>
                  <a:lnTo>
                    <a:pt x="47729" y="228801"/>
                  </a:lnTo>
                  <a:lnTo>
                    <a:pt x="39344" y="274470"/>
                  </a:lnTo>
                  <a:lnTo>
                    <a:pt x="37891" y="291802"/>
                  </a:lnTo>
                  <a:lnTo>
                    <a:pt x="38393" y="294049"/>
                  </a:lnTo>
                  <a:lnTo>
                    <a:pt x="39433" y="294841"/>
                  </a:lnTo>
                  <a:lnTo>
                    <a:pt x="40832" y="294664"/>
                  </a:lnTo>
                  <a:lnTo>
                    <a:pt x="44268" y="290704"/>
                  </a:lnTo>
                  <a:lnTo>
                    <a:pt x="70693" y="245513"/>
                  </a:lnTo>
                  <a:lnTo>
                    <a:pt x="80588" y="215002"/>
                  </a:lnTo>
                  <a:lnTo>
                    <a:pt x="91805" y="177922"/>
                  </a:lnTo>
                  <a:lnTo>
                    <a:pt x="108551" y="137924"/>
                  </a:lnTo>
                  <a:lnTo>
                    <a:pt x="127699" y="92594"/>
                  </a:lnTo>
                  <a:lnTo>
                    <a:pt x="142433" y="50408"/>
                  </a:lnTo>
                  <a:lnTo>
                    <a:pt x="145181" y="13229"/>
                  </a:lnTo>
                  <a:lnTo>
                    <a:pt x="144492" y="12378"/>
                  </a:lnTo>
                  <a:lnTo>
                    <a:pt x="143327" y="12516"/>
                  </a:lnTo>
                  <a:lnTo>
                    <a:pt x="141845" y="13314"/>
                  </a:lnTo>
                  <a:lnTo>
                    <a:pt x="140199" y="19844"/>
                  </a:lnTo>
                  <a:lnTo>
                    <a:pt x="140878" y="65376"/>
                  </a:lnTo>
                  <a:lnTo>
                    <a:pt x="145412" y="82494"/>
                  </a:lnTo>
                  <a:lnTo>
                    <a:pt x="154483" y="99510"/>
                  </a:lnTo>
                  <a:lnTo>
                    <a:pt x="163689" y="108954"/>
                  </a:lnTo>
                  <a:lnTo>
                    <a:pt x="168119" y="111472"/>
                  </a:lnTo>
                  <a:lnTo>
                    <a:pt x="171778" y="111034"/>
                  </a:lnTo>
                  <a:lnTo>
                    <a:pt x="174923" y="108626"/>
                  </a:lnTo>
                  <a:lnTo>
                    <a:pt x="188411" y="89552"/>
                  </a:lnTo>
                  <a:lnTo>
                    <a:pt x="193772" y="64856"/>
                  </a:lnTo>
                  <a:lnTo>
                    <a:pt x="195361" y="48680"/>
                  </a:lnTo>
                  <a:lnTo>
                    <a:pt x="194879" y="46595"/>
                  </a:lnTo>
                  <a:lnTo>
                    <a:pt x="193851" y="45911"/>
                  </a:lnTo>
                  <a:lnTo>
                    <a:pt x="192461" y="46160"/>
                  </a:lnTo>
                  <a:lnTo>
                    <a:pt x="189034" y="50200"/>
                  </a:lnTo>
                  <a:lnTo>
                    <a:pt x="187133" y="53253"/>
                  </a:lnTo>
                  <a:lnTo>
                    <a:pt x="187276" y="57405"/>
                  </a:lnTo>
                  <a:lnTo>
                    <a:pt x="197192" y="90084"/>
                  </a:lnTo>
                  <a:lnTo>
                    <a:pt x="215678" y="105233"/>
                  </a:lnTo>
                  <a:lnTo>
                    <a:pt x="219006" y="106170"/>
                  </a:lnTo>
                  <a:lnTo>
                    <a:pt x="226468" y="105328"/>
                  </a:lnTo>
                  <a:lnTo>
                    <a:pt x="232606" y="100721"/>
                  </a:lnTo>
                  <a:lnTo>
                    <a:pt x="237686" y="93264"/>
                  </a:lnTo>
                  <a:lnTo>
                    <a:pt x="258321" y="54627"/>
                  </a:lnTo>
                  <a:lnTo>
                    <a:pt x="259524" y="17852"/>
                  </a:lnTo>
                  <a:lnTo>
                    <a:pt x="258115" y="16871"/>
                  </a:lnTo>
                  <a:lnTo>
                    <a:pt x="252786" y="15781"/>
                  </a:lnTo>
                  <a:lnTo>
                    <a:pt x="245714" y="19060"/>
                  </a:lnTo>
                  <a:lnTo>
                    <a:pt x="241853" y="21909"/>
                  </a:lnTo>
                  <a:lnTo>
                    <a:pt x="233047" y="52888"/>
                  </a:lnTo>
                  <a:lnTo>
                    <a:pt x="229526" y="88576"/>
                  </a:lnTo>
                  <a:lnTo>
                    <a:pt x="233158" y="107292"/>
                  </a:lnTo>
                  <a:lnTo>
                    <a:pt x="236755" y="112413"/>
                  </a:lnTo>
                  <a:lnTo>
                    <a:pt x="240706" y="114688"/>
                  </a:lnTo>
                  <a:lnTo>
                    <a:pt x="242747" y="115295"/>
                  </a:lnTo>
                  <a:lnTo>
                    <a:pt x="244813" y="114289"/>
                  </a:lnTo>
                  <a:lnTo>
                    <a:pt x="248991" y="109407"/>
                  </a:lnTo>
                  <a:lnTo>
                    <a:pt x="249436" y="98771"/>
                  </a:lnTo>
                  <a:lnTo>
                    <a:pt x="248694" y="86048"/>
                  </a:lnTo>
                  <a:lnTo>
                    <a:pt x="252964" y="61118"/>
                  </a:lnTo>
                  <a:lnTo>
                    <a:pt x="253036" y="61237"/>
                  </a:lnTo>
                  <a:lnTo>
                    <a:pt x="253161" y="71723"/>
                  </a:lnTo>
                  <a:lnTo>
                    <a:pt x="255284" y="74657"/>
                  </a:lnTo>
                  <a:lnTo>
                    <a:pt x="270136" y="86318"/>
                  </a:lnTo>
                  <a:lnTo>
                    <a:pt x="272951" y="90031"/>
                  </a:lnTo>
                  <a:lnTo>
                    <a:pt x="279841" y="94158"/>
                  </a:lnTo>
                  <a:lnTo>
                    <a:pt x="303980" y="97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96"/>
            <p:cNvSpPr/>
            <p:nvPr>
              <p:custDataLst>
                <p:tags r:id="rId173"/>
              </p:custDataLst>
            </p:nvPr>
          </p:nvSpPr>
          <p:spPr>
            <a:xfrm>
              <a:off x="5213350" y="6731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19415" y="2574"/>
                  </a:lnTo>
                  <a:lnTo>
                    <a:pt x="62789" y="932"/>
                  </a:lnTo>
                  <a:lnTo>
                    <a:pt x="80928" y="372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97"/>
            <p:cNvSpPr/>
            <p:nvPr>
              <p:custDataLst>
                <p:tags r:id="rId174"/>
              </p:custDataLst>
            </p:nvPr>
          </p:nvSpPr>
          <p:spPr>
            <a:xfrm>
              <a:off x="5028233" y="577850"/>
              <a:ext cx="121618" cy="155158"/>
            </a:xfrm>
            <a:custGeom>
              <a:avLst/>
              <a:gdLst/>
              <a:ahLst/>
              <a:cxnLst/>
              <a:rect l="0" t="0" r="0" b="0"/>
              <a:pathLst>
                <a:path w="121618" h="155158">
                  <a:moveTo>
                    <a:pt x="7317" y="38100"/>
                  </a:moveTo>
                  <a:lnTo>
                    <a:pt x="7317" y="38100"/>
                  </a:lnTo>
                  <a:lnTo>
                    <a:pt x="575" y="34729"/>
                  </a:lnTo>
                  <a:lnTo>
                    <a:pt x="0" y="33030"/>
                  </a:lnTo>
                  <a:lnTo>
                    <a:pt x="1028" y="31192"/>
                  </a:lnTo>
                  <a:lnTo>
                    <a:pt x="3124" y="29262"/>
                  </a:lnTo>
                  <a:lnTo>
                    <a:pt x="9216" y="27116"/>
                  </a:lnTo>
                  <a:lnTo>
                    <a:pt x="12817" y="26544"/>
                  </a:lnTo>
                  <a:lnTo>
                    <a:pt x="20580" y="29671"/>
                  </a:lnTo>
                  <a:lnTo>
                    <a:pt x="49985" y="49246"/>
                  </a:lnTo>
                  <a:lnTo>
                    <a:pt x="64724" y="74642"/>
                  </a:lnTo>
                  <a:lnTo>
                    <a:pt x="72460" y="104509"/>
                  </a:lnTo>
                  <a:lnTo>
                    <a:pt x="69469" y="140562"/>
                  </a:lnTo>
                  <a:lnTo>
                    <a:pt x="65984" y="150667"/>
                  </a:lnTo>
                  <a:lnTo>
                    <a:pt x="62084" y="155157"/>
                  </a:lnTo>
                  <a:lnTo>
                    <a:pt x="60056" y="154944"/>
                  </a:lnTo>
                  <a:lnTo>
                    <a:pt x="55921" y="150943"/>
                  </a:lnTo>
                  <a:lnTo>
                    <a:pt x="49627" y="130645"/>
                  </a:lnTo>
                  <a:lnTo>
                    <a:pt x="53406" y="85433"/>
                  </a:lnTo>
                  <a:lnTo>
                    <a:pt x="66834" y="40836"/>
                  </a:lnTo>
                  <a:lnTo>
                    <a:pt x="78219" y="23323"/>
                  </a:lnTo>
                  <a:lnTo>
                    <a:pt x="91040" y="13188"/>
                  </a:lnTo>
                  <a:lnTo>
                    <a:pt x="121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98"/>
            <p:cNvSpPr/>
            <p:nvPr>
              <p:custDataLst>
                <p:tags r:id="rId175"/>
              </p:custDataLst>
            </p:nvPr>
          </p:nvSpPr>
          <p:spPr>
            <a:xfrm>
              <a:off x="4951792" y="605646"/>
              <a:ext cx="90109" cy="124640"/>
            </a:xfrm>
            <a:custGeom>
              <a:avLst/>
              <a:gdLst/>
              <a:ahLst/>
              <a:cxnLst/>
              <a:rect l="0" t="0" r="0" b="0"/>
              <a:pathLst>
                <a:path w="90109" h="124640">
                  <a:moveTo>
                    <a:pt x="13908" y="42054"/>
                  </a:moveTo>
                  <a:lnTo>
                    <a:pt x="13908" y="42054"/>
                  </a:lnTo>
                  <a:lnTo>
                    <a:pt x="49850" y="27127"/>
                  </a:lnTo>
                  <a:lnTo>
                    <a:pt x="56458" y="21074"/>
                  </a:lnTo>
                  <a:lnTo>
                    <a:pt x="59208" y="17484"/>
                  </a:lnTo>
                  <a:lnTo>
                    <a:pt x="59630" y="13679"/>
                  </a:lnTo>
                  <a:lnTo>
                    <a:pt x="56336" y="5689"/>
                  </a:lnTo>
                  <a:lnTo>
                    <a:pt x="53483" y="2994"/>
                  </a:lnTo>
                  <a:lnTo>
                    <a:pt x="46549" y="0"/>
                  </a:lnTo>
                  <a:lnTo>
                    <a:pt x="27969" y="1685"/>
                  </a:lnTo>
                  <a:lnTo>
                    <a:pt x="16395" y="8590"/>
                  </a:lnTo>
                  <a:lnTo>
                    <a:pt x="11332" y="13395"/>
                  </a:lnTo>
                  <a:lnTo>
                    <a:pt x="837" y="37012"/>
                  </a:lnTo>
                  <a:lnTo>
                    <a:pt x="0" y="66352"/>
                  </a:lnTo>
                  <a:lnTo>
                    <a:pt x="7592" y="94017"/>
                  </a:lnTo>
                  <a:lnTo>
                    <a:pt x="18627" y="107717"/>
                  </a:lnTo>
                  <a:lnTo>
                    <a:pt x="33644" y="117804"/>
                  </a:lnTo>
                  <a:lnTo>
                    <a:pt x="52078" y="124639"/>
                  </a:lnTo>
                  <a:lnTo>
                    <a:pt x="68267" y="124384"/>
                  </a:lnTo>
                  <a:lnTo>
                    <a:pt x="90108" y="118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99"/>
            <p:cNvSpPr/>
            <p:nvPr>
              <p:custDataLst>
                <p:tags r:id="rId176"/>
              </p:custDataLst>
            </p:nvPr>
          </p:nvSpPr>
          <p:spPr>
            <a:xfrm>
              <a:off x="4854092" y="603250"/>
              <a:ext cx="98909" cy="19051"/>
            </a:xfrm>
            <a:custGeom>
              <a:avLst/>
              <a:gdLst/>
              <a:ahLst/>
              <a:cxnLst/>
              <a:rect l="0" t="0" r="0" b="0"/>
              <a:pathLst>
                <a:path w="9890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1562" y="19050"/>
                  </a:lnTo>
                  <a:lnTo>
                    <a:pt x="40102" y="10212"/>
                  </a:lnTo>
                  <a:lnTo>
                    <a:pt x="82901" y="2749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00"/>
            <p:cNvSpPr/>
            <p:nvPr>
              <p:custDataLst>
                <p:tags r:id="rId177"/>
              </p:custDataLst>
            </p:nvPr>
          </p:nvSpPr>
          <p:spPr>
            <a:xfrm>
              <a:off x="4902585" y="469900"/>
              <a:ext cx="63116" cy="285070"/>
            </a:xfrm>
            <a:custGeom>
              <a:avLst/>
              <a:gdLst/>
              <a:ahLst/>
              <a:cxnLst/>
              <a:rect l="0" t="0" r="0" b="0"/>
              <a:pathLst>
                <a:path w="63116" h="285070">
                  <a:moveTo>
                    <a:pt x="25015" y="0"/>
                  </a:moveTo>
                  <a:lnTo>
                    <a:pt x="25015" y="0"/>
                  </a:lnTo>
                  <a:lnTo>
                    <a:pt x="18273" y="0"/>
                  </a:lnTo>
                  <a:lnTo>
                    <a:pt x="15581" y="2117"/>
                  </a:lnTo>
                  <a:lnTo>
                    <a:pt x="10709" y="10113"/>
                  </a:lnTo>
                  <a:lnTo>
                    <a:pt x="2538" y="49113"/>
                  </a:lnTo>
                  <a:lnTo>
                    <a:pt x="481" y="94358"/>
                  </a:lnTo>
                  <a:lnTo>
                    <a:pt x="0" y="129426"/>
                  </a:lnTo>
                  <a:lnTo>
                    <a:pt x="1667" y="166178"/>
                  </a:lnTo>
                  <a:lnTo>
                    <a:pt x="5466" y="202268"/>
                  </a:lnTo>
                  <a:lnTo>
                    <a:pt x="16244" y="247531"/>
                  </a:lnTo>
                  <a:lnTo>
                    <a:pt x="31823" y="274190"/>
                  </a:lnTo>
                  <a:lnTo>
                    <a:pt x="41211" y="283670"/>
                  </a:lnTo>
                  <a:lnTo>
                    <a:pt x="45690" y="285069"/>
                  </a:lnTo>
                  <a:lnTo>
                    <a:pt x="50087" y="284590"/>
                  </a:lnTo>
                  <a:lnTo>
                    <a:pt x="63115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101"/>
            <p:cNvSpPr/>
            <p:nvPr>
              <p:custDataLst>
                <p:tags r:id="rId178"/>
              </p:custDataLst>
            </p:nvPr>
          </p:nvSpPr>
          <p:spPr>
            <a:xfrm>
              <a:off x="4762500" y="608820"/>
              <a:ext cx="88901" cy="137624"/>
            </a:xfrm>
            <a:custGeom>
              <a:avLst/>
              <a:gdLst/>
              <a:ahLst/>
              <a:cxnLst/>
              <a:rect l="0" t="0" r="0" b="0"/>
              <a:pathLst>
                <a:path w="88901" h="137624">
                  <a:moveTo>
                    <a:pt x="0" y="38880"/>
                  </a:moveTo>
                  <a:lnTo>
                    <a:pt x="0" y="38880"/>
                  </a:lnTo>
                  <a:lnTo>
                    <a:pt x="3371" y="63299"/>
                  </a:lnTo>
                  <a:lnTo>
                    <a:pt x="12865" y="102808"/>
                  </a:lnTo>
                  <a:lnTo>
                    <a:pt x="15596" y="118092"/>
                  </a:lnTo>
                  <a:lnTo>
                    <a:pt x="13220" y="137253"/>
                  </a:lnTo>
                  <a:lnTo>
                    <a:pt x="13753" y="137623"/>
                  </a:lnTo>
                  <a:lnTo>
                    <a:pt x="16225" y="136153"/>
                  </a:lnTo>
                  <a:lnTo>
                    <a:pt x="15913" y="129385"/>
                  </a:lnTo>
                  <a:lnTo>
                    <a:pt x="13334" y="94309"/>
                  </a:lnTo>
                  <a:lnTo>
                    <a:pt x="16259" y="50678"/>
                  </a:lnTo>
                  <a:lnTo>
                    <a:pt x="28336" y="15486"/>
                  </a:lnTo>
                  <a:lnTo>
                    <a:pt x="35642" y="3788"/>
                  </a:lnTo>
                  <a:lnTo>
                    <a:pt x="38578" y="669"/>
                  </a:lnTo>
                  <a:lnTo>
                    <a:pt x="42652" y="0"/>
                  </a:lnTo>
                  <a:lnTo>
                    <a:pt x="52823" y="3020"/>
                  </a:lnTo>
                  <a:lnTo>
                    <a:pt x="62518" y="12829"/>
                  </a:lnTo>
                  <a:lnTo>
                    <a:pt x="74027" y="34219"/>
                  </a:lnTo>
                  <a:lnTo>
                    <a:pt x="85791" y="75086"/>
                  </a:lnTo>
                  <a:lnTo>
                    <a:pt x="88900" y="115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02"/>
            <p:cNvSpPr/>
            <p:nvPr>
              <p:custDataLst>
                <p:tags r:id="rId179"/>
              </p:custDataLst>
            </p:nvPr>
          </p:nvSpPr>
          <p:spPr>
            <a:xfrm>
              <a:off x="4708630" y="571500"/>
              <a:ext cx="9421" cy="19051"/>
            </a:xfrm>
            <a:custGeom>
              <a:avLst/>
              <a:gdLst/>
              <a:ahLst/>
              <a:cxnLst/>
              <a:rect l="0" t="0" r="0" b="0"/>
              <a:pathLst>
                <a:path w="9421" h="1905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1"/>
                  </a:lnTo>
                  <a:lnTo>
                    <a:pt x="581" y="3371"/>
                  </a:lnTo>
                  <a:lnTo>
                    <a:pt x="0" y="5775"/>
                  </a:lnTo>
                  <a:lnTo>
                    <a:pt x="307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03"/>
            <p:cNvSpPr/>
            <p:nvPr>
              <p:custDataLst>
                <p:tags r:id="rId180"/>
              </p:custDataLst>
            </p:nvPr>
          </p:nvSpPr>
          <p:spPr>
            <a:xfrm>
              <a:off x="4718638" y="660400"/>
              <a:ext cx="24813" cy="107951"/>
            </a:xfrm>
            <a:custGeom>
              <a:avLst/>
              <a:gdLst/>
              <a:ahLst/>
              <a:cxnLst/>
              <a:rect l="0" t="0" r="0" b="0"/>
              <a:pathLst>
                <a:path w="24813" h="1079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0845"/>
                  </a:lnTo>
                  <a:lnTo>
                    <a:pt x="1410" y="34519"/>
                  </a:lnTo>
                  <a:lnTo>
                    <a:pt x="12287" y="75886"/>
                  </a:lnTo>
                  <a:lnTo>
                    <a:pt x="2481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104"/>
            <p:cNvSpPr/>
            <p:nvPr>
              <p:custDataLst>
                <p:tags r:id="rId181"/>
              </p:custDataLst>
            </p:nvPr>
          </p:nvSpPr>
          <p:spPr>
            <a:xfrm>
              <a:off x="4489450" y="7683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7116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05"/>
            <p:cNvSpPr/>
            <p:nvPr>
              <p:custDataLst>
                <p:tags r:id="rId182"/>
              </p:custDataLst>
            </p:nvPr>
          </p:nvSpPr>
          <p:spPr>
            <a:xfrm>
              <a:off x="4490333" y="628650"/>
              <a:ext cx="11818" cy="25401"/>
            </a:xfrm>
            <a:custGeom>
              <a:avLst/>
              <a:gdLst/>
              <a:ahLst/>
              <a:cxnLst/>
              <a:rect l="0" t="0" r="0" b="0"/>
              <a:pathLst>
                <a:path w="11818" h="254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06"/>
            <p:cNvSpPr/>
            <p:nvPr>
              <p:custDataLst>
                <p:tags r:id="rId183"/>
              </p:custDataLst>
            </p:nvPr>
          </p:nvSpPr>
          <p:spPr>
            <a:xfrm>
              <a:off x="4286250" y="525062"/>
              <a:ext cx="152401" cy="253886"/>
            </a:xfrm>
            <a:custGeom>
              <a:avLst/>
              <a:gdLst/>
              <a:ahLst/>
              <a:cxnLst/>
              <a:rect l="0" t="0" r="0" b="0"/>
              <a:pathLst>
                <a:path w="152401" h="253886">
                  <a:moveTo>
                    <a:pt x="0" y="90888"/>
                  </a:moveTo>
                  <a:lnTo>
                    <a:pt x="0" y="90888"/>
                  </a:lnTo>
                  <a:lnTo>
                    <a:pt x="5069" y="134226"/>
                  </a:lnTo>
                  <a:lnTo>
                    <a:pt x="12865" y="180823"/>
                  </a:lnTo>
                  <a:lnTo>
                    <a:pt x="21199" y="224050"/>
                  </a:lnTo>
                  <a:lnTo>
                    <a:pt x="25154" y="252980"/>
                  </a:lnTo>
                  <a:lnTo>
                    <a:pt x="25291" y="251594"/>
                  </a:lnTo>
                  <a:lnTo>
                    <a:pt x="16597" y="207832"/>
                  </a:lnTo>
                  <a:lnTo>
                    <a:pt x="10198" y="171791"/>
                  </a:lnTo>
                  <a:lnTo>
                    <a:pt x="7504" y="148351"/>
                  </a:lnTo>
                  <a:lnTo>
                    <a:pt x="4746" y="100905"/>
                  </a:lnTo>
                  <a:lnTo>
                    <a:pt x="8224" y="63355"/>
                  </a:lnTo>
                  <a:lnTo>
                    <a:pt x="18116" y="27932"/>
                  </a:lnTo>
                  <a:lnTo>
                    <a:pt x="25925" y="15165"/>
                  </a:lnTo>
                  <a:lnTo>
                    <a:pt x="38255" y="4011"/>
                  </a:lnTo>
                  <a:lnTo>
                    <a:pt x="42437" y="1220"/>
                  </a:lnTo>
                  <a:lnTo>
                    <a:pt x="54609" y="0"/>
                  </a:lnTo>
                  <a:lnTo>
                    <a:pt x="61806" y="663"/>
                  </a:lnTo>
                  <a:lnTo>
                    <a:pt x="75447" y="7043"/>
                  </a:lnTo>
                  <a:lnTo>
                    <a:pt x="82048" y="11708"/>
                  </a:lnTo>
                  <a:lnTo>
                    <a:pt x="98080" y="35129"/>
                  </a:lnTo>
                  <a:lnTo>
                    <a:pt x="105026" y="67782"/>
                  </a:lnTo>
                  <a:lnTo>
                    <a:pt x="100342" y="97526"/>
                  </a:lnTo>
                  <a:lnTo>
                    <a:pt x="89987" y="113594"/>
                  </a:lnTo>
                  <a:lnTo>
                    <a:pt x="67085" y="134414"/>
                  </a:lnTo>
                  <a:lnTo>
                    <a:pt x="55921" y="138455"/>
                  </a:lnTo>
                  <a:lnTo>
                    <a:pt x="43904" y="139546"/>
                  </a:lnTo>
                  <a:lnTo>
                    <a:pt x="26650" y="136193"/>
                  </a:lnTo>
                  <a:lnTo>
                    <a:pt x="14676" y="130076"/>
                  </a:lnTo>
                  <a:lnTo>
                    <a:pt x="20028" y="132681"/>
                  </a:lnTo>
                  <a:lnTo>
                    <a:pt x="57592" y="172745"/>
                  </a:lnTo>
                  <a:lnTo>
                    <a:pt x="103078" y="213842"/>
                  </a:lnTo>
                  <a:lnTo>
                    <a:pt x="143925" y="253885"/>
                  </a:lnTo>
                  <a:lnTo>
                    <a:pt x="145339" y="253880"/>
                  </a:lnTo>
                  <a:lnTo>
                    <a:pt x="152400" y="249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07"/>
            <p:cNvSpPr/>
            <p:nvPr>
              <p:custDataLst>
                <p:tags r:id="rId184"/>
              </p:custDataLst>
            </p:nvPr>
          </p:nvSpPr>
          <p:spPr>
            <a:xfrm>
              <a:off x="4095828" y="686683"/>
              <a:ext cx="88823" cy="132468"/>
            </a:xfrm>
            <a:custGeom>
              <a:avLst/>
              <a:gdLst/>
              <a:ahLst/>
              <a:cxnLst/>
              <a:rect l="0" t="0" r="0" b="0"/>
              <a:pathLst>
                <a:path w="88823" h="132468">
                  <a:moveTo>
                    <a:pt x="6272" y="5467"/>
                  </a:moveTo>
                  <a:lnTo>
                    <a:pt x="6272" y="5467"/>
                  </a:lnTo>
                  <a:lnTo>
                    <a:pt x="2901" y="5467"/>
                  </a:lnTo>
                  <a:lnTo>
                    <a:pt x="1908" y="4761"/>
                  </a:lnTo>
                  <a:lnTo>
                    <a:pt x="1246" y="3586"/>
                  </a:lnTo>
                  <a:lnTo>
                    <a:pt x="184" y="0"/>
                  </a:lnTo>
                  <a:lnTo>
                    <a:pt x="0" y="2749"/>
                  </a:lnTo>
                  <a:lnTo>
                    <a:pt x="30681" y="44906"/>
                  </a:lnTo>
                  <a:lnTo>
                    <a:pt x="57072" y="86077"/>
                  </a:lnTo>
                  <a:lnTo>
                    <a:pt x="88822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08"/>
            <p:cNvSpPr/>
            <p:nvPr>
              <p:custDataLst>
                <p:tags r:id="rId185"/>
              </p:custDataLst>
            </p:nvPr>
          </p:nvSpPr>
          <p:spPr>
            <a:xfrm>
              <a:off x="4038106" y="565227"/>
              <a:ext cx="161676" cy="219666"/>
            </a:xfrm>
            <a:custGeom>
              <a:avLst/>
              <a:gdLst/>
              <a:ahLst/>
              <a:cxnLst/>
              <a:rect l="0" t="0" r="0" b="0"/>
              <a:pathLst>
                <a:path w="161676" h="219666">
                  <a:moveTo>
                    <a:pt x="121144" y="6273"/>
                  </a:moveTo>
                  <a:lnTo>
                    <a:pt x="121144" y="6273"/>
                  </a:lnTo>
                  <a:lnTo>
                    <a:pt x="117773" y="2902"/>
                  </a:lnTo>
                  <a:lnTo>
                    <a:pt x="112355" y="1247"/>
                  </a:lnTo>
                  <a:lnTo>
                    <a:pt x="81647" y="0"/>
                  </a:lnTo>
                  <a:lnTo>
                    <a:pt x="63580" y="6688"/>
                  </a:lnTo>
                  <a:lnTo>
                    <a:pt x="38512" y="23001"/>
                  </a:lnTo>
                  <a:lnTo>
                    <a:pt x="20225" y="44782"/>
                  </a:lnTo>
                  <a:lnTo>
                    <a:pt x="6262" y="73971"/>
                  </a:lnTo>
                  <a:lnTo>
                    <a:pt x="0" y="97039"/>
                  </a:lnTo>
                  <a:lnTo>
                    <a:pt x="2621" y="133826"/>
                  </a:lnTo>
                  <a:lnTo>
                    <a:pt x="15705" y="168166"/>
                  </a:lnTo>
                  <a:lnTo>
                    <a:pt x="36359" y="197312"/>
                  </a:lnTo>
                  <a:lnTo>
                    <a:pt x="52182" y="209477"/>
                  </a:lnTo>
                  <a:lnTo>
                    <a:pt x="68622" y="216531"/>
                  </a:lnTo>
                  <a:lnTo>
                    <a:pt x="85336" y="219665"/>
                  </a:lnTo>
                  <a:lnTo>
                    <a:pt x="100290" y="217296"/>
                  </a:lnTo>
                  <a:lnTo>
                    <a:pt x="130509" y="200905"/>
                  </a:lnTo>
                  <a:lnTo>
                    <a:pt x="148535" y="183416"/>
                  </a:lnTo>
                  <a:lnTo>
                    <a:pt x="154485" y="171081"/>
                  </a:lnTo>
                  <a:lnTo>
                    <a:pt x="161675" y="139173"/>
                  </a:lnTo>
                  <a:lnTo>
                    <a:pt x="157691" y="102487"/>
                  </a:lnTo>
                  <a:lnTo>
                    <a:pt x="147573" y="60338"/>
                  </a:lnTo>
                  <a:lnTo>
                    <a:pt x="132267" y="26682"/>
                  </a:lnTo>
                  <a:lnTo>
                    <a:pt x="120443" y="15344"/>
                  </a:lnTo>
                  <a:lnTo>
                    <a:pt x="114327" y="12320"/>
                  </a:lnTo>
                  <a:lnTo>
                    <a:pt x="108838" y="11716"/>
                  </a:lnTo>
                  <a:lnTo>
                    <a:pt x="98976" y="14807"/>
                  </a:lnTo>
                  <a:lnTo>
                    <a:pt x="85491" y="21109"/>
                  </a:lnTo>
                  <a:lnTo>
                    <a:pt x="72558" y="34188"/>
                  </a:lnTo>
                  <a:lnTo>
                    <a:pt x="57644" y="6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09"/>
            <p:cNvSpPr/>
            <p:nvPr>
              <p:custDataLst>
                <p:tags r:id="rId186"/>
              </p:custDataLst>
            </p:nvPr>
          </p:nvSpPr>
          <p:spPr>
            <a:xfrm>
              <a:off x="3759207" y="800100"/>
              <a:ext cx="184144" cy="30529"/>
            </a:xfrm>
            <a:custGeom>
              <a:avLst/>
              <a:gdLst/>
              <a:ahLst/>
              <a:cxnLst/>
              <a:rect l="0" t="0" r="0" b="0"/>
              <a:pathLst>
                <a:path w="184144" h="30529">
                  <a:moveTo>
                    <a:pt x="6343" y="12700"/>
                  </a:moveTo>
                  <a:lnTo>
                    <a:pt x="6343" y="12700"/>
                  </a:lnTo>
                  <a:lnTo>
                    <a:pt x="16" y="12700"/>
                  </a:lnTo>
                  <a:lnTo>
                    <a:pt x="0" y="16071"/>
                  </a:lnTo>
                  <a:lnTo>
                    <a:pt x="1877" y="19608"/>
                  </a:lnTo>
                  <a:lnTo>
                    <a:pt x="8832" y="27627"/>
                  </a:lnTo>
                  <a:lnTo>
                    <a:pt x="28404" y="30528"/>
                  </a:lnTo>
                  <a:lnTo>
                    <a:pt x="73103" y="25734"/>
                  </a:lnTo>
                  <a:lnTo>
                    <a:pt x="116513" y="16483"/>
                  </a:lnTo>
                  <a:lnTo>
                    <a:pt x="160096" y="6679"/>
                  </a:lnTo>
                  <a:lnTo>
                    <a:pt x="1841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10"/>
            <p:cNvSpPr/>
            <p:nvPr>
              <p:custDataLst>
                <p:tags r:id="rId187"/>
              </p:custDataLst>
            </p:nvPr>
          </p:nvSpPr>
          <p:spPr>
            <a:xfrm>
              <a:off x="3721623" y="547415"/>
              <a:ext cx="228078" cy="27380"/>
            </a:xfrm>
            <a:custGeom>
              <a:avLst/>
              <a:gdLst/>
              <a:ahLst/>
              <a:cxnLst/>
              <a:rect l="0" t="0" r="0" b="0"/>
              <a:pathLst>
                <a:path w="228078" h="27380">
                  <a:moveTo>
                    <a:pt x="12177" y="17735"/>
                  </a:moveTo>
                  <a:lnTo>
                    <a:pt x="12177" y="17735"/>
                  </a:lnTo>
                  <a:lnTo>
                    <a:pt x="0" y="23823"/>
                  </a:lnTo>
                  <a:lnTo>
                    <a:pt x="13116" y="27379"/>
                  </a:lnTo>
                  <a:lnTo>
                    <a:pt x="55793" y="24056"/>
                  </a:lnTo>
                  <a:lnTo>
                    <a:pt x="90358" y="17957"/>
                  </a:lnTo>
                  <a:lnTo>
                    <a:pt x="125476" y="12425"/>
                  </a:lnTo>
                  <a:lnTo>
                    <a:pt x="171336" y="5343"/>
                  </a:lnTo>
                  <a:lnTo>
                    <a:pt x="208324" y="0"/>
                  </a:lnTo>
                  <a:lnTo>
                    <a:pt x="217652" y="1151"/>
                  </a:lnTo>
                  <a:lnTo>
                    <a:pt x="228077" y="5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111"/>
            <p:cNvSpPr/>
            <p:nvPr>
              <p:custDataLst>
                <p:tags r:id="rId188"/>
              </p:custDataLst>
            </p:nvPr>
          </p:nvSpPr>
          <p:spPr>
            <a:xfrm>
              <a:off x="3867155" y="546439"/>
              <a:ext cx="19046" cy="247312"/>
            </a:xfrm>
            <a:custGeom>
              <a:avLst/>
              <a:gdLst/>
              <a:ahLst/>
              <a:cxnLst/>
              <a:rect l="0" t="0" r="0" b="0"/>
              <a:pathLst>
                <a:path w="19046" h="247312">
                  <a:moveTo>
                    <a:pt x="6345" y="12361"/>
                  </a:moveTo>
                  <a:lnTo>
                    <a:pt x="6345" y="12361"/>
                  </a:lnTo>
                  <a:lnTo>
                    <a:pt x="2974" y="8990"/>
                  </a:lnTo>
                  <a:lnTo>
                    <a:pt x="1319" y="5453"/>
                  </a:lnTo>
                  <a:lnTo>
                    <a:pt x="73" y="0"/>
                  </a:lnTo>
                  <a:lnTo>
                    <a:pt x="0" y="37257"/>
                  </a:lnTo>
                  <a:lnTo>
                    <a:pt x="702" y="73360"/>
                  </a:lnTo>
                  <a:lnTo>
                    <a:pt x="3366" y="105794"/>
                  </a:lnTo>
                  <a:lnTo>
                    <a:pt x="6903" y="139494"/>
                  </a:lnTo>
                  <a:lnTo>
                    <a:pt x="12860" y="186437"/>
                  </a:lnTo>
                  <a:lnTo>
                    <a:pt x="18230" y="232187"/>
                  </a:lnTo>
                  <a:lnTo>
                    <a:pt x="19045" y="247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204"/>
          <p:cNvGrpSpPr/>
          <p:nvPr/>
        </p:nvGrpSpPr>
        <p:grpSpPr>
          <a:xfrm>
            <a:off x="6350000" y="558800"/>
            <a:ext cx="717551" cy="398201"/>
            <a:chOff x="6350000" y="558800"/>
            <a:chExt cx="717551" cy="398201"/>
          </a:xfrm>
        </p:grpSpPr>
        <p:sp>
          <p:nvSpPr>
            <p:cNvPr id="70" name="SMARTInkShape-1112"/>
            <p:cNvSpPr/>
            <p:nvPr>
              <p:custDataLst>
                <p:tags r:id="rId160"/>
              </p:custDataLst>
            </p:nvPr>
          </p:nvSpPr>
          <p:spPr>
            <a:xfrm>
              <a:off x="7048500" y="7175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13"/>
            <p:cNvSpPr/>
            <p:nvPr>
              <p:custDataLst>
                <p:tags r:id="rId161"/>
              </p:custDataLst>
            </p:nvPr>
          </p:nvSpPr>
          <p:spPr>
            <a:xfrm>
              <a:off x="6868112" y="574783"/>
              <a:ext cx="110539" cy="158723"/>
            </a:xfrm>
            <a:custGeom>
              <a:avLst/>
              <a:gdLst/>
              <a:ahLst/>
              <a:cxnLst/>
              <a:rect l="0" t="0" r="0" b="0"/>
              <a:pathLst>
                <a:path w="110539" h="158723">
                  <a:moveTo>
                    <a:pt x="8938" y="79267"/>
                  </a:moveTo>
                  <a:lnTo>
                    <a:pt x="8938" y="79267"/>
                  </a:lnTo>
                  <a:lnTo>
                    <a:pt x="14712" y="74197"/>
                  </a:lnTo>
                  <a:lnTo>
                    <a:pt x="57273" y="49229"/>
                  </a:lnTo>
                  <a:lnTo>
                    <a:pt x="69461" y="35343"/>
                  </a:lnTo>
                  <a:lnTo>
                    <a:pt x="80493" y="13336"/>
                  </a:lnTo>
                  <a:lnTo>
                    <a:pt x="82368" y="4103"/>
                  </a:lnTo>
                  <a:lnTo>
                    <a:pt x="81880" y="1641"/>
                  </a:lnTo>
                  <a:lnTo>
                    <a:pt x="80849" y="0"/>
                  </a:lnTo>
                  <a:lnTo>
                    <a:pt x="72178" y="1939"/>
                  </a:lnTo>
                  <a:lnTo>
                    <a:pt x="65914" y="4432"/>
                  </a:lnTo>
                  <a:lnTo>
                    <a:pt x="46987" y="21424"/>
                  </a:lnTo>
                  <a:lnTo>
                    <a:pt x="15281" y="67591"/>
                  </a:lnTo>
                  <a:lnTo>
                    <a:pt x="4701" y="88189"/>
                  </a:lnTo>
                  <a:lnTo>
                    <a:pt x="0" y="109103"/>
                  </a:lnTo>
                  <a:lnTo>
                    <a:pt x="3555" y="126394"/>
                  </a:lnTo>
                  <a:lnTo>
                    <a:pt x="16341" y="151370"/>
                  </a:lnTo>
                  <a:lnTo>
                    <a:pt x="21635" y="154853"/>
                  </a:lnTo>
                  <a:lnTo>
                    <a:pt x="36922" y="158722"/>
                  </a:lnTo>
                  <a:lnTo>
                    <a:pt x="53596" y="156678"/>
                  </a:lnTo>
                  <a:lnTo>
                    <a:pt x="97291" y="145749"/>
                  </a:lnTo>
                  <a:lnTo>
                    <a:pt x="110538" y="142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14"/>
            <p:cNvSpPr/>
            <p:nvPr>
              <p:custDataLst>
                <p:tags r:id="rId162"/>
              </p:custDataLst>
            </p:nvPr>
          </p:nvSpPr>
          <p:spPr>
            <a:xfrm>
              <a:off x="6775255" y="598984"/>
              <a:ext cx="82746" cy="358017"/>
            </a:xfrm>
            <a:custGeom>
              <a:avLst/>
              <a:gdLst/>
              <a:ahLst/>
              <a:cxnLst/>
              <a:rect l="0" t="0" r="0" b="0"/>
              <a:pathLst>
                <a:path w="82746" h="358017">
                  <a:moveTo>
                    <a:pt x="82745" y="55066"/>
                  </a:moveTo>
                  <a:lnTo>
                    <a:pt x="82745" y="55066"/>
                  </a:lnTo>
                  <a:lnTo>
                    <a:pt x="70536" y="19713"/>
                  </a:lnTo>
                  <a:lnTo>
                    <a:pt x="57328" y="7368"/>
                  </a:lnTo>
                  <a:lnTo>
                    <a:pt x="48867" y="2101"/>
                  </a:lnTo>
                  <a:lnTo>
                    <a:pt x="41110" y="0"/>
                  </a:lnTo>
                  <a:lnTo>
                    <a:pt x="26846" y="1429"/>
                  </a:lnTo>
                  <a:lnTo>
                    <a:pt x="21490" y="4492"/>
                  </a:lnTo>
                  <a:lnTo>
                    <a:pt x="13658" y="13538"/>
                  </a:lnTo>
                  <a:lnTo>
                    <a:pt x="5281" y="37274"/>
                  </a:lnTo>
                  <a:lnTo>
                    <a:pt x="8100" y="54684"/>
                  </a:lnTo>
                  <a:lnTo>
                    <a:pt x="23786" y="85486"/>
                  </a:lnTo>
                  <a:lnTo>
                    <a:pt x="36269" y="98730"/>
                  </a:lnTo>
                  <a:lnTo>
                    <a:pt x="40472" y="99698"/>
                  </a:lnTo>
                  <a:lnTo>
                    <a:pt x="44685" y="98931"/>
                  </a:lnTo>
                  <a:lnTo>
                    <a:pt x="57357" y="91111"/>
                  </a:lnTo>
                  <a:lnTo>
                    <a:pt x="74280" y="72456"/>
                  </a:lnTo>
                  <a:lnTo>
                    <a:pt x="75691" y="66659"/>
                  </a:lnTo>
                  <a:lnTo>
                    <a:pt x="71067" y="45983"/>
                  </a:lnTo>
                  <a:lnTo>
                    <a:pt x="70021" y="46189"/>
                  </a:lnTo>
                  <a:lnTo>
                    <a:pt x="66977" y="50180"/>
                  </a:lnTo>
                  <a:lnTo>
                    <a:pt x="64667" y="70473"/>
                  </a:lnTo>
                  <a:lnTo>
                    <a:pt x="68957" y="116122"/>
                  </a:lnTo>
                  <a:lnTo>
                    <a:pt x="72619" y="148524"/>
                  </a:lnTo>
                  <a:lnTo>
                    <a:pt x="74717" y="185973"/>
                  </a:lnTo>
                  <a:lnTo>
                    <a:pt x="74238" y="225430"/>
                  </a:lnTo>
                  <a:lnTo>
                    <a:pt x="69321" y="264133"/>
                  </a:lnTo>
                  <a:lnTo>
                    <a:pt x="61990" y="311510"/>
                  </a:lnTo>
                  <a:lnTo>
                    <a:pt x="53765" y="333436"/>
                  </a:lnTo>
                  <a:lnTo>
                    <a:pt x="39115" y="353916"/>
                  </a:lnTo>
                  <a:lnTo>
                    <a:pt x="34608" y="358016"/>
                  </a:lnTo>
                  <a:lnTo>
                    <a:pt x="29488" y="357927"/>
                  </a:lnTo>
                  <a:lnTo>
                    <a:pt x="18153" y="350302"/>
                  </a:lnTo>
                  <a:lnTo>
                    <a:pt x="3242" y="320030"/>
                  </a:lnTo>
                  <a:lnTo>
                    <a:pt x="0" y="273039"/>
                  </a:lnTo>
                  <a:lnTo>
                    <a:pt x="195" y="239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15"/>
            <p:cNvSpPr/>
            <p:nvPr>
              <p:custDataLst>
                <p:tags r:id="rId163"/>
              </p:custDataLst>
            </p:nvPr>
          </p:nvSpPr>
          <p:spPr>
            <a:xfrm>
              <a:off x="6645778" y="584193"/>
              <a:ext cx="97923" cy="98673"/>
            </a:xfrm>
            <a:custGeom>
              <a:avLst/>
              <a:gdLst/>
              <a:ahLst/>
              <a:cxnLst/>
              <a:rect l="0" t="0" r="0" b="0"/>
              <a:pathLst>
                <a:path w="97923" h="98673">
                  <a:moveTo>
                    <a:pt x="15372" y="25407"/>
                  </a:moveTo>
                  <a:lnTo>
                    <a:pt x="15372" y="25407"/>
                  </a:lnTo>
                  <a:lnTo>
                    <a:pt x="9904" y="19940"/>
                  </a:lnTo>
                  <a:lnTo>
                    <a:pt x="9610" y="20351"/>
                  </a:lnTo>
                  <a:lnTo>
                    <a:pt x="5378" y="62105"/>
                  </a:lnTo>
                  <a:lnTo>
                    <a:pt x="6211" y="86749"/>
                  </a:lnTo>
                  <a:lnTo>
                    <a:pt x="3539" y="95003"/>
                  </a:lnTo>
                  <a:lnTo>
                    <a:pt x="1839" y="97205"/>
                  </a:lnTo>
                  <a:lnTo>
                    <a:pt x="0" y="98672"/>
                  </a:lnTo>
                  <a:lnTo>
                    <a:pt x="185" y="98239"/>
                  </a:lnTo>
                  <a:lnTo>
                    <a:pt x="10951" y="83673"/>
                  </a:lnTo>
                  <a:lnTo>
                    <a:pt x="20979" y="47264"/>
                  </a:lnTo>
                  <a:lnTo>
                    <a:pt x="36083" y="15185"/>
                  </a:lnTo>
                  <a:lnTo>
                    <a:pt x="47860" y="3695"/>
                  </a:lnTo>
                  <a:lnTo>
                    <a:pt x="52553" y="1055"/>
                  </a:lnTo>
                  <a:lnTo>
                    <a:pt x="56387" y="0"/>
                  </a:lnTo>
                  <a:lnTo>
                    <a:pt x="59648" y="2"/>
                  </a:lnTo>
                  <a:lnTo>
                    <a:pt x="61823" y="709"/>
                  </a:lnTo>
                  <a:lnTo>
                    <a:pt x="63272" y="1886"/>
                  </a:lnTo>
                  <a:lnTo>
                    <a:pt x="74518" y="17318"/>
                  </a:lnTo>
                  <a:lnTo>
                    <a:pt x="84265" y="61981"/>
                  </a:lnTo>
                  <a:lnTo>
                    <a:pt x="97922" y="95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116"/>
            <p:cNvSpPr/>
            <p:nvPr>
              <p:custDataLst>
                <p:tags r:id="rId164"/>
              </p:custDataLst>
            </p:nvPr>
          </p:nvSpPr>
          <p:spPr>
            <a:xfrm>
              <a:off x="6515272" y="585577"/>
              <a:ext cx="95079" cy="119274"/>
            </a:xfrm>
            <a:custGeom>
              <a:avLst/>
              <a:gdLst/>
              <a:ahLst/>
              <a:cxnLst/>
              <a:rect l="0" t="0" r="0" b="0"/>
              <a:pathLst>
                <a:path w="95079" h="119274">
                  <a:moveTo>
                    <a:pt x="82378" y="30373"/>
                  </a:moveTo>
                  <a:lnTo>
                    <a:pt x="82378" y="30373"/>
                  </a:lnTo>
                  <a:lnTo>
                    <a:pt x="82378" y="10600"/>
                  </a:lnTo>
                  <a:lnTo>
                    <a:pt x="79556" y="8019"/>
                  </a:lnTo>
                  <a:lnTo>
                    <a:pt x="60392" y="688"/>
                  </a:lnTo>
                  <a:lnTo>
                    <a:pt x="57138" y="0"/>
                  </a:lnTo>
                  <a:lnTo>
                    <a:pt x="42444" y="2402"/>
                  </a:lnTo>
                  <a:lnTo>
                    <a:pt x="21314" y="17695"/>
                  </a:lnTo>
                  <a:lnTo>
                    <a:pt x="3921" y="43472"/>
                  </a:lnTo>
                  <a:lnTo>
                    <a:pt x="0" y="61359"/>
                  </a:lnTo>
                  <a:lnTo>
                    <a:pt x="1316" y="78011"/>
                  </a:lnTo>
                  <a:lnTo>
                    <a:pt x="6604" y="92468"/>
                  </a:lnTo>
                  <a:lnTo>
                    <a:pt x="13657" y="102186"/>
                  </a:lnTo>
                  <a:lnTo>
                    <a:pt x="17515" y="105765"/>
                  </a:lnTo>
                  <a:lnTo>
                    <a:pt x="21496" y="106740"/>
                  </a:lnTo>
                  <a:lnTo>
                    <a:pt x="25563" y="105979"/>
                  </a:lnTo>
                  <a:lnTo>
                    <a:pt x="29684" y="104060"/>
                  </a:lnTo>
                  <a:lnTo>
                    <a:pt x="42228" y="91247"/>
                  </a:lnTo>
                  <a:lnTo>
                    <a:pt x="58729" y="44608"/>
                  </a:lnTo>
                  <a:lnTo>
                    <a:pt x="61965" y="34591"/>
                  </a:lnTo>
                  <a:lnTo>
                    <a:pt x="61713" y="34596"/>
                  </a:lnTo>
                  <a:lnTo>
                    <a:pt x="59553" y="38365"/>
                  </a:lnTo>
                  <a:lnTo>
                    <a:pt x="57741" y="55162"/>
                  </a:lnTo>
                  <a:lnTo>
                    <a:pt x="60575" y="78013"/>
                  </a:lnTo>
                  <a:lnTo>
                    <a:pt x="69254" y="99287"/>
                  </a:lnTo>
                  <a:lnTo>
                    <a:pt x="78661" y="108744"/>
                  </a:lnTo>
                  <a:lnTo>
                    <a:pt x="95078" y="11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117"/>
            <p:cNvSpPr/>
            <p:nvPr>
              <p:custDataLst>
                <p:tags r:id="rId165"/>
              </p:custDataLst>
            </p:nvPr>
          </p:nvSpPr>
          <p:spPr>
            <a:xfrm>
              <a:off x="6350000" y="558800"/>
              <a:ext cx="184151" cy="150234"/>
            </a:xfrm>
            <a:custGeom>
              <a:avLst/>
              <a:gdLst/>
              <a:ahLst/>
              <a:cxnLst/>
              <a:rect l="0" t="0" r="0" b="0"/>
              <a:pathLst>
                <a:path w="184151" h="150234">
                  <a:moveTo>
                    <a:pt x="0" y="63500"/>
                  </a:moveTo>
                  <a:lnTo>
                    <a:pt x="0" y="63500"/>
                  </a:lnTo>
                  <a:lnTo>
                    <a:pt x="0" y="54662"/>
                  </a:lnTo>
                  <a:lnTo>
                    <a:pt x="705" y="53374"/>
                  </a:lnTo>
                  <a:lnTo>
                    <a:pt x="1881" y="52516"/>
                  </a:lnTo>
                  <a:lnTo>
                    <a:pt x="3371" y="51944"/>
                  </a:lnTo>
                  <a:lnTo>
                    <a:pt x="15580" y="51139"/>
                  </a:lnTo>
                  <a:lnTo>
                    <a:pt x="20265" y="53143"/>
                  </a:lnTo>
                  <a:lnTo>
                    <a:pt x="48956" y="80716"/>
                  </a:lnTo>
                  <a:lnTo>
                    <a:pt x="65932" y="107798"/>
                  </a:lnTo>
                  <a:lnTo>
                    <a:pt x="74171" y="137005"/>
                  </a:lnTo>
                  <a:lnTo>
                    <a:pt x="75933" y="150233"/>
                  </a:lnTo>
                  <a:lnTo>
                    <a:pt x="66007" y="145016"/>
                  </a:lnTo>
                  <a:lnTo>
                    <a:pt x="63055" y="141127"/>
                  </a:lnTo>
                  <a:lnTo>
                    <a:pt x="59775" y="131162"/>
                  </a:lnTo>
                  <a:lnTo>
                    <a:pt x="61297" y="103539"/>
                  </a:lnTo>
                  <a:lnTo>
                    <a:pt x="76332" y="65172"/>
                  </a:lnTo>
                  <a:lnTo>
                    <a:pt x="105402" y="32637"/>
                  </a:lnTo>
                  <a:lnTo>
                    <a:pt x="134084" y="1186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205"/>
          <p:cNvGrpSpPr/>
          <p:nvPr/>
        </p:nvGrpSpPr>
        <p:grpSpPr>
          <a:xfrm>
            <a:off x="4502305" y="1208087"/>
            <a:ext cx="1244446" cy="293092"/>
            <a:chOff x="4502305" y="1208087"/>
            <a:chExt cx="1244446" cy="293092"/>
          </a:xfrm>
        </p:grpSpPr>
        <p:sp>
          <p:nvSpPr>
            <p:cNvPr id="77" name="SMARTInkShape-1118"/>
            <p:cNvSpPr/>
            <p:nvPr>
              <p:custDataLst>
                <p:tags r:id="rId152"/>
              </p:custDataLst>
            </p:nvPr>
          </p:nvSpPr>
          <p:spPr>
            <a:xfrm>
              <a:off x="5727700" y="13843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6742" y="8838"/>
                  </a:lnTo>
                  <a:lnTo>
                    <a:pt x="8022" y="12242"/>
                  </a:lnTo>
                  <a:lnTo>
                    <a:pt x="8570" y="27146"/>
                  </a:lnTo>
                  <a:lnTo>
                    <a:pt x="14612" y="44967"/>
                  </a:lnTo>
                  <a:lnTo>
                    <a:pt x="15168" y="68071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19"/>
            <p:cNvSpPr/>
            <p:nvPr>
              <p:custDataLst>
                <p:tags r:id="rId153"/>
              </p:custDataLst>
            </p:nvPr>
          </p:nvSpPr>
          <p:spPr>
            <a:xfrm>
              <a:off x="5521602" y="1232420"/>
              <a:ext cx="122629" cy="221160"/>
            </a:xfrm>
            <a:custGeom>
              <a:avLst/>
              <a:gdLst/>
              <a:ahLst/>
              <a:cxnLst/>
              <a:rect l="0" t="0" r="0" b="0"/>
              <a:pathLst>
                <a:path w="122629" h="221160">
                  <a:moveTo>
                    <a:pt x="104498" y="31230"/>
                  </a:moveTo>
                  <a:lnTo>
                    <a:pt x="104498" y="31230"/>
                  </a:lnTo>
                  <a:lnTo>
                    <a:pt x="107869" y="27859"/>
                  </a:lnTo>
                  <a:lnTo>
                    <a:pt x="109524" y="24322"/>
                  </a:lnTo>
                  <a:lnTo>
                    <a:pt x="109965" y="22392"/>
                  </a:lnTo>
                  <a:lnTo>
                    <a:pt x="109554" y="20399"/>
                  </a:lnTo>
                  <a:lnTo>
                    <a:pt x="105604" y="14223"/>
                  </a:lnTo>
                  <a:lnTo>
                    <a:pt x="101932" y="10031"/>
                  </a:lnTo>
                  <a:lnTo>
                    <a:pt x="89156" y="3703"/>
                  </a:lnTo>
                  <a:lnTo>
                    <a:pt x="79805" y="3239"/>
                  </a:lnTo>
                  <a:lnTo>
                    <a:pt x="62845" y="8825"/>
                  </a:lnTo>
                  <a:lnTo>
                    <a:pt x="28458" y="30097"/>
                  </a:lnTo>
                  <a:lnTo>
                    <a:pt x="8198" y="56686"/>
                  </a:lnTo>
                  <a:lnTo>
                    <a:pt x="0" y="90278"/>
                  </a:lnTo>
                  <a:lnTo>
                    <a:pt x="942" y="120300"/>
                  </a:lnTo>
                  <a:lnTo>
                    <a:pt x="7673" y="136433"/>
                  </a:lnTo>
                  <a:lnTo>
                    <a:pt x="25244" y="157416"/>
                  </a:lnTo>
                  <a:lnTo>
                    <a:pt x="40347" y="168452"/>
                  </a:lnTo>
                  <a:lnTo>
                    <a:pt x="56466" y="173356"/>
                  </a:lnTo>
                  <a:lnTo>
                    <a:pt x="73037" y="171773"/>
                  </a:lnTo>
                  <a:lnTo>
                    <a:pt x="103300" y="159259"/>
                  </a:lnTo>
                  <a:lnTo>
                    <a:pt x="112903" y="145752"/>
                  </a:lnTo>
                  <a:lnTo>
                    <a:pt x="118817" y="125873"/>
                  </a:lnTo>
                  <a:lnTo>
                    <a:pt x="121441" y="84359"/>
                  </a:lnTo>
                  <a:lnTo>
                    <a:pt x="116652" y="46031"/>
                  </a:lnTo>
                  <a:lnTo>
                    <a:pt x="102455" y="17585"/>
                  </a:lnTo>
                  <a:lnTo>
                    <a:pt x="90890" y="4939"/>
                  </a:lnTo>
                  <a:lnTo>
                    <a:pt x="83431" y="1708"/>
                  </a:lnTo>
                  <a:lnTo>
                    <a:pt x="65736" y="0"/>
                  </a:lnTo>
                  <a:lnTo>
                    <a:pt x="51758" y="3474"/>
                  </a:lnTo>
                  <a:lnTo>
                    <a:pt x="46054" y="6376"/>
                  </a:lnTo>
                  <a:lnTo>
                    <a:pt x="37836" y="15245"/>
                  </a:lnTo>
                  <a:lnTo>
                    <a:pt x="29243" y="34020"/>
                  </a:lnTo>
                  <a:lnTo>
                    <a:pt x="26811" y="41556"/>
                  </a:lnTo>
                  <a:lnTo>
                    <a:pt x="27872" y="55575"/>
                  </a:lnTo>
                  <a:lnTo>
                    <a:pt x="40236" y="92605"/>
                  </a:lnTo>
                  <a:lnTo>
                    <a:pt x="49832" y="106486"/>
                  </a:lnTo>
                  <a:lnTo>
                    <a:pt x="96600" y="148818"/>
                  </a:lnTo>
                  <a:lnTo>
                    <a:pt x="120420" y="175970"/>
                  </a:lnTo>
                  <a:lnTo>
                    <a:pt x="122628" y="186340"/>
                  </a:lnTo>
                  <a:lnTo>
                    <a:pt x="119904" y="203483"/>
                  </a:lnTo>
                  <a:lnTo>
                    <a:pt x="114638" y="211974"/>
                  </a:lnTo>
                  <a:lnTo>
                    <a:pt x="108299" y="217394"/>
                  </a:lnTo>
                  <a:lnTo>
                    <a:pt x="99625" y="221159"/>
                  </a:lnTo>
                  <a:lnTo>
                    <a:pt x="110848" y="209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20"/>
            <p:cNvSpPr/>
            <p:nvPr>
              <p:custDataLst>
                <p:tags r:id="rId154"/>
              </p:custDataLst>
            </p:nvPr>
          </p:nvSpPr>
          <p:spPr>
            <a:xfrm>
              <a:off x="5247792" y="1333500"/>
              <a:ext cx="149709" cy="12701"/>
            </a:xfrm>
            <a:custGeom>
              <a:avLst/>
              <a:gdLst/>
              <a:ahLst/>
              <a:cxnLst/>
              <a:rect l="0" t="0" r="0" b="0"/>
              <a:pathLst>
                <a:path w="1497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10252" y="10819"/>
                  </a:lnTo>
                  <a:lnTo>
                    <a:pt x="56999" y="6938"/>
                  </a:lnTo>
                  <a:lnTo>
                    <a:pt x="100116" y="6466"/>
                  </a:lnTo>
                  <a:lnTo>
                    <a:pt x="131261" y="5660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21"/>
            <p:cNvSpPr/>
            <p:nvPr>
              <p:custDataLst>
                <p:tags r:id="rId155"/>
              </p:custDataLst>
            </p:nvPr>
          </p:nvSpPr>
          <p:spPr>
            <a:xfrm>
              <a:off x="5112633" y="1397960"/>
              <a:ext cx="64111" cy="103219"/>
            </a:xfrm>
            <a:custGeom>
              <a:avLst/>
              <a:gdLst/>
              <a:ahLst/>
              <a:cxnLst/>
              <a:rect l="0" t="0" r="0" b="0"/>
              <a:pathLst>
                <a:path w="64111" h="103219">
                  <a:moveTo>
                    <a:pt x="5467" y="11740"/>
                  </a:moveTo>
                  <a:lnTo>
                    <a:pt x="5467" y="11740"/>
                  </a:lnTo>
                  <a:lnTo>
                    <a:pt x="0" y="6273"/>
                  </a:lnTo>
                  <a:lnTo>
                    <a:pt x="6120" y="2280"/>
                  </a:lnTo>
                  <a:lnTo>
                    <a:pt x="16871" y="0"/>
                  </a:lnTo>
                  <a:lnTo>
                    <a:pt x="23000" y="1348"/>
                  </a:lnTo>
                  <a:lnTo>
                    <a:pt x="32684" y="7963"/>
                  </a:lnTo>
                  <a:lnTo>
                    <a:pt x="33489" y="10633"/>
                  </a:lnTo>
                  <a:lnTo>
                    <a:pt x="31352" y="25714"/>
                  </a:lnTo>
                  <a:lnTo>
                    <a:pt x="30485" y="27406"/>
                  </a:lnTo>
                  <a:lnTo>
                    <a:pt x="29201" y="28534"/>
                  </a:lnTo>
                  <a:lnTo>
                    <a:pt x="25442" y="30344"/>
                  </a:lnTo>
                  <a:lnTo>
                    <a:pt x="24928" y="32473"/>
                  </a:lnTo>
                  <a:lnTo>
                    <a:pt x="24598" y="36218"/>
                  </a:lnTo>
                  <a:lnTo>
                    <a:pt x="27912" y="40238"/>
                  </a:lnTo>
                  <a:lnTo>
                    <a:pt x="33317" y="42045"/>
                  </a:lnTo>
                  <a:lnTo>
                    <a:pt x="36733" y="42526"/>
                  </a:lnTo>
                  <a:lnTo>
                    <a:pt x="51655" y="49946"/>
                  </a:lnTo>
                  <a:lnTo>
                    <a:pt x="62740" y="61082"/>
                  </a:lnTo>
                  <a:lnTo>
                    <a:pt x="64110" y="65096"/>
                  </a:lnTo>
                  <a:lnTo>
                    <a:pt x="63751" y="73319"/>
                  </a:lnTo>
                  <a:lnTo>
                    <a:pt x="59582" y="85881"/>
                  </a:lnTo>
                  <a:lnTo>
                    <a:pt x="52096" y="92434"/>
                  </a:lnTo>
                  <a:lnTo>
                    <a:pt x="33414" y="102390"/>
                  </a:lnTo>
                  <a:lnTo>
                    <a:pt x="30448" y="103218"/>
                  </a:lnTo>
                  <a:lnTo>
                    <a:pt x="28471" y="103064"/>
                  </a:lnTo>
                  <a:lnTo>
                    <a:pt x="27153" y="102256"/>
                  </a:lnTo>
                  <a:lnTo>
                    <a:pt x="18167" y="8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122"/>
            <p:cNvSpPr/>
            <p:nvPr>
              <p:custDataLst>
                <p:tags r:id="rId156"/>
              </p:custDataLst>
            </p:nvPr>
          </p:nvSpPr>
          <p:spPr>
            <a:xfrm>
              <a:off x="4953523" y="1308100"/>
              <a:ext cx="75678" cy="120651"/>
            </a:xfrm>
            <a:custGeom>
              <a:avLst/>
              <a:gdLst/>
              <a:ahLst/>
              <a:cxnLst/>
              <a:rect l="0" t="0" r="0" b="0"/>
              <a:pathLst>
                <a:path w="75678" h="120651">
                  <a:moveTo>
                    <a:pt x="12177" y="0"/>
                  </a:moveTo>
                  <a:lnTo>
                    <a:pt x="12177" y="0"/>
                  </a:lnTo>
                  <a:lnTo>
                    <a:pt x="1242" y="0"/>
                  </a:lnTo>
                  <a:lnTo>
                    <a:pt x="654" y="706"/>
                  </a:lnTo>
                  <a:lnTo>
                    <a:pt x="0" y="3371"/>
                  </a:lnTo>
                  <a:lnTo>
                    <a:pt x="1591" y="6908"/>
                  </a:lnTo>
                  <a:lnTo>
                    <a:pt x="32394" y="50037"/>
                  </a:lnTo>
                  <a:lnTo>
                    <a:pt x="59996" y="93827"/>
                  </a:lnTo>
                  <a:lnTo>
                    <a:pt x="72161" y="111719"/>
                  </a:lnTo>
                  <a:lnTo>
                    <a:pt x="7567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23"/>
            <p:cNvSpPr/>
            <p:nvPr>
              <p:custDataLst>
                <p:tags r:id="rId157"/>
              </p:custDataLst>
            </p:nvPr>
          </p:nvSpPr>
          <p:spPr>
            <a:xfrm>
              <a:off x="4904896" y="1208087"/>
              <a:ext cx="163613" cy="203010"/>
            </a:xfrm>
            <a:custGeom>
              <a:avLst/>
              <a:gdLst/>
              <a:ahLst/>
              <a:cxnLst/>
              <a:rect l="0" t="0" r="0" b="0"/>
              <a:pathLst>
                <a:path w="163613" h="203010">
                  <a:moveTo>
                    <a:pt x="137004" y="30163"/>
                  </a:moveTo>
                  <a:lnTo>
                    <a:pt x="137004" y="30163"/>
                  </a:lnTo>
                  <a:lnTo>
                    <a:pt x="137004" y="17954"/>
                  </a:lnTo>
                  <a:lnTo>
                    <a:pt x="135122" y="12272"/>
                  </a:lnTo>
                  <a:lnTo>
                    <a:pt x="133633" y="9769"/>
                  </a:lnTo>
                  <a:lnTo>
                    <a:pt x="126334" y="5106"/>
                  </a:lnTo>
                  <a:lnTo>
                    <a:pt x="116034" y="1388"/>
                  </a:lnTo>
                  <a:lnTo>
                    <a:pt x="97630" y="0"/>
                  </a:lnTo>
                  <a:lnTo>
                    <a:pt x="82580" y="2176"/>
                  </a:lnTo>
                  <a:lnTo>
                    <a:pt x="54870" y="17480"/>
                  </a:lnTo>
                  <a:lnTo>
                    <a:pt x="24316" y="43260"/>
                  </a:lnTo>
                  <a:lnTo>
                    <a:pt x="10955" y="64912"/>
                  </a:lnTo>
                  <a:lnTo>
                    <a:pt x="1349" y="100902"/>
                  </a:lnTo>
                  <a:lnTo>
                    <a:pt x="0" y="113305"/>
                  </a:lnTo>
                  <a:lnTo>
                    <a:pt x="6029" y="134613"/>
                  </a:lnTo>
                  <a:lnTo>
                    <a:pt x="25289" y="160595"/>
                  </a:lnTo>
                  <a:lnTo>
                    <a:pt x="60452" y="188336"/>
                  </a:lnTo>
                  <a:lnTo>
                    <a:pt x="87589" y="201050"/>
                  </a:lnTo>
                  <a:lnTo>
                    <a:pt x="104929" y="203009"/>
                  </a:lnTo>
                  <a:lnTo>
                    <a:pt x="113504" y="202544"/>
                  </a:lnTo>
                  <a:lnTo>
                    <a:pt x="128676" y="196382"/>
                  </a:lnTo>
                  <a:lnTo>
                    <a:pt x="135685" y="191776"/>
                  </a:lnTo>
                  <a:lnTo>
                    <a:pt x="152292" y="168438"/>
                  </a:lnTo>
                  <a:lnTo>
                    <a:pt x="162779" y="129067"/>
                  </a:lnTo>
                  <a:lnTo>
                    <a:pt x="163612" y="81654"/>
                  </a:lnTo>
                  <a:lnTo>
                    <a:pt x="159391" y="45341"/>
                  </a:lnTo>
                  <a:lnTo>
                    <a:pt x="151893" y="29618"/>
                  </a:lnTo>
                  <a:lnTo>
                    <a:pt x="146930" y="23450"/>
                  </a:lnTo>
                  <a:lnTo>
                    <a:pt x="132008" y="14715"/>
                  </a:lnTo>
                  <a:lnTo>
                    <a:pt x="105655" y="7711"/>
                  </a:lnTo>
                  <a:lnTo>
                    <a:pt x="79973" y="7518"/>
                  </a:lnTo>
                  <a:lnTo>
                    <a:pt x="71467" y="8716"/>
                  </a:lnTo>
                  <a:lnTo>
                    <a:pt x="65090" y="11632"/>
                  </a:lnTo>
                  <a:lnTo>
                    <a:pt x="56124" y="20516"/>
                  </a:lnTo>
                  <a:lnTo>
                    <a:pt x="51669" y="33401"/>
                  </a:lnTo>
                  <a:lnTo>
                    <a:pt x="48104" y="55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24"/>
            <p:cNvSpPr/>
            <p:nvPr>
              <p:custDataLst>
                <p:tags r:id="rId158"/>
              </p:custDataLst>
            </p:nvPr>
          </p:nvSpPr>
          <p:spPr>
            <a:xfrm>
              <a:off x="4524480" y="1358900"/>
              <a:ext cx="117371" cy="23918"/>
            </a:xfrm>
            <a:custGeom>
              <a:avLst/>
              <a:gdLst/>
              <a:ahLst/>
              <a:cxnLst/>
              <a:rect l="0" t="0" r="0" b="0"/>
              <a:pathLst>
                <a:path w="117371" h="23918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1"/>
                  </a:lnTo>
                  <a:lnTo>
                    <a:pt x="581" y="3371"/>
                  </a:lnTo>
                  <a:lnTo>
                    <a:pt x="0" y="5775"/>
                  </a:lnTo>
                  <a:lnTo>
                    <a:pt x="1235" y="12209"/>
                  </a:lnTo>
                  <a:lnTo>
                    <a:pt x="4669" y="15195"/>
                  </a:lnTo>
                  <a:lnTo>
                    <a:pt x="16010" y="20394"/>
                  </a:lnTo>
                  <a:lnTo>
                    <a:pt x="38262" y="23917"/>
                  </a:lnTo>
                  <a:lnTo>
                    <a:pt x="76135" y="20037"/>
                  </a:lnTo>
                  <a:lnTo>
                    <a:pt x="11737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25"/>
            <p:cNvSpPr/>
            <p:nvPr>
              <p:custDataLst>
                <p:tags r:id="rId159"/>
              </p:custDataLst>
            </p:nvPr>
          </p:nvSpPr>
          <p:spPr>
            <a:xfrm>
              <a:off x="4502305" y="1276350"/>
              <a:ext cx="120496" cy="12701"/>
            </a:xfrm>
            <a:custGeom>
              <a:avLst/>
              <a:gdLst/>
              <a:ahLst/>
              <a:cxnLst/>
              <a:rect l="0" t="0" r="0" b="0"/>
              <a:pathLst>
                <a:path w="120496" h="12701">
                  <a:moveTo>
                    <a:pt x="12545" y="12700"/>
                  </a:moveTo>
                  <a:lnTo>
                    <a:pt x="12545" y="12700"/>
                  </a:lnTo>
                  <a:lnTo>
                    <a:pt x="0" y="12700"/>
                  </a:lnTo>
                  <a:lnTo>
                    <a:pt x="46851" y="11994"/>
                  </a:lnTo>
                  <a:lnTo>
                    <a:pt x="88832" y="5792"/>
                  </a:lnTo>
                  <a:lnTo>
                    <a:pt x="1204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207"/>
          <p:cNvGrpSpPr/>
          <p:nvPr/>
        </p:nvGrpSpPr>
        <p:grpSpPr>
          <a:xfrm>
            <a:off x="4777710" y="1703565"/>
            <a:ext cx="657891" cy="398286"/>
            <a:chOff x="4777710" y="1703565"/>
            <a:chExt cx="657891" cy="398286"/>
          </a:xfrm>
        </p:grpSpPr>
        <p:sp>
          <p:nvSpPr>
            <p:cNvPr id="86" name="SMARTInkShape-1126"/>
            <p:cNvSpPr/>
            <p:nvPr>
              <p:custDataLst>
                <p:tags r:id="rId146"/>
              </p:custDataLst>
            </p:nvPr>
          </p:nvSpPr>
          <p:spPr>
            <a:xfrm>
              <a:off x="4777710" y="1798295"/>
              <a:ext cx="86391" cy="303556"/>
            </a:xfrm>
            <a:custGeom>
              <a:avLst/>
              <a:gdLst/>
              <a:ahLst/>
              <a:cxnLst/>
              <a:rect l="0" t="0" r="0" b="0"/>
              <a:pathLst>
                <a:path w="86391" h="303556">
                  <a:moveTo>
                    <a:pt x="80040" y="24155"/>
                  </a:moveTo>
                  <a:lnTo>
                    <a:pt x="80040" y="24155"/>
                  </a:lnTo>
                  <a:lnTo>
                    <a:pt x="80040" y="9228"/>
                  </a:lnTo>
                  <a:lnTo>
                    <a:pt x="78158" y="5056"/>
                  </a:lnTo>
                  <a:lnTo>
                    <a:pt x="74573" y="0"/>
                  </a:lnTo>
                  <a:lnTo>
                    <a:pt x="70319" y="1190"/>
                  </a:lnTo>
                  <a:lnTo>
                    <a:pt x="63725" y="4776"/>
                  </a:lnTo>
                  <a:lnTo>
                    <a:pt x="46113" y="22339"/>
                  </a:lnTo>
                  <a:lnTo>
                    <a:pt x="35328" y="38164"/>
                  </a:lnTo>
                  <a:lnTo>
                    <a:pt x="21323" y="72991"/>
                  </a:lnTo>
                  <a:lnTo>
                    <a:pt x="12551" y="105127"/>
                  </a:lnTo>
                  <a:lnTo>
                    <a:pt x="5830" y="140576"/>
                  </a:lnTo>
                  <a:lnTo>
                    <a:pt x="1197" y="176086"/>
                  </a:lnTo>
                  <a:lnTo>
                    <a:pt x="0" y="222434"/>
                  </a:lnTo>
                  <a:lnTo>
                    <a:pt x="4720" y="247510"/>
                  </a:lnTo>
                  <a:lnTo>
                    <a:pt x="22053" y="278090"/>
                  </a:lnTo>
                  <a:lnTo>
                    <a:pt x="45063" y="298283"/>
                  </a:lnTo>
                  <a:lnTo>
                    <a:pt x="61437" y="302858"/>
                  </a:lnTo>
                  <a:lnTo>
                    <a:pt x="86390" y="303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27"/>
            <p:cNvSpPr/>
            <p:nvPr>
              <p:custDataLst>
                <p:tags r:id="rId147"/>
              </p:custDataLst>
            </p:nvPr>
          </p:nvSpPr>
          <p:spPr>
            <a:xfrm>
              <a:off x="4940300" y="1879985"/>
              <a:ext cx="101601" cy="215516"/>
            </a:xfrm>
            <a:custGeom>
              <a:avLst/>
              <a:gdLst/>
              <a:ahLst/>
              <a:cxnLst/>
              <a:rect l="0" t="0" r="0" b="0"/>
              <a:pathLst>
                <a:path w="101601" h="215516">
                  <a:moveTo>
                    <a:pt x="0" y="25015"/>
                  </a:moveTo>
                  <a:lnTo>
                    <a:pt x="0" y="25015"/>
                  </a:lnTo>
                  <a:lnTo>
                    <a:pt x="0" y="18273"/>
                  </a:lnTo>
                  <a:lnTo>
                    <a:pt x="2117" y="15581"/>
                  </a:lnTo>
                  <a:lnTo>
                    <a:pt x="15209" y="8422"/>
                  </a:lnTo>
                  <a:lnTo>
                    <a:pt x="32493" y="2538"/>
                  </a:lnTo>
                  <a:lnTo>
                    <a:pt x="60227" y="0"/>
                  </a:lnTo>
                  <a:lnTo>
                    <a:pt x="73741" y="3100"/>
                  </a:lnTo>
                  <a:lnTo>
                    <a:pt x="83311" y="8487"/>
                  </a:lnTo>
                  <a:lnTo>
                    <a:pt x="85174" y="11880"/>
                  </a:lnTo>
                  <a:lnTo>
                    <a:pt x="92937" y="50359"/>
                  </a:lnTo>
                  <a:lnTo>
                    <a:pt x="94793" y="91222"/>
                  </a:lnTo>
                  <a:lnTo>
                    <a:pt x="95115" y="127417"/>
                  </a:lnTo>
                  <a:lnTo>
                    <a:pt x="95223" y="174202"/>
                  </a:lnTo>
                  <a:lnTo>
                    <a:pt x="101600" y="215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28"/>
            <p:cNvSpPr/>
            <p:nvPr>
              <p:custDataLst>
                <p:tags r:id="rId148"/>
              </p:custDataLst>
            </p:nvPr>
          </p:nvSpPr>
          <p:spPr>
            <a:xfrm>
              <a:off x="4972933" y="2000250"/>
              <a:ext cx="81668" cy="6351"/>
            </a:xfrm>
            <a:custGeom>
              <a:avLst/>
              <a:gdLst/>
              <a:ahLst/>
              <a:cxnLst/>
              <a:rect l="0" t="0" r="0" b="0"/>
              <a:pathLst>
                <a:path w="816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49" y="6350"/>
                  </a:lnTo>
                  <a:lnTo>
                    <a:pt x="45838" y="392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29"/>
            <p:cNvSpPr/>
            <p:nvPr>
              <p:custDataLst>
                <p:tags r:id="rId149"/>
              </p:custDataLst>
            </p:nvPr>
          </p:nvSpPr>
          <p:spPr>
            <a:xfrm>
              <a:off x="5136033" y="1873511"/>
              <a:ext cx="54500" cy="209290"/>
            </a:xfrm>
            <a:custGeom>
              <a:avLst/>
              <a:gdLst/>
              <a:ahLst/>
              <a:cxnLst/>
              <a:rect l="0" t="0" r="0" b="0"/>
              <a:pathLst>
                <a:path w="54500" h="209290">
                  <a:moveTo>
                    <a:pt x="45567" y="6089"/>
                  </a:moveTo>
                  <a:lnTo>
                    <a:pt x="45567" y="6089"/>
                  </a:lnTo>
                  <a:lnTo>
                    <a:pt x="42196" y="2718"/>
                  </a:lnTo>
                  <a:lnTo>
                    <a:pt x="36778" y="1063"/>
                  </a:lnTo>
                  <a:lnTo>
                    <a:pt x="21801" y="0"/>
                  </a:lnTo>
                  <a:lnTo>
                    <a:pt x="18434" y="1324"/>
                  </a:lnTo>
                  <a:lnTo>
                    <a:pt x="12811" y="6559"/>
                  </a:lnTo>
                  <a:lnTo>
                    <a:pt x="2308" y="20809"/>
                  </a:lnTo>
                  <a:lnTo>
                    <a:pt x="0" y="34268"/>
                  </a:lnTo>
                  <a:lnTo>
                    <a:pt x="4268" y="62534"/>
                  </a:lnTo>
                  <a:lnTo>
                    <a:pt x="28942" y="108353"/>
                  </a:lnTo>
                  <a:lnTo>
                    <a:pt x="48991" y="152252"/>
                  </a:lnTo>
                  <a:lnTo>
                    <a:pt x="54499" y="175378"/>
                  </a:lnTo>
                  <a:lnTo>
                    <a:pt x="53535" y="189278"/>
                  </a:lnTo>
                  <a:lnTo>
                    <a:pt x="48873" y="198749"/>
                  </a:lnTo>
                  <a:lnTo>
                    <a:pt x="45655" y="202262"/>
                  </a:lnTo>
                  <a:lnTo>
                    <a:pt x="38315" y="206166"/>
                  </a:lnTo>
                  <a:lnTo>
                    <a:pt x="26517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30"/>
            <p:cNvSpPr/>
            <p:nvPr>
              <p:custDataLst>
                <p:tags r:id="rId150"/>
              </p:custDataLst>
            </p:nvPr>
          </p:nvSpPr>
          <p:spPr>
            <a:xfrm>
              <a:off x="5105400" y="18542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8584" y="24694"/>
                  </a:lnTo>
                  <a:lnTo>
                    <a:pt x="54692" y="18227"/>
                  </a:lnTo>
                  <a:lnTo>
                    <a:pt x="95601" y="723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131"/>
            <p:cNvSpPr/>
            <p:nvPr>
              <p:custDataLst>
                <p:tags r:id="rId151"/>
              </p:custDataLst>
            </p:nvPr>
          </p:nvSpPr>
          <p:spPr>
            <a:xfrm>
              <a:off x="5277935" y="1703565"/>
              <a:ext cx="157666" cy="233186"/>
            </a:xfrm>
            <a:custGeom>
              <a:avLst/>
              <a:gdLst/>
              <a:ahLst/>
              <a:cxnLst/>
              <a:rect l="0" t="0" r="0" b="0"/>
              <a:pathLst>
                <a:path w="157666" h="233186">
                  <a:moveTo>
                    <a:pt x="56065" y="10935"/>
                  </a:moveTo>
                  <a:lnTo>
                    <a:pt x="56065" y="10935"/>
                  </a:lnTo>
                  <a:lnTo>
                    <a:pt x="72467" y="0"/>
                  </a:lnTo>
                  <a:lnTo>
                    <a:pt x="55110" y="37114"/>
                  </a:lnTo>
                  <a:lnTo>
                    <a:pt x="45711" y="82899"/>
                  </a:lnTo>
                  <a:lnTo>
                    <a:pt x="40611" y="122961"/>
                  </a:lnTo>
                  <a:lnTo>
                    <a:pt x="44493" y="165055"/>
                  </a:lnTo>
                  <a:lnTo>
                    <a:pt x="50049" y="183600"/>
                  </a:lnTo>
                  <a:lnTo>
                    <a:pt x="54877" y="192816"/>
                  </a:lnTo>
                  <a:lnTo>
                    <a:pt x="55537" y="188432"/>
                  </a:lnTo>
                  <a:lnTo>
                    <a:pt x="55713" y="184300"/>
                  </a:lnTo>
                  <a:lnTo>
                    <a:pt x="45847" y="165000"/>
                  </a:lnTo>
                  <a:lnTo>
                    <a:pt x="17456" y="128660"/>
                  </a:lnTo>
                  <a:lnTo>
                    <a:pt x="7155" y="118290"/>
                  </a:lnTo>
                  <a:lnTo>
                    <a:pt x="1357" y="105225"/>
                  </a:lnTo>
                  <a:lnTo>
                    <a:pt x="0" y="99173"/>
                  </a:lnTo>
                  <a:lnTo>
                    <a:pt x="344" y="96572"/>
                  </a:lnTo>
                  <a:lnTo>
                    <a:pt x="2608" y="91799"/>
                  </a:lnTo>
                  <a:lnTo>
                    <a:pt x="48783" y="52798"/>
                  </a:lnTo>
                  <a:lnTo>
                    <a:pt x="95904" y="10002"/>
                  </a:lnTo>
                  <a:lnTo>
                    <a:pt x="109967" y="1722"/>
                  </a:lnTo>
                  <a:lnTo>
                    <a:pt x="113166" y="559"/>
                  </a:lnTo>
                  <a:lnTo>
                    <a:pt x="115300" y="1196"/>
                  </a:lnTo>
                  <a:lnTo>
                    <a:pt x="116721" y="3031"/>
                  </a:lnTo>
                  <a:lnTo>
                    <a:pt x="117669" y="5666"/>
                  </a:lnTo>
                  <a:lnTo>
                    <a:pt x="113931" y="52568"/>
                  </a:lnTo>
                  <a:lnTo>
                    <a:pt x="111945" y="96169"/>
                  </a:lnTo>
                  <a:lnTo>
                    <a:pt x="103190" y="139171"/>
                  </a:lnTo>
                  <a:lnTo>
                    <a:pt x="100750" y="164358"/>
                  </a:lnTo>
                  <a:lnTo>
                    <a:pt x="100562" y="156795"/>
                  </a:lnTo>
                  <a:lnTo>
                    <a:pt x="103900" y="145718"/>
                  </a:lnTo>
                  <a:lnTo>
                    <a:pt x="112728" y="133499"/>
                  </a:lnTo>
                  <a:lnTo>
                    <a:pt x="118408" y="128908"/>
                  </a:lnTo>
                  <a:lnTo>
                    <a:pt x="120910" y="127683"/>
                  </a:lnTo>
                  <a:lnTo>
                    <a:pt x="123284" y="128278"/>
                  </a:lnTo>
                  <a:lnTo>
                    <a:pt x="127803" y="132703"/>
                  </a:lnTo>
                  <a:lnTo>
                    <a:pt x="144083" y="176200"/>
                  </a:lnTo>
                  <a:lnTo>
                    <a:pt x="154051" y="219942"/>
                  </a:lnTo>
                  <a:lnTo>
                    <a:pt x="157665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208"/>
          <p:cNvGrpSpPr/>
          <p:nvPr/>
        </p:nvGrpSpPr>
        <p:grpSpPr>
          <a:xfrm>
            <a:off x="5664200" y="1860550"/>
            <a:ext cx="419101" cy="273051"/>
            <a:chOff x="5664200" y="1860550"/>
            <a:chExt cx="419101" cy="273051"/>
          </a:xfrm>
        </p:grpSpPr>
        <p:sp>
          <p:nvSpPr>
            <p:cNvPr id="93" name="SMARTInkShape-1132"/>
            <p:cNvSpPr/>
            <p:nvPr>
              <p:custDataLst>
                <p:tags r:id="rId139"/>
              </p:custDataLst>
            </p:nvPr>
          </p:nvSpPr>
          <p:spPr>
            <a:xfrm>
              <a:off x="5886450" y="1898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33"/>
            <p:cNvSpPr/>
            <p:nvPr>
              <p:custDataLst>
                <p:tags r:id="rId140"/>
              </p:custDataLst>
            </p:nvPr>
          </p:nvSpPr>
          <p:spPr>
            <a:xfrm>
              <a:off x="5949950" y="1860550"/>
              <a:ext cx="1" cy="209551"/>
            </a:xfrm>
            <a:custGeom>
              <a:avLst/>
              <a:gdLst/>
              <a:ahLst/>
              <a:cxnLst/>
              <a:rect l="0" t="0" r="0" b="0"/>
              <a:pathLst>
                <a:path w="1" h="209551">
                  <a:moveTo>
                    <a:pt x="0" y="0"/>
                  </a:moveTo>
                  <a:lnTo>
                    <a:pt x="0" y="0"/>
                  </a:lnTo>
                  <a:lnTo>
                    <a:pt x="0" y="39232"/>
                  </a:lnTo>
                  <a:lnTo>
                    <a:pt x="0" y="80298"/>
                  </a:lnTo>
                  <a:lnTo>
                    <a:pt x="0" y="111888"/>
                  </a:lnTo>
                  <a:lnTo>
                    <a:pt x="0" y="15929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34"/>
            <p:cNvSpPr/>
            <p:nvPr>
              <p:custDataLst>
                <p:tags r:id="rId141"/>
              </p:custDataLst>
            </p:nvPr>
          </p:nvSpPr>
          <p:spPr>
            <a:xfrm>
              <a:off x="5975349" y="1984122"/>
              <a:ext cx="107952" cy="122496"/>
            </a:xfrm>
            <a:custGeom>
              <a:avLst/>
              <a:gdLst/>
              <a:ahLst/>
              <a:cxnLst/>
              <a:rect l="0" t="0" r="0" b="0"/>
              <a:pathLst>
                <a:path w="107952" h="122496">
                  <a:moveTo>
                    <a:pt x="1" y="35178"/>
                  </a:moveTo>
                  <a:lnTo>
                    <a:pt x="1" y="35178"/>
                  </a:lnTo>
                  <a:lnTo>
                    <a:pt x="0" y="38549"/>
                  </a:lnTo>
                  <a:lnTo>
                    <a:pt x="706" y="39542"/>
                  </a:lnTo>
                  <a:lnTo>
                    <a:pt x="1883" y="40204"/>
                  </a:lnTo>
                  <a:lnTo>
                    <a:pt x="6481" y="40939"/>
                  </a:lnTo>
                  <a:lnTo>
                    <a:pt x="32604" y="41450"/>
                  </a:lnTo>
                  <a:lnTo>
                    <a:pt x="42949" y="37731"/>
                  </a:lnTo>
                  <a:lnTo>
                    <a:pt x="51544" y="31374"/>
                  </a:lnTo>
                  <a:lnTo>
                    <a:pt x="57716" y="23845"/>
                  </a:lnTo>
                  <a:lnTo>
                    <a:pt x="60930" y="13913"/>
                  </a:lnTo>
                  <a:lnTo>
                    <a:pt x="61787" y="8301"/>
                  </a:lnTo>
                  <a:lnTo>
                    <a:pt x="60947" y="4560"/>
                  </a:lnTo>
                  <a:lnTo>
                    <a:pt x="58976" y="2066"/>
                  </a:lnTo>
                  <a:lnTo>
                    <a:pt x="56250" y="403"/>
                  </a:lnTo>
                  <a:lnTo>
                    <a:pt x="53023" y="0"/>
                  </a:lnTo>
                  <a:lnTo>
                    <a:pt x="45674" y="1434"/>
                  </a:lnTo>
                  <a:lnTo>
                    <a:pt x="37704" y="8186"/>
                  </a:lnTo>
                  <a:lnTo>
                    <a:pt x="33603" y="12950"/>
                  </a:lnTo>
                  <a:lnTo>
                    <a:pt x="24460" y="36510"/>
                  </a:lnTo>
                  <a:lnTo>
                    <a:pt x="16461" y="79029"/>
                  </a:lnTo>
                  <a:lnTo>
                    <a:pt x="20212" y="110005"/>
                  </a:lnTo>
                  <a:lnTo>
                    <a:pt x="21942" y="116813"/>
                  </a:lnTo>
                  <a:lnTo>
                    <a:pt x="25917" y="120646"/>
                  </a:lnTo>
                  <a:lnTo>
                    <a:pt x="31389" y="122495"/>
                  </a:lnTo>
                  <a:lnTo>
                    <a:pt x="52575" y="121728"/>
                  </a:lnTo>
                  <a:lnTo>
                    <a:pt x="107951" y="105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35"/>
            <p:cNvSpPr/>
            <p:nvPr>
              <p:custDataLst>
                <p:tags r:id="rId142"/>
              </p:custDataLst>
            </p:nvPr>
          </p:nvSpPr>
          <p:spPr>
            <a:xfrm>
              <a:off x="5721350" y="1905261"/>
              <a:ext cx="56268" cy="215640"/>
            </a:xfrm>
            <a:custGeom>
              <a:avLst/>
              <a:gdLst/>
              <a:ahLst/>
              <a:cxnLst/>
              <a:rect l="0" t="0" r="0" b="0"/>
              <a:pathLst>
                <a:path w="56268" h="215640">
                  <a:moveTo>
                    <a:pt x="50800" y="6089"/>
                  </a:moveTo>
                  <a:lnTo>
                    <a:pt x="50800" y="6089"/>
                  </a:lnTo>
                  <a:lnTo>
                    <a:pt x="50800" y="2718"/>
                  </a:lnTo>
                  <a:lnTo>
                    <a:pt x="51506" y="1725"/>
                  </a:lnTo>
                  <a:lnTo>
                    <a:pt x="52681" y="1063"/>
                  </a:lnTo>
                  <a:lnTo>
                    <a:pt x="56267" y="0"/>
                  </a:lnTo>
                  <a:lnTo>
                    <a:pt x="41903" y="42400"/>
                  </a:lnTo>
                  <a:lnTo>
                    <a:pt x="33661" y="82856"/>
                  </a:lnTo>
                  <a:lnTo>
                    <a:pt x="22595" y="129573"/>
                  </a:lnTo>
                  <a:lnTo>
                    <a:pt x="11085" y="172891"/>
                  </a:lnTo>
                  <a:lnTo>
                    <a:pt x="0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36"/>
            <p:cNvSpPr/>
            <p:nvPr>
              <p:custDataLst>
                <p:tags r:id="rId143"/>
              </p:custDataLst>
            </p:nvPr>
          </p:nvSpPr>
          <p:spPr>
            <a:xfrm>
              <a:off x="5664200" y="1993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37"/>
            <p:cNvSpPr/>
            <p:nvPr>
              <p:custDataLst>
                <p:tags r:id="rId144"/>
              </p:custDataLst>
            </p:nvPr>
          </p:nvSpPr>
          <p:spPr>
            <a:xfrm>
              <a:off x="5778500" y="2006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38"/>
            <p:cNvSpPr/>
            <p:nvPr>
              <p:custDataLst>
                <p:tags r:id="rId145"/>
              </p:custDataLst>
            </p:nvPr>
          </p:nvSpPr>
          <p:spPr>
            <a:xfrm>
              <a:off x="5880688" y="2038350"/>
              <a:ext cx="12113" cy="95251"/>
            </a:xfrm>
            <a:custGeom>
              <a:avLst/>
              <a:gdLst/>
              <a:ahLst/>
              <a:cxnLst/>
              <a:rect l="0" t="0" r="0" b="0"/>
              <a:pathLst>
                <a:path w="12113" h="952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0845"/>
                  </a:lnTo>
                  <a:lnTo>
                    <a:pt x="1410" y="34519"/>
                  </a:lnTo>
                  <a:lnTo>
                    <a:pt x="7261" y="75885"/>
                  </a:lnTo>
                  <a:lnTo>
                    <a:pt x="1211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209"/>
          <p:cNvGrpSpPr/>
          <p:nvPr/>
        </p:nvGrpSpPr>
        <p:grpSpPr>
          <a:xfrm>
            <a:off x="6369312" y="1852496"/>
            <a:ext cx="852568" cy="273972"/>
            <a:chOff x="6369312" y="1852496"/>
            <a:chExt cx="852568" cy="273972"/>
          </a:xfrm>
        </p:grpSpPr>
        <p:sp>
          <p:nvSpPr>
            <p:cNvPr id="101" name="SMARTInkShape-1139"/>
            <p:cNvSpPr/>
            <p:nvPr>
              <p:custDataLst>
                <p:tags r:id="rId136"/>
              </p:custDataLst>
            </p:nvPr>
          </p:nvSpPr>
          <p:spPr>
            <a:xfrm>
              <a:off x="7112000" y="1852496"/>
              <a:ext cx="109880" cy="236750"/>
            </a:xfrm>
            <a:custGeom>
              <a:avLst/>
              <a:gdLst/>
              <a:ahLst/>
              <a:cxnLst/>
              <a:rect l="0" t="0" r="0" b="0"/>
              <a:pathLst>
                <a:path w="109880" h="236750">
                  <a:moveTo>
                    <a:pt x="109879" y="772"/>
                  </a:moveTo>
                  <a:lnTo>
                    <a:pt x="109879" y="772"/>
                  </a:lnTo>
                  <a:lnTo>
                    <a:pt x="101418" y="0"/>
                  </a:lnTo>
                  <a:lnTo>
                    <a:pt x="54434" y="6549"/>
                  </a:lnTo>
                  <a:lnTo>
                    <a:pt x="29880" y="14525"/>
                  </a:lnTo>
                  <a:lnTo>
                    <a:pt x="23864" y="18691"/>
                  </a:lnTo>
                  <a:lnTo>
                    <a:pt x="21189" y="22894"/>
                  </a:lnTo>
                  <a:lnTo>
                    <a:pt x="19331" y="40365"/>
                  </a:lnTo>
                  <a:lnTo>
                    <a:pt x="19880" y="49225"/>
                  </a:lnTo>
                  <a:lnTo>
                    <a:pt x="22745" y="65408"/>
                  </a:lnTo>
                  <a:lnTo>
                    <a:pt x="21164" y="79454"/>
                  </a:lnTo>
                  <a:lnTo>
                    <a:pt x="25193" y="96189"/>
                  </a:lnTo>
                  <a:lnTo>
                    <a:pt x="27190" y="96614"/>
                  </a:lnTo>
                  <a:lnTo>
                    <a:pt x="34854" y="96934"/>
                  </a:lnTo>
                  <a:lnTo>
                    <a:pt x="38538" y="98827"/>
                  </a:lnTo>
                  <a:lnTo>
                    <a:pt x="77689" y="131090"/>
                  </a:lnTo>
                  <a:lnTo>
                    <a:pt x="85970" y="145012"/>
                  </a:lnTo>
                  <a:lnTo>
                    <a:pt x="90656" y="158765"/>
                  </a:lnTo>
                  <a:lnTo>
                    <a:pt x="91326" y="172403"/>
                  </a:lnTo>
                  <a:lnTo>
                    <a:pt x="87809" y="204805"/>
                  </a:lnTo>
                  <a:lnTo>
                    <a:pt x="82300" y="217560"/>
                  </a:lnTo>
                  <a:lnTo>
                    <a:pt x="65741" y="228403"/>
                  </a:lnTo>
                  <a:lnTo>
                    <a:pt x="44035" y="235809"/>
                  </a:lnTo>
                  <a:lnTo>
                    <a:pt x="24981" y="236749"/>
                  </a:lnTo>
                  <a:lnTo>
                    <a:pt x="12749" y="232933"/>
                  </a:lnTo>
                  <a:lnTo>
                    <a:pt x="5666" y="227239"/>
                  </a:lnTo>
                  <a:lnTo>
                    <a:pt x="0" y="217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40"/>
            <p:cNvSpPr/>
            <p:nvPr>
              <p:custDataLst>
                <p:tags r:id="rId137"/>
              </p:custDataLst>
            </p:nvPr>
          </p:nvSpPr>
          <p:spPr>
            <a:xfrm>
              <a:off x="6826772" y="1868444"/>
              <a:ext cx="177279" cy="258024"/>
            </a:xfrm>
            <a:custGeom>
              <a:avLst/>
              <a:gdLst/>
              <a:ahLst/>
              <a:cxnLst/>
              <a:rect l="0" t="0" r="0" b="0"/>
              <a:pathLst>
                <a:path w="177279" h="258024">
                  <a:moveTo>
                    <a:pt x="12178" y="36556"/>
                  </a:moveTo>
                  <a:lnTo>
                    <a:pt x="12178" y="36556"/>
                  </a:lnTo>
                  <a:lnTo>
                    <a:pt x="3450" y="27122"/>
                  </a:lnTo>
                  <a:lnTo>
                    <a:pt x="1243" y="22250"/>
                  </a:lnTo>
                  <a:lnTo>
                    <a:pt x="0" y="15541"/>
                  </a:lnTo>
                  <a:lnTo>
                    <a:pt x="1943" y="13374"/>
                  </a:lnTo>
                  <a:lnTo>
                    <a:pt x="26038" y="2702"/>
                  </a:lnTo>
                  <a:lnTo>
                    <a:pt x="65010" y="0"/>
                  </a:lnTo>
                  <a:lnTo>
                    <a:pt x="86224" y="2200"/>
                  </a:lnTo>
                  <a:lnTo>
                    <a:pt x="103648" y="9292"/>
                  </a:lnTo>
                  <a:lnTo>
                    <a:pt x="111258" y="14147"/>
                  </a:lnTo>
                  <a:lnTo>
                    <a:pt x="121595" y="28948"/>
                  </a:lnTo>
                  <a:lnTo>
                    <a:pt x="125339" y="37834"/>
                  </a:lnTo>
                  <a:lnTo>
                    <a:pt x="127238" y="70566"/>
                  </a:lnTo>
                  <a:lnTo>
                    <a:pt x="113220" y="110446"/>
                  </a:lnTo>
                  <a:lnTo>
                    <a:pt x="91192" y="156914"/>
                  </a:lnTo>
                  <a:lnTo>
                    <a:pt x="70161" y="199688"/>
                  </a:lnTo>
                  <a:lnTo>
                    <a:pt x="46477" y="245437"/>
                  </a:lnTo>
                  <a:lnTo>
                    <a:pt x="42238" y="252864"/>
                  </a:lnTo>
                  <a:lnTo>
                    <a:pt x="42096" y="254845"/>
                  </a:lnTo>
                  <a:lnTo>
                    <a:pt x="42706" y="256165"/>
                  </a:lnTo>
                  <a:lnTo>
                    <a:pt x="43819" y="257045"/>
                  </a:lnTo>
                  <a:lnTo>
                    <a:pt x="46937" y="258023"/>
                  </a:lnTo>
                  <a:lnTo>
                    <a:pt x="79349" y="249914"/>
                  </a:lnTo>
                  <a:lnTo>
                    <a:pt x="124714" y="236024"/>
                  </a:lnTo>
                  <a:lnTo>
                    <a:pt x="177278" y="220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41"/>
            <p:cNvSpPr/>
            <p:nvPr>
              <p:custDataLst>
                <p:tags r:id="rId138"/>
              </p:custDataLst>
            </p:nvPr>
          </p:nvSpPr>
          <p:spPr>
            <a:xfrm>
              <a:off x="6369312" y="2006602"/>
              <a:ext cx="161658" cy="6349"/>
            </a:xfrm>
            <a:custGeom>
              <a:avLst/>
              <a:gdLst/>
              <a:ahLst/>
              <a:cxnLst/>
              <a:rect l="0" t="0" r="0" b="0"/>
              <a:pathLst>
                <a:path w="161658" h="6349">
                  <a:moveTo>
                    <a:pt x="6088" y="6348"/>
                  </a:moveTo>
                  <a:lnTo>
                    <a:pt x="6088" y="6348"/>
                  </a:lnTo>
                  <a:lnTo>
                    <a:pt x="2717" y="2977"/>
                  </a:lnTo>
                  <a:lnTo>
                    <a:pt x="1724" y="2690"/>
                  </a:lnTo>
                  <a:lnTo>
                    <a:pt x="1062" y="3203"/>
                  </a:lnTo>
                  <a:lnTo>
                    <a:pt x="0" y="5727"/>
                  </a:lnTo>
                  <a:lnTo>
                    <a:pt x="27551" y="6294"/>
                  </a:lnTo>
                  <a:lnTo>
                    <a:pt x="71319" y="1973"/>
                  </a:lnTo>
                  <a:lnTo>
                    <a:pt x="118848" y="388"/>
                  </a:lnTo>
                  <a:lnTo>
                    <a:pt x="161657" y="13"/>
                  </a:lnTo>
                  <a:lnTo>
                    <a:pt x="159045" y="0"/>
                  </a:lnTo>
                  <a:lnTo>
                    <a:pt x="158488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210"/>
          <p:cNvGrpSpPr/>
          <p:nvPr/>
        </p:nvGrpSpPr>
        <p:grpSpPr>
          <a:xfrm>
            <a:off x="7289800" y="1585107"/>
            <a:ext cx="1088529" cy="580244"/>
            <a:chOff x="7289800" y="1585107"/>
            <a:chExt cx="1088529" cy="580244"/>
          </a:xfrm>
        </p:grpSpPr>
        <p:sp>
          <p:nvSpPr>
            <p:cNvPr id="105" name="SMARTInkShape-1142"/>
            <p:cNvSpPr/>
            <p:nvPr>
              <p:custDataLst>
                <p:tags r:id="rId127"/>
              </p:custDataLst>
            </p:nvPr>
          </p:nvSpPr>
          <p:spPr>
            <a:xfrm>
              <a:off x="8229600" y="1854200"/>
              <a:ext cx="148729" cy="311151"/>
            </a:xfrm>
            <a:custGeom>
              <a:avLst/>
              <a:gdLst/>
              <a:ahLst/>
              <a:cxnLst/>
              <a:rect l="0" t="0" r="0" b="0"/>
              <a:pathLst>
                <a:path w="148729" h="311151">
                  <a:moveTo>
                    <a:pt x="146050" y="0"/>
                  </a:moveTo>
                  <a:lnTo>
                    <a:pt x="146050" y="0"/>
                  </a:lnTo>
                  <a:lnTo>
                    <a:pt x="140582" y="0"/>
                  </a:lnTo>
                  <a:lnTo>
                    <a:pt x="143332" y="6742"/>
                  </a:lnTo>
                  <a:lnTo>
                    <a:pt x="141855" y="42646"/>
                  </a:lnTo>
                  <a:lnTo>
                    <a:pt x="145199" y="84524"/>
                  </a:lnTo>
                  <a:lnTo>
                    <a:pt x="148728" y="121057"/>
                  </a:lnTo>
                  <a:lnTo>
                    <a:pt x="143242" y="160812"/>
                  </a:lnTo>
                  <a:lnTo>
                    <a:pt x="131397" y="201294"/>
                  </a:lnTo>
                  <a:lnTo>
                    <a:pt x="116725" y="240453"/>
                  </a:lnTo>
                  <a:lnTo>
                    <a:pt x="85855" y="284715"/>
                  </a:lnTo>
                  <a:lnTo>
                    <a:pt x="49898" y="310059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143"/>
            <p:cNvSpPr/>
            <p:nvPr>
              <p:custDataLst>
                <p:tags r:id="rId128"/>
              </p:custDataLst>
            </p:nvPr>
          </p:nvSpPr>
          <p:spPr>
            <a:xfrm>
              <a:off x="8216900" y="1974511"/>
              <a:ext cx="88901" cy="109951"/>
            </a:xfrm>
            <a:custGeom>
              <a:avLst/>
              <a:gdLst/>
              <a:ahLst/>
              <a:cxnLst/>
              <a:rect l="0" t="0" r="0" b="0"/>
              <a:pathLst>
                <a:path w="88901" h="109951">
                  <a:moveTo>
                    <a:pt x="0" y="57489"/>
                  </a:moveTo>
                  <a:lnTo>
                    <a:pt x="0" y="57489"/>
                  </a:lnTo>
                  <a:lnTo>
                    <a:pt x="3370" y="57489"/>
                  </a:lnTo>
                  <a:lnTo>
                    <a:pt x="44963" y="44658"/>
                  </a:lnTo>
                  <a:lnTo>
                    <a:pt x="53615" y="37440"/>
                  </a:lnTo>
                  <a:lnTo>
                    <a:pt x="56910" y="33540"/>
                  </a:lnTo>
                  <a:lnTo>
                    <a:pt x="60571" y="23561"/>
                  </a:lnTo>
                  <a:lnTo>
                    <a:pt x="61547" y="17937"/>
                  </a:lnTo>
                  <a:lnTo>
                    <a:pt x="60787" y="12777"/>
                  </a:lnTo>
                  <a:lnTo>
                    <a:pt x="56180" y="3280"/>
                  </a:lnTo>
                  <a:lnTo>
                    <a:pt x="52975" y="888"/>
                  </a:lnTo>
                  <a:lnTo>
                    <a:pt x="49428" y="0"/>
                  </a:lnTo>
                  <a:lnTo>
                    <a:pt x="45651" y="113"/>
                  </a:lnTo>
                  <a:lnTo>
                    <a:pt x="35812" y="5883"/>
                  </a:lnTo>
                  <a:lnTo>
                    <a:pt x="30225" y="10385"/>
                  </a:lnTo>
                  <a:lnTo>
                    <a:pt x="22134" y="24794"/>
                  </a:lnTo>
                  <a:lnTo>
                    <a:pt x="8872" y="67242"/>
                  </a:lnTo>
                  <a:lnTo>
                    <a:pt x="4414" y="81579"/>
                  </a:lnTo>
                  <a:lnTo>
                    <a:pt x="5059" y="87660"/>
                  </a:lnTo>
                  <a:lnTo>
                    <a:pt x="11421" y="98180"/>
                  </a:lnTo>
                  <a:lnTo>
                    <a:pt x="20160" y="108664"/>
                  </a:lnTo>
                  <a:lnTo>
                    <a:pt x="24023" y="109950"/>
                  </a:lnTo>
                  <a:lnTo>
                    <a:pt x="33960" y="109498"/>
                  </a:lnTo>
                  <a:lnTo>
                    <a:pt x="88900" y="82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44"/>
            <p:cNvSpPr/>
            <p:nvPr>
              <p:custDataLst>
                <p:tags r:id="rId129"/>
              </p:custDataLst>
            </p:nvPr>
          </p:nvSpPr>
          <p:spPr>
            <a:xfrm>
              <a:off x="8166100" y="1841500"/>
              <a:ext cx="22421" cy="254001"/>
            </a:xfrm>
            <a:custGeom>
              <a:avLst/>
              <a:gdLst/>
              <a:ahLst/>
              <a:cxnLst/>
              <a:rect l="0" t="0" r="0" b="0"/>
              <a:pathLst>
                <a:path w="22421" h="25400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22194" y="7526"/>
                  </a:lnTo>
                  <a:lnTo>
                    <a:pt x="18759" y="54169"/>
                  </a:lnTo>
                  <a:lnTo>
                    <a:pt x="14809" y="96170"/>
                  </a:lnTo>
                  <a:lnTo>
                    <a:pt x="13637" y="130231"/>
                  </a:lnTo>
                  <a:lnTo>
                    <a:pt x="11235" y="164654"/>
                  </a:lnTo>
                  <a:lnTo>
                    <a:pt x="5915" y="20824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45"/>
            <p:cNvSpPr/>
            <p:nvPr>
              <p:custDataLst>
                <p:tags r:id="rId130"/>
              </p:custDataLst>
            </p:nvPr>
          </p:nvSpPr>
          <p:spPr>
            <a:xfrm>
              <a:off x="8083550" y="1882071"/>
              <a:ext cx="12701" cy="16580"/>
            </a:xfrm>
            <a:custGeom>
              <a:avLst/>
              <a:gdLst/>
              <a:ahLst/>
              <a:cxnLst/>
              <a:rect l="0" t="0" r="0" b="0"/>
              <a:pathLst>
                <a:path w="12701" h="16580">
                  <a:moveTo>
                    <a:pt x="12700" y="16579"/>
                  </a:moveTo>
                  <a:lnTo>
                    <a:pt x="12700" y="16579"/>
                  </a:lnTo>
                  <a:lnTo>
                    <a:pt x="1765" y="177"/>
                  </a:lnTo>
                  <a:lnTo>
                    <a:pt x="1177" y="0"/>
                  </a:lnTo>
                  <a:lnTo>
                    <a:pt x="784" y="587"/>
                  </a:lnTo>
                  <a:lnTo>
                    <a:pt x="0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46"/>
            <p:cNvSpPr/>
            <p:nvPr>
              <p:custDataLst>
                <p:tags r:id="rId131"/>
              </p:custDataLst>
            </p:nvPr>
          </p:nvSpPr>
          <p:spPr>
            <a:xfrm>
              <a:off x="8070850" y="20129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47"/>
            <p:cNvSpPr/>
            <p:nvPr>
              <p:custDataLst>
                <p:tags r:id="rId132"/>
              </p:custDataLst>
            </p:nvPr>
          </p:nvSpPr>
          <p:spPr>
            <a:xfrm>
              <a:off x="7896488" y="2019300"/>
              <a:ext cx="42449" cy="68160"/>
            </a:xfrm>
            <a:custGeom>
              <a:avLst/>
              <a:gdLst/>
              <a:ahLst/>
              <a:cxnLst/>
              <a:rect l="0" t="0" r="0" b="0"/>
              <a:pathLst>
                <a:path w="42449" h="68160">
                  <a:moveTo>
                    <a:pt x="15612" y="12700"/>
                  </a:moveTo>
                  <a:lnTo>
                    <a:pt x="15612" y="12700"/>
                  </a:lnTo>
                  <a:lnTo>
                    <a:pt x="8870" y="16071"/>
                  </a:lnTo>
                  <a:lnTo>
                    <a:pt x="6884" y="18475"/>
                  </a:lnTo>
                  <a:lnTo>
                    <a:pt x="63" y="39836"/>
                  </a:lnTo>
                  <a:lnTo>
                    <a:pt x="0" y="49690"/>
                  </a:lnTo>
                  <a:lnTo>
                    <a:pt x="969" y="54293"/>
                  </a:lnTo>
                  <a:lnTo>
                    <a:pt x="3734" y="58068"/>
                  </a:lnTo>
                  <a:lnTo>
                    <a:pt x="12449" y="64143"/>
                  </a:lnTo>
                  <a:lnTo>
                    <a:pt x="22515" y="68159"/>
                  </a:lnTo>
                  <a:lnTo>
                    <a:pt x="29498" y="67217"/>
                  </a:lnTo>
                  <a:lnTo>
                    <a:pt x="33336" y="65978"/>
                  </a:lnTo>
                  <a:lnTo>
                    <a:pt x="39481" y="58957"/>
                  </a:lnTo>
                  <a:lnTo>
                    <a:pt x="42109" y="54121"/>
                  </a:lnTo>
                  <a:lnTo>
                    <a:pt x="42448" y="50192"/>
                  </a:lnTo>
                  <a:lnTo>
                    <a:pt x="41264" y="46867"/>
                  </a:lnTo>
                  <a:lnTo>
                    <a:pt x="9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48"/>
            <p:cNvSpPr/>
            <p:nvPr>
              <p:custDataLst>
                <p:tags r:id="rId133"/>
              </p:custDataLst>
            </p:nvPr>
          </p:nvSpPr>
          <p:spPr>
            <a:xfrm>
              <a:off x="7718645" y="1968500"/>
              <a:ext cx="36752" cy="42945"/>
            </a:xfrm>
            <a:custGeom>
              <a:avLst/>
              <a:gdLst/>
              <a:ahLst/>
              <a:cxnLst/>
              <a:rect l="0" t="0" r="0" b="0"/>
              <a:pathLst>
                <a:path w="36752" h="42945">
                  <a:moveTo>
                    <a:pt x="22005" y="12700"/>
                  </a:moveTo>
                  <a:lnTo>
                    <a:pt x="22005" y="12700"/>
                  </a:lnTo>
                  <a:lnTo>
                    <a:pt x="7700" y="12700"/>
                  </a:lnTo>
                  <a:lnTo>
                    <a:pt x="6118" y="13406"/>
                  </a:lnTo>
                  <a:lnTo>
                    <a:pt x="5063" y="14581"/>
                  </a:lnTo>
                  <a:lnTo>
                    <a:pt x="3186" y="17769"/>
                  </a:lnTo>
                  <a:lnTo>
                    <a:pt x="0" y="21538"/>
                  </a:lnTo>
                  <a:lnTo>
                    <a:pt x="279" y="24237"/>
                  </a:lnTo>
                  <a:lnTo>
                    <a:pt x="4353" y="30998"/>
                  </a:lnTo>
                  <a:lnTo>
                    <a:pt x="14579" y="39366"/>
                  </a:lnTo>
                  <a:lnTo>
                    <a:pt x="22468" y="42191"/>
                  </a:lnTo>
                  <a:lnTo>
                    <a:pt x="26547" y="42944"/>
                  </a:lnTo>
                  <a:lnTo>
                    <a:pt x="32961" y="41899"/>
                  </a:lnTo>
                  <a:lnTo>
                    <a:pt x="35658" y="40633"/>
                  </a:lnTo>
                  <a:lnTo>
                    <a:pt x="36751" y="36261"/>
                  </a:lnTo>
                  <a:lnTo>
                    <a:pt x="34920" y="16075"/>
                  </a:lnTo>
                  <a:lnTo>
                    <a:pt x="31743" y="7615"/>
                  </a:lnTo>
                  <a:lnTo>
                    <a:pt x="29203" y="5076"/>
                  </a:lnTo>
                  <a:lnTo>
                    <a:pt x="15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49"/>
            <p:cNvSpPr/>
            <p:nvPr>
              <p:custDataLst>
                <p:tags r:id="rId134"/>
              </p:custDataLst>
            </p:nvPr>
          </p:nvSpPr>
          <p:spPr>
            <a:xfrm>
              <a:off x="7289800" y="1585107"/>
              <a:ext cx="177801" cy="224644"/>
            </a:xfrm>
            <a:custGeom>
              <a:avLst/>
              <a:gdLst/>
              <a:ahLst/>
              <a:cxnLst/>
              <a:rect l="0" t="0" r="0" b="0"/>
              <a:pathLst>
                <a:path w="177801" h="224644">
                  <a:moveTo>
                    <a:pt x="0" y="103993"/>
                  </a:moveTo>
                  <a:lnTo>
                    <a:pt x="0" y="103993"/>
                  </a:lnTo>
                  <a:lnTo>
                    <a:pt x="6480" y="103287"/>
                  </a:lnTo>
                  <a:lnTo>
                    <a:pt x="30443" y="93323"/>
                  </a:lnTo>
                  <a:lnTo>
                    <a:pt x="72500" y="69688"/>
                  </a:lnTo>
                  <a:lnTo>
                    <a:pt x="89293" y="51730"/>
                  </a:lnTo>
                  <a:lnTo>
                    <a:pt x="105728" y="20736"/>
                  </a:lnTo>
                  <a:lnTo>
                    <a:pt x="111196" y="7018"/>
                  </a:lnTo>
                  <a:lnTo>
                    <a:pt x="116829" y="0"/>
                  </a:lnTo>
                  <a:lnTo>
                    <a:pt x="115894" y="859"/>
                  </a:lnTo>
                  <a:lnTo>
                    <a:pt x="109545" y="19415"/>
                  </a:lnTo>
                  <a:lnTo>
                    <a:pt x="103379" y="65414"/>
                  </a:lnTo>
                  <a:lnTo>
                    <a:pt x="100244" y="110201"/>
                  </a:lnTo>
                  <a:lnTo>
                    <a:pt x="94848" y="149106"/>
                  </a:lnTo>
                  <a:lnTo>
                    <a:pt x="92249" y="167788"/>
                  </a:lnTo>
                  <a:lnTo>
                    <a:pt x="95091" y="191831"/>
                  </a:lnTo>
                  <a:lnTo>
                    <a:pt x="101699" y="177475"/>
                  </a:lnTo>
                  <a:lnTo>
                    <a:pt x="121107" y="154827"/>
                  </a:lnTo>
                  <a:lnTo>
                    <a:pt x="126262" y="151280"/>
                  </a:lnTo>
                  <a:lnTo>
                    <a:pt x="128624" y="150335"/>
                  </a:lnTo>
                  <a:lnTo>
                    <a:pt x="131611" y="151115"/>
                  </a:lnTo>
                  <a:lnTo>
                    <a:pt x="138692" y="155745"/>
                  </a:lnTo>
                  <a:lnTo>
                    <a:pt x="147241" y="169657"/>
                  </a:lnTo>
                  <a:lnTo>
                    <a:pt x="160510" y="197646"/>
                  </a:lnTo>
                  <a:lnTo>
                    <a:pt x="177800" y="224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50"/>
            <p:cNvSpPr/>
            <p:nvPr>
              <p:custDataLst>
                <p:tags r:id="rId135"/>
              </p:custDataLst>
            </p:nvPr>
          </p:nvSpPr>
          <p:spPr>
            <a:xfrm>
              <a:off x="7331566" y="1587620"/>
              <a:ext cx="42510" cy="214124"/>
            </a:xfrm>
            <a:custGeom>
              <a:avLst/>
              <a:gdLst/>
              <a:ahLst/>
              <a:cxnLst/>
              <a:rect l="0" t="0" r="0" b="0"/>
              <a:pathLst>
                <a:path w="42510" h="214124">
                  <a:moveTo>
                    <a:pt x="15384" y="44330"/>
                  </a:moveTo>
                  <a:lnTo>
                    <a:pt x="15384" y="44330"/>
                  </a:lnTo>
                  <a:lnTo>
                    <a:pt x="38835" y="6806"/>
                  </a:lnTo>
                  <a:lnTo>
                    <a:pt x="39484" y="4497"/>
                  </a:lnTo>
                  <a:lnTo>
                    <a:pt x="39212" y="2958"/>
                  </a:lnTo>
                  <a:lnTo>
                    <a:pt x="38324" y="1932"/>
                  </a:lnTo>
                  <a:lnTo>
                    <a:pt x="34661" y="0"/>
                  </a:lnTo>
                  <a:lnTo>
                    <a:pt x="33068" y="16523"/>
                  </a:lnTo>
                  <a:lnTo>
                    <a:pt x="20628" y="56058"/>
                  </a:lnTo>
                  <a:lnTo>
                    <a:pt x="8706" y="96724"/>
                  </a:lnTo>
                  <a:lnTo>
                    <a:pt x="0" y="138171"/>
                  </a:lnTo>
                  <a:lnTo>
                    <a:pt x="429" y="183359"/>
                  </a:lnTo>
                  <a:lnTo>
                    <a:pt x="5444" y="196197"/>
                  </a:lnTo>
                  <a:lnTo>
                    <a:pt x="8758" y="200608"/>
                  </a:lnTo>
                  <a:lnTo>
                    <a:pt x="18083" y="207390"/>
                  </a:lnTo>
                  <a:lnTo>
                    <a:pt x="34575" y="214123"/>
                  </a:lnTo>
                  <a:lnTo>
                    <a:pt x="37350" y="213264"/>
                  </a:lnTo>
                  <a:lnTo>
                    <a:pt x="42314" y="208547"/>
                  </a:lnTo>
                  <a:lnTo>
                    <a:pt x="42509" y="203902"/>
                  </a:lnTo>
                  <a:lnTo>
                    <a:pt x="34434" y="17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1151"/>
          <p:cNvSpPr/>
          <p:nvPr>
            <p:custDataLst>
              <p:tags r:id="rId1"/>
            </p:custDataLst>
          </p:nvPr>
        </p:nvSpPr>
        <p:spPr>
          <a:xfrm>
            <a:off x="7797800" y="1854200"/>
            <a:ext cx="57151" cy="266701"/>
          </a:xfrm>
          <a:custGeom>
            <a:avLst/>
            <a:gdLst/>
            <a:ahLst/>
            <a:cxnLst/>
            <a:rect l="0" t="0" r="0" b="0"/>
            <a:pathLst>
              <a:path w="57151" h="266701">
                <a:moveTo>
                  <a:pt x="57150" y="0"/>
                </a:moveTo>
                <a:lnTo>
                  <a:pt x="57150" y="0"/>
                </a:lnTo>
                <a:lnTo>
                  <a:pt x="56444" y="6481"/>
                </a:lnTo>
                <a:lnTo>
                  <a:pt x="41249" y="49513"/>
                </a:lnTo>
                <a:lnTo>
                  <a:pt x="29311" y="84756"/>
                </a:lnTo>
                <a:lnTo>
                  <a:pt x="18248" y="126869"/>
                </a:lnTo>
                <a:lnTo>
                  <a:pt x="13639" y="173371"/>
                </a:lnTo>
                <a:lnTo>
                  <a:pt x="8117" y="213882"/>
                </a:lnTo>
                <a:lnTo>
                  <a:pt x="1208" y="260276"/>
                </a:lnTo>
                <a:lnTo>
                  <a:pt x="536" y="265491"/>
                </a:lnTo>
                <a:lnTo>
                  <a:pt x="0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SMARTInkShape-Group212"/>
          <p:cNvGrpSpPr/>
          <p:nvPr/>
        </p:nvGrpSpPr>
        <p:grpSpPr>
          <a:xfrm>
            <a:off x="1259948" y="2776496"/>
            <a:ext cx="1331099" cy="581999"/>
            <a:chOff x="1259948" y="2776496"/>
            <a:chExt cx="1331099" cy="581999"/>
          </a:xfrm>
        </p:grpSpPr>
        <p:sp>
          <p:nvSpPr>
            <p:cNvPr id="116" name="SMARTInkShape-1152"/>
            <p:cNvSpPr/>
            <p:nvPr>
              <p:custDataLst>
                <p:tags r:id="rId118"/>
              </p:custDataLst>
            </p:nvPr>
          </p:nvSpPr>
          <p:spPr>
            <a:xfrm>
              <a:off x="2500741" y="2962962"/>
              <a:ext cx="90306" cy="205689"/>
            </a:xfrm>
            <a:custGeom>
              <a:avLst/>
              <a:gdLst/>
              <a:ahLst/>
              <a:cxnLst/>
              <a:rect l="0" t="0" r="0" b="0"/>
              <a:pathLst>
                <a:path w="90306" h="205689">
                  <a:moveTo>
                    <a:pt x="77359" y="8838"/>
                  </a:moveTo>
                  <a:lnTo>
                    <a:pt x="77359" y="8838"/>
                  </a:lnTo>
                  <a:lnTo>
                    <a:pt x="77359" y="5467"/>
                  </a:lnTo>
                  <a:lnTo>
                    <a:pt x="69833" y="1931"/>
                  </a:lnTo>
                  <a:lnTo>
                    <a:pt x="63875" y="0"/>
                  </a:lnTo>
                  <a:lnTo>
                    <a:pt x="42006" y="653"/>
                  </a:lnTo>
                  <a:lnTo>
                    <a:pt x="29661" y="7317"/>
                  </a:lnTo>
                  <a:lnTo>
                    <a:pt x="3313" y="34104"/>
                  </a:lnTo>
                  <a:lnTo>
                    <a:pt x="478" y="38383"/>
                  </a:lnTo>
                  <a:lnTo>
                    <a:pt x="0" y="42645"/>
                  </a:lnTo>
                  <a:lnTo>
                    <a:pt x="3231" y="51145"/>
                  </a:lnTo>
                  <a:lnTo>
                    <a:pt x="9371" y="57745"/>
                  </a:lnTo>
                  <a:lnTo>
                    <a:pt x="31552" y="71102"/>
                  </a:lnTo>
                  <a:lnTo>
                    <a:pt x="69506" y="88360"/>
                  </a:lnTo>
                  <a:lnTo>
                    <a:pt x="81630" y="99920"/>
                  </a:lnTo>
                  <a:lnTo>
                    <a:pt x="89370" y="114465"/>
                  </a:lnTo>
                  <a:lnTo>
                    <a:pt x="90305" y="121589"/>
                  </a:lnTo>
                  <a:lnTo>
                    <a:pt x="87581" y="135150"/>
                  </a:lnTo>
                  <a:lnTo>
                    <a:pt x="78114" y="158055"/>
                  </a:lnTo>
                  <a:lnTo>
                    <a:pt x="56259" y="179345"/>
                  </a:lnTo>
                  <a:lnTo>
                    <a:pt x="20209" y="20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53"/>
            <p:cNvSpPr/>
            <p:nvPr>
              <p:custDataLst>
                <p:tags r:id="rId119"/>
              </p:custDataLst>
            </p:nvPr>
          </p:nvSpPr>
          <p:spPr>
            <a:xfrm>
              <a:off x="2451115" y="2839856"/>
              <a:ext cx="6336" cy="112895"/>
            </a:xfrm>
            <a:custGeom>
              <a:avLst/>
              <a:gdLst/>
              <a:ahLst/>
              <a:cxnLst/>
              <a:rect l="0" t="0" r="0" b="0"/>
              <a:pathLst>
                <a:path w="6336" h="112895">
                  <a:moveTo>
                    <a:pt x="6335" y="17644"/>
                  </a:moveTo>
                  <a:lnTo>
                    <a:pt x="6335" y="17644"/>
                  </a:lnTo>
                  <a:lnTo>
                    <a:pt x="1309" y="5711"/>
                  </a:lnTo>
                  <a:lnTo>
                    <a:pt x="246" y="0"/>
                  </a:lnTo>
                  <a:lnTo>
                    <a:pt x="0" y="41308"/>
                  </a:lnTo>
                  <a:lnTo>
                    <a:pt x="6335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54"/>
            <p:cNvSpPr/>
            <p:nvPr>
              <p:custDataLst>
                <p:tags r:id="rId120"/>
              </p:custDataLst>
            </p:nvPr>
          </p:nvSpPr>
          <p:spPr>
            <a:xfrm>
              <a:off x="2283568" y="3003811"/>
              <a:ext cx="145985" cy="354684"/>
            </a:xfrm>
            <a:custGeom>
              <a:avLst/>
              <a:gdLst/>
              <a:ahLst/>
              <a:cxnLst/>
              <a:rect l="0" t="0" r="0" b="0"/>
              <a:pathLst>
                <a:path w="145985" h="354684">
                  <a:moveTo>
                    <a:pt x="34182" y="6089"/>
                  </a:moveTo>
                  <a:lnTo>
                    <a:pt x="34182" y="6089"/>
                  </a:lnTo>
                  <a:lnTo>
                    <a:pt x="27440" y="2718"/>
                  </a:lnTo>
                  <a:lnTo>
                    <a:pt x="5603" y="0"/>
                  </a:lnTo>
                  <a:lnTo>
                    <a:pt x="3840" y="1324"/>
                  </a:lnTo>
                  <a:lnTo>
                    <a:pt x="0" y="6558"/>
                  </a:lnTo>
                  <a:lnTo>
                    <a:pt x="614" y="27552"/>
                  </a:lnTo>
                  <a:lnTo>
                    <a:pt x="7848" y="66250"/>
                  </a:lnTo>
                  <a:lnTo>
                    <a:pt x="18932" y="95254"/>
                  </a:lnTo>
                  <a:lnTo>
                    <a:pt x="34602" y="113020"/>
                  </a:lnTo>
                  <a:lnTo>
                    <a:pt x="44011" y="120171"/>
                  </a:lnTo>
                  <a:lnTo>
                    <a:pt x="48496" y="121655"/>
                  </a:lnTo>
                  <a:lnTo>
                    <a:pt x="57242" y="121422"/>
                  </a:lnTo>
                  <a:lnTo>
                    <a:pt x="73470" y="110582"/>
                  </a:lnTo>
                  <a:lnTo>
                    <a:pt x="84942" y="93965"/>
                  </a:lnTo>
                  <a:lnTo>
                    <a:pt x="89439" y="68894"/>
                  </a:lnTo>
                  <a:lnTo>
                    <a:pt x="85194" y="32751"/>
                  </a:lnTo>
                  <a:lnTo>
                    <a:pt x="96531" y="70537"/>
                  </a:lnTo>
                  <a:lnTo>
                    <a:pt x="110991" y="117362"/>
                  </a:lnTo>
                  <a:lnTo>
                    <a:pt x="123262" y="161355"/>
                  </a:lnTo>
                  <a:lnTo>
                    <a:pt x="131629" y="193629"/>
                  </a:lnTo>
                  <a:lnTo>
                    <a:pt x="140051" y="226788"/>
                  </a:lnTo>
                  <a:lnTo>
                    <a:pt x="145984" y="273819"/>
                  </a:lnTo>
                  <a:lnTo>
                    <a:pt x="141000" y="308921"/>
                  </a:lnTo>
                  <a:lnTo>
                    <a:pt x="130575" y="326242"/>
                  </a:lnTo>
                  <a:lnTo>
                    <a:pt x="116534" y="339585"/>
                  </a:lnTo>
                  <a:lnTo>
                    <a:pt x="100887" y="347867"/>
                  </a:lnTo>
                  <a:lnTo>
                    <a:pt x="63210" y="354355"/>
                  </a:lnTo>
                  <a:lnTo>
                    <a:pt x="57767" y="354683"/>
                  </a:lnTo>
                  <a:lnTo>
                    <a:pt x="53433" y="353490"/>
                  </a:lnTo>
                  <a:lnTo>
                    <a:pt x="46736" y="348403"/>
                  </a:lnTo>
                  <a:lnTo>
                    <a:pt x="45171" y="335793"/>
                  </a:lnTo>
                  <a:lnTo>
                    <a:pt x="46882" y="31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55"/>
            <p:cNvSpPr/>
            <p:nvPr>
              <p:custDataLst>
                <p:tags r:id="rId121"/>
              </p:custDataLst>
            </p:nvPr>
          </p:nvSpPr>
          <p:spPr>
            <a:xfrm>
              <a:off x="2088265" y="2999604"/>
              <a:ext cx="127886" cy="161983"/>
            </a:xfrm>
            <a:custGeom>
              <a:avLst/>
              <a:gdLst/>
              <a:ahLst/>
              <a:cxnLst/>
              <a:rect l="0" t="0" r="0" b="0"/>
              <a:pathLst>
                <a:path w="127886" h="161983">
                  <a:moveTo>
                    <a:pt x="51685" y="35696"/>
                  </a:moveTo>
                  <a:lnTo>
                    <a:pt x="51685" y="35696"/>
                  </a:lnTo>
                  <a:lnTo>
                    <a:pt x="48314" y="35696"/>
                  </a:lnTo>
                  <a:lnTo>
                    <a:pt x="47321" y="36402"/>
                  </a:lnTo>
                  <a:lnTo>
                    <a:pt x="46659" y="37577"/>
                  </a:lnTo>
                  <a:lnTo>
                    <a:pt x="46218" y="39067"/>
                  </a:lnTo>
                  <a:lnTo>
                    <a:pt x="46629" y="40766"/>
                  </a:lnTo>
                  <a:lnTo>
                    <a:pt x="48967" y="44534"/>
                  </a:lnTo>
                  <a:lnTo>
                    <a:pt x="60993" y="50623"/>
                  </a:lnTo>
                  <a:lnTo>
                    <a:pt x="72050" y="51032"/>
                  </a:lnTo>
                  <a:lnTo>
                    <a:pt x="96395" y="45546"/>
                  </a:lnTo>
                  <a:lnTo>
                    <a:pt x="101247" y="42262"/>
                  </a:lnTo>
                  <a:lnTo>
                    <a:pt x="108520" y="32970"/>
                  </a:lnTo>
                  <a:lnTo>
                    <a:pt x="109331" y="28234"/>
                  </a:lnTo>
                  <a:lnTo>
                    <a:pt x="108460" y="23666"/>
                  </a:lnTo>
                  <a:lnTo>
                    <a:pt x="100492" y="10494"/>
                  </a:lnTo>
                  <a:lnTo>
                    <a:pt x="96923" y="6195"/>
                  </a:lnTo>
                  <a:lnTo>
                    <a:pt x="87313" y="1418"/>
                  </a:lnTo>
                  <a:lnTo>
                    <a:pt x="75281" y="0"/>
                  </a:lnTo>
                  <a:lnTo>
                    <a:pt x="60526" y="1722"/>
                  </a:lnTo>
                  <a:lnTo>
                    <a:pt x="36352" y="13400"/>
                  </a:lnTo>
                  <a:lnTo>
                    <a:pt x="14686" y="37008"/>
                  </a:lnTo>
                  <a:lnTo>
                    <a:pt x="1603" y="69716"/>
                  </a:lnTo>
                  <a:lnTo>
                    <a:pt x="0" y="106218"/>
                  </a:lnTo>
                  <a:lnTo>
                    <a:pt x="7365" y="137103"/>
                  </a:lnTo>
                  <a:lnTo>
                    <a:pt x="20228" y="151557"/>
                  </a:lnTo>
                  <a:lnTo>
                    <a:pt x="28597" y="157386"/>
                  </a:lnTo>
                  <a:lnTo>
                    <a:pt x="49185" y="161982"/>
                  </a:lnTo>
                  <a:lnTo>
                    <a:pt x="86457" y="158722"/>
                  </a:lnTo>
                  <a:lnTo>
                    <a:pt x="127885" y="149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56"/>
            <p:cNvSpPr/>
            <p:nvPr>
              <p:custDataLst>
                <p:tags r:id="rId122"/>
              </p:custDataLst>
            </p:nvPr>
          </p:nvSpPr>
          <p:spPr>
            <a:xfrm>
              <a:off x="1953258" y="2954417"/>
              <a:ext cx="97793" cy="214234"/>
            </a:xfrm>
            <a:custGeom>
              <a:avLst/>
              <a:gdLst/>
              <a:ahLst/>
              <a:cxnLst/>
              <a:rect l="0" t="0" r="0" b="0"/>
              <a:pathLst>
                <a:path w="97793" h="214234">
                  <a:moveTo>
                    <a:pt x="78742" y="23733"/>
                  </a:moveTo>
                  <a:lnTo>
                    <a:pt x="78742" y="23733"/>
                  </a:lnTo>
                  <a:lnTo>
                    <a:pt x="85650" y="6774"/>
                  </a:lnTo>
                  <a:lnTo>
                    <a:pt x="90298" y="0"/>
                  </a:lnTo>
                  <a:lnTo>
                    <a:pt x="90679" y="150"/>
                  </a:lnTo>
                  <a:lnTo>
                    <a:pt x="91103" y="2198"/>
                  </a:lnTo>
                  <a:lnTo>
                    <a:pt x="53154" y="46464"/>
                  </a:lnTo>
                  <a:lnTo>
                    <a:pt x="10818" y="92648"/>
                  </a:lnTo>
                  <a:lnTo>
                    <a:pt x="526" y="116824"/>
                  </a:lnTo>
                  <a:lnTo>
                    <a:pt x="0" y="130724"/>
                  </a:lnTo>
                  <a:lnTo>
                    <a:pt x="2823" y="143956"/>
                  </a:lnTo>
                  <a:lnTo>
                    <a:pt x="8782" y="156893"/>
                  </a:lnTo>
                  <a:lnTo>
                    <a:pt x="23441" y="172706"/>
                  </a:lnTo>
                  <a:lnTo>
                    <a:pt x="70514" y="197812"/>
                  </a:lnTo>
                  <a:lnTo>
                    <a:pt x="97792" y="21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57"/>
            <p:cNvSpPr/>
            <p:nvPr>
              <p:custDataLst>
                <p:tags r:id="rId123"/>
              </p:custDataLst>
            </p:nvPr>
          </p:nvSpPr>
          <p:spPr>
            <a:xfrm>
              <a:off x="1946344" y="2822211"/>
              <a:ext cx="28507" cy="384540"/>
            </a:xfrm>
            <a:custGeom>
              <a:avLst/>
              <a:gdLst/>
              <a:ahLst/>
              <a:cxnLst/>
              <a:rect l="0" t="0" r="0" b="0"/>
              <a:pathLst>
                <a:path w="28507" h="384540">
                  <a:moveTo>
                    <a:pt x="28506" y="35289"/>
                  </a:moveTo>
                  <a:lnTo>
                    <a:pt x="28506" y="35289"/>
                  </a:lnTo>
                  <a:lnTo>
                    <a:pt x="22417" y="0"/>
                  </a:lnTo>
                  <a:lnTo>
                    <a:pt x="21625" y="474"/>
                  </a:lnTo>
                  <a:lnTo>
                    <a:pt x="18862" y="4764"/>
                  </a:lnTo>
                  <a:lnTo>
                    <a:pt x="12046" y="42116"/>
                  </a:lnTo>
                  <a:lnTo>
                    <a:pt x="10607" y="75953"/>
                  </a:lnTo>
                  <a:lnTo>
                    <a:pt x="8086" y="122036"/>
                  </a:lnTo>
                  <a:lnTo>
                    <a:pt x="6426" y="148154"/>
                  </a:lnTo>
                  <a:lnTo>
                    <a:pt x="5319" y="175443"/>
                  </a:lnTo>
                  <a:lnTo>
                    <a:pt x="4582" y="203514"/>
                  </a:lnTo>
                  <a:lnTo>
                    <a:pt x="4090" y="232106"/>
                  </a:lnTo>
                  <a:lnTo>
                    <a:pt x="3762" y="257517"/>
                  </a:lnTo>
                  <a:lnTo>
                    <a:pt x="3397" y="302685"/>
                  </a:lnTo>
                  <a:lnTo>
                    <a:pt x="1354" y="336400"/>
                  </a:lnTo>
                  <a:lnTo>
                    <a:pt x="0" y="369570"/>
                  </a:lnTo>
                  <a:lnTo>
                    <a:pt x="2186" y="382691"/>
                  </a:lnTo>
                  <a:lnTo>
                    <a:pt x="3106" y="384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58"/>
            <p:cNvSpPr/>
            <p:nvPr>
              <p:custDataLst>
                <p:tags r:id="rId124"/>
              </p:custDataLst>
            </p:nvPr>
          </p:nvSpPr>
          <p:spPr>
            <a:xfrm>
              <a:off x="1648401" y="3017395"/>
              <a:ext cx="199450" cy="184776"/>
            </a:xfrm>
            <a:custGeom>
              <a:avLst/>
              <a:gdLst/>
              <a:ahLst/>
              <a:cxnLst/>
              <a:rect l="0" t="0" r="0" b="0"/>
              <a:pathLst>
                <a:path w="199450" h="184776">
                  <a:moveTo>
                    <a:pt x="27999" y="11555"/>
                  </a:moveTo>
                  <a:lnTo>
                    <a:pt x="27999" y="11555"/>
                  </a:lnTo>
                  <a:lnTo>
                    <a:pt x="24628" y="8184"/>
                  </a:lnTo>
                  <a:lnTo>
                    <a:pt x="22973" y="4648"/>
                  </a:lnTo>
                  <a:lnTo>
                    <a:pt x="22532" y="2717"/>
                  </a:lnTo>
                  <a:lnTo>
                    <a:pt x="21532" y="1429"/>
                  </a:lnTo>
                  <a:lnTo>
                    <a:pt x="18539" y="0"/>
                  </a:lnTo>
                  <a:lnTo>
                    <a:pt x="16754" y="1735"/>
                  </a:lnTo>
                  <a:lnTo>
                    <a:pt x="10869" y="15701"/>
                  </a:lnTo>
                  <a:lnTo>
                    <a:pt x="2560" y="53192"/>
                  </a:lnTo>
                  <a:lnTo>
                    <a:pt x="0" y="92566"/>
                  </a:lnTo>
                  <a:lnTo>
                    <a:pt x="5592" y="134336"/>
                  </a:lnTo>
                  <a:lnTo>
                    <a:pt x="13101" y="156435"/>
                  </a:lnTo>
                  <a:lnTo>
                    <a:pt x="23494" y="173313"/>
                  </a:lnTo>
                  <a:lnTo>
                    <a:pt x="35169" y="182225"/>
                  </a:lnTo>
                  <a:lnTo>
                    <a:pt x="41246" y="184602"/>
                  </a:lnTo>
                  <a:lnTo>
                    <a:pt x="47414" y="184775"/>
                  </a:lnTo>
                  <a:lnTo>
                    <a:pt x="59911" y="181205"/>
                  </a:lnTo>
                  <a:lnTo>
                    <a:pt x="78847" y="167890"/>
                  </a:lnTo>
                  <a:lnTo>
                    <a:pt x="94492" y="147168"/>
                  </a:lnTo>
                  <a:lnTo>
                    <a:pt x="102987" y="101085"/>
                  </a:lnTo>
                  <a:lnTo>
                    <a:pt x="110045" y="55809"/>
                  </a:lnTo>
                  <a:lnTo>
                    <a:pt x="110213" y="55874"/>
                  </a:lnTo>
                  <a:lnTo>
                    <a:pt x="116963" y="63870"/>
                  </a:lnTo>
                  <a:lnTo>
                    <a:pt x="149212" y="111264"/>
                  </a:lnTo>
                  <a:lnTo>
                    <a:pt x="168571" y="134389"/>
                  </a:lnTo>
                  <a:lnTo>
                    <a:pt x="199449" y="151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59"/>
            <p:cNvSpPr/>
            <p:nvPr>
              <p:custDataLst>
                <p:tags r:id="rId125"/>
              </p:custDataLst>
            </p:nvPr>
          </p:nvSpPr>
          <p:spPr>
            <a:xfrm>
              <a:off x="1259948" y="2776496"/>
              <a:ext cx="486303" cy="176255"/>
            </a:xfrm>
            <a:custGeom>
              <a:avLst/>
              <a:gdLst/>
              <a:ahLst/>
              <a:cxnLst/>
              <a:rect l="0" t="0" r="0" b="0"/>
              <a:pathLst>
                <a:path w="486303" h="176255">
                  <a:moveTo>
                    <a:pt x="16402" y="176254"/>
                  </a:moveTo>
                  <a:lnTo>
                    <a:pt x="16402" y="176254"/>
                  </a:lnTo>
                  <a:lnTo>
                    <a:pt x="3310" y="166820"/>
                  </a:lnTo>
                  <a:lnTo>
                    <a:pt x="0" y="161949"/>
                  </a:lnTo>
                  <a:lnTo>
                    <a:pt x="1940" y="158251"/>
                  </a:lnTo>
                  <a:lnTo>
                    <a:pt x="11621" y="148497"/>
                  </a:lnTo>
                  <a:lnTo>
                    <a:pt x="53164" y="127735"/>
                  </a:lnTo>
                  <a:lnTo>
                    <a:pt x="97887" y="108123"/>
                  </a:lnTo>
                  <a:lnTo>
                    <a:pt x="123642" y="96967"/>
                  </a:lnTo>
                  <a:lnTo>
                    <a:pt x="152806" y="86001"/>
                  </a:lnTo>
                  <a:lnTo>
                    <a:pt x="184244" y="75164"/>
                  </a:lnTo>
                  <a:lnTo>
                    <a:pt x="217196" y="64410"/>
                  </a:lnTo>
                  <a:lnTo>
                    <a:pt x="249748" y="54419"/>
                  </a:lnTo>
                  <a:lnTo>
                    <a:pt x="282033" y="44936"/>
                  </a:lnTo>
                  <a:lnTo>
                    <a:pt x="314139" y="35792"/>
                  </a:lnTo>
                  <a:lnTo>
                    <a:pt x="342599" y="27580"/>
                  </a:lnTo>
                  <a:lnTo>
                    <a:pt x="368628" y="19988"/>
                  </a:lnTo>
                  <a:lnTo>
                    <a:pt x="412836" y="8024"/>
                  </a:lnTo>
                  <a:lnTo>
                    <a:pt x="455440" y="1290"/>
                  </a:lnTo>
                  <a:lnTo>
                    <a:pt x="476531" y="0"/>
                  </a:lnTo>
                  <a:lnTo>
                    <a:pt x="479788" y="896"/>
                  </a:lnTo>
                  <a:lnTo>
                    <a:pt x="486302" y="4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60"/>
            <p:cNvSpPr/>
            <p:nvPr>
              <p:custDataLst>
                <p:tags r:id="rId126"/>
              </p:custDataLst>
            </p:nvPr>
          </p:nvSpPr>
          <p:spPr>
            <a:xfrm>
              <a:off x="1524000" y="2846565"/>
              <a:ext cx="25401" cy="372886"/>
            </a:xfrm>
            <a:custGeom>
              <a:avLst/>
              <a:gdLst/>
              <a:ahLst/>
              <a:cxnLst/>
              <a:rect l="0" t="0" r="0" b="0"/>
              <a:pathLst>
                <a:path w="25401" h="372886">
                  <a:moveTo>
                    <a:pt x="25400" y="10935"/>
                  </a:moveTo>
                  <a:lnTo>
                    <a:pt x="25400" y="10935"/>
                  </a:lnTo>
                  <a:lnTo>
                    <a:pt x="19933" y="0"/>
                  </a:lnTo>
                  <a:lnTo>
                    <a:pt x="18933" y="117"/>
                  </a:lnTo>
                  <a:lnTo>
                    <a:pt x="15940" y="2129"/>
                  </a:lnTo>
                  <a:lnTo>
                    <a:pt x="12635" y="36634"/>
                  </a:lnTo>
                  <a:lnTo>
                    <a:pt x="9614" y="67512"/>
                  </a:lnTo>
                  <a:lnTo>
                    <a:pt x="5919" y="109928"/>
                  </a:lnTo>
                  <a:lnTo>
                    <a:pt x="3946" y="134081"/>
                  </a:lnTo>
                  <a:lnTo>
                    <a:pt x="2631" y="159355"/>
                  </a:lnTo>
                  <a:lnTo>
                    <a:pt x="1754" y="185376"/>
                  </a:lnTo>
                  <a:lnTo>
                    <a:pt x="1169" y="211896"/>
                  </a:lnTo>
                  <a:lnTo>
                    <a:pt x="779" y="236631"/>
                  </a:lnTo>
                  <a:lnTo>
                    <a:pt x="347" y="282929"/>
                  </a:lnTo>
                  <a:lnTo>
                    <a:pt x="154" y="317618"/>
                  </a:lnTo>
                  <a:lnTo>
                    <a:pt x="20" y="363308"/>
                  </a:lnTo>
                  <a:lnTo>
                    <a:pt x="0" y="37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13"/>
          <p:cNvGrpSpPr/>
          <p:nvPr/>
        </p:nvGrpSpPr>
        <p:grpSpPr>
          <a:xfrm>
            <a:off x="3035300" y="2739542"/>
            <a:ext cx="628651" cy="417013"/>
            <a:chOff x="3035300" y="2739542"/>
            <a:chExt cx="628651" cy="417013"/>
          </a:xfrm>
        </p:grpSpPr>
        <p:sp>
          <p:nvSpPr>
            <p:cNvPr id="126" name="SMARTInkShape-1161"/>
            <p:cNvSpPr/>
            <p:nvPr>
              <p:custDataLst>
                <p:tags r:id="rId114"/>
              </p:custDataLst>
            </p:nvPr>
          </p:nvSpPr>
          <p:spPr>
            <a:xfrm>
              <a:off x="3556497" y="2943424"/>
              <a:ext cx="107454" cy="151575"/>
            </a:xfrm>
            <a:custGeom>
              <a:avLst/>
              <a:gdLst/>
              <a:ahLst/>
              <a:cxnLst/>
              <a:rect l="0" t="0" r="0" b="0"/>
              <a:pathLst>
                <a:path w="107454" h="151575">
                  <a:moveTo>
                    <a:pt x="5853" y="72826"/>
                  </a:moveTo>
                  <a:lnTo>
                    <a:pt x="5853" y="72826"/>
                  </a:lnTo>
                  <a:lnTo>
                    <a:pt x="9224" y="72826"/>
                  </a:lnTo>
                  <a:lnTo>
                    <a:pt x="12760" y="74707"/>
                  </a:lnTo>
                  <a:lnTo>
                    <a:pt x="14691" y="76197"/>
                  </a:lnTo>
                  <a:lnTo>
                    <a:pt x="20600" y="77852"/>
                  </a:lnTo>
                  <a:lnTo>
                    <a:pt x="39261" y="78915"/>
                  </a:lnTo>
                  <a:lnTo>
                    <a:pt x="44353" y="76885"/>
                  </a:lnTo>
                  <a:lnTo>
                    <a:pt x="73752" y="52638"/>
                  </a:lnTo>
                  <a:lnTo>
                    <a:pt x="83773" y="36807"/>
                  </a:lnTo>
                  <a:lnTo>
                    <a:pt x="89167" y="20129"/>
                  </a:lnTo>
                  <a:lnTo>
                    <a:pt x="89213" y="8013"/>
                  </a:lnTo>
                  <a:lnTo>
                    <a:pt x="86121" y="4217"/>
                  </a:lnTo>
                  <a:lnTo>
                    <a:pt x="75159" y="0"/>
                  </a:lnTo>
                  <a:lnTo>
                    <a:pt x="68285" y="1698"/>
                  </a:lnTo>
                  <a:lnTo>
                    <a:pt x="53121" y="11110"/>
                  </a:lnTo>
                  <a:lnTo>
                    <a:pt x="25346" y="42388"/>
                  </a:lnTo>
                  <a:lnTo>
                    <a:pt x="4887" y="82936"/>
                  </a:lnTo>
                  <a:lnTo>
                    <a:pt x="0" y="119487"/>
                  </a:lnTo>
                  <a:lnTo>
                    <a:pt x="5368" y="136133"/>
                  </a:lnTo>
                  <a:lnTo>
                    <a:pt x="9763" y="142547"/>
                  </a:lnTo>
                  <a:lnTo>
                    <a:pt x="17632" y="146824"/>
                  </a:lnTo>
                  <a:lnTo>
                    <a:pt x="39545" y="151574"/>
                  </a:lnTo>
                  <a:lnTo>
                    <a:pt x="79650" y="147508"/>
                  </a:lnTo>
                  <a:lnTo>
                    <a:pt x="107453" y="14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62"/>
            <p:cNvSpPr/>
            <p:nvPr>
              <p:custDataLst>
                <p:tags r:id="rId115"/>
              </p:custDataLst>
            </p:nvPr>
          </p:nvSpPr>
          <p:spPr>
            <a:xfrm>
              <a:off x="3492500" y="2739542"/>
              <a:ext cx="69851" cy="365609"/>
            </a:xfrm>
            <a:custGeom>
              <a:avLst/>
              <a:gdLst/>
              <a:ahLst/>
              <a:cxnLst/>
              <a:rect l="0" t="0" r="0" b="0"/>
              <a:pathLst>
                <a:path w="69851" h="365609">
                  <a:moveTo>
                    <a:pt x="69850" y="3658"/>
                  </a:moveTo>
                  <a:lnTo>
                    <a:pt x="69850" y="3658"/>
                  </a:lnTo>
                  <a:lnTo>
                    <a:pt x="69850" y="0"/>
                  </a:lnTo>
                  <a:lnTo>
                    <a:pt x="64075" y="37894"/>
                  </a:lnTo>
                  <a:lnTo>
                    <a:pt x="57640" y="76730"/>
                  </a:lnTo>
                  <a:lnTo>
                    <a:pt x="51959" y="124094"/>
                  </a:lnTo>
                  <a:lnTo>
                    <a:pt x="49456" y="149565"/>
                  </a:lnTo>
                  <a:lnTo>
                    <a:pt x="46376" y="175718"/>
                  </a:lnTo>
                  <a:lnTo>
                    <a:pt x="42912" y="202326"/>
                  </a:lnTo>
                  <a:lnTo>
                    <a:pt x="39191" y="229237"/>
                  </a:lnTo>
                  <a:lnTo>
                    <a:pt x="29413" y="276071"/>
                  </a:lnTo>
                  <a:lnTo>
                    <a:pt x="19422" y="314525"/>
                  </a:lnTo>
                  <a:lnTo>
                    <a:pt x="7260" y="354681"/>
                  </a:lnTo>
                  <a:lnTo>
                    <a:pt x="0" y="36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63"/>
            <p:cNvSpPr/>
            <p:nvPr>
              <p:custDataLst>
                <p:tags r:id="rId116"/>
              </p:custDataLst>
            </p:nvPr>
          </p:nvSpPr>
          <p:spPr>
            <a:xfrm>
              <a:off x="3283312" y="2954515"/>
              <a:ext cx="190139" cy="161333"/>
            </a:xfrm>
            <a:custGeom>
              <a:avLst/>
              <a:gdLst/>
              <a:ahLst/>
              <a:cxnLst/>
              <a:rect l="0" t="0" r="0" b="0"/>
              <a:pathLst>
                <a:path w="190139" h="161333">
                  <a:moveTo>
                    <a:pt x="18688" y="10935"/>
                  </a:moveTo>
                  <a:lnTo>
                    <a:pt x="18688" y="10935"/>
                  </a:lnTo>
                  <a:lnTo>
                    <a:pt x="15317" y="4193"/>
                  </a:lnTo>
                  <a:lnTo>
                    <a:pt x="13618" y="2207"/>
                  </a:lnTo>
                  <a:lnTo>
                    <a:pt x="9850" y="0"/>
                  </a:lnTo>
                  <a:lnTo>
                    <a:pt x="7857" y="117"/>
                  </a:lnTo>
                  <a:lnTo>
                    <a:pt x="3761" y="2129"/>
                  </a:lnTo>
                  <a:lnTo>
                    <a:pt x="1470" y="11019"/>
                  </a:lnTo>
                  <a:lnTo>
                    <a:pt x="0" y="49836"/>
                  </a:lnTo>
                  <a:lnTo>
                    <a:pt x="3116" y="90743"/>
                  </a:lnTo>
                  <a:lnTo>
                    <a:pt x="11196" y="132193"/>
                  </a:lnTo>
                  <a:lnTo>
                    <a:pt x="17945" y="145026"/>
                  </a:lnTo>
                  <a:lnTo>
                    <a:pt x="22426" y="148307"/>
                  </a:lnTo>
                  <a:lnTo>
                    <a:pt x="27530" y="149788"/>
                  </a:lnTo>
                  <a:lnTo>
                    <a:pt x="33049" y="150071"/>
                  </a:lnTo>
                  <a:lnTo>
                    <a:pt x="37434" y="148848"/>
                  </a:lnTo>
                  <a:lnTo>
                    <a:pt x="44188" y="143726"/>
                  </a:lnTo>
                  <a:lnTo>
                    <a:pt x="55328" y="126166"/>
                  </a:lnTo>
                  <a:lnTo>
                    <a:pt x="65959" y="90585"/>
                  </a:lnTo>
                  <a:lnTo>
                    <a:pt x="69023" y="60578"/>
                  </a:lnTo>
                  <a:lnTo>
                    <a:pt x="69884" y="60258"/>
                  </a:lnTo>
                  <a:lnTo>
                    <a:pt x="72722" y="63666"/>
                  </a:lnTo>
                  <a:lnTo>
                    <a:pt x="89243" y="107066"/>
                  </a:lnTo>
                  <a:lnTo>
                    <a:pt x="98729" y="126332"/>
                  </a:lnTo>
                  <a:lnTo>
                    <a:pt x="125933" y="154066"/>
                  </a:lnTo>
                  <a:lnTo>
                    <a:pt x="132518" y="159272"/>
                  </a:lnTo>
                  <a:lnTo>
                    <a:pt x="139730" y="161332"/>
                  </a:lnTo>
                  <a:lnTo>
                    <a:pt x="155269" y="159858"/>
                  </a:lnTo>
                  <a:lnTo>
                    <a:pt x="169702" y="150736"/>
                  </a:lnTo>
                  <a:lnTo>
                    <a:pt x="190138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64"/>
            <p:cNvSpPr/>
            <p:nvPr>
              <p:custDataLst>
                <p:tags r:id="rId117"/>
              </p:custDataLst>
            </p:nvPr>
          </p:nvSpPr>
          <p:spPr>
            <a:xfrm>
              <a:off x="3035300" y="2984500"/>
              <a:ext cx="139701" cy="172055"/>
            </a:xfrm>
            <a:custGeom>
              <a:avLst/>
              <a:gdLst/>
              <a:ahLst/>
              <a:cxnLst/>
              <a:rect l="0" t="0" r="0" b="0"/>
              <a:pathLst>
                <a:path w="139701" h="172055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3"/>
                  </a:lnTo>
                  <a:lnTo>
                    <a:pt x="8838" y="23173"/>
                  </a:lnTo>
                  <a:lnTo>
                    <a:pt x="21669" y="16901"/>
                  </a:lnTo>
                  <a:lnTo>
                    <a:pt x="32914" y="16448"/>
                  </a:lnTo>
                  <a:lnTo>
                    <a:pt x="44967" y="19305"/>
                  </a:lnTo>
                  <a:lnTo>
                    <a:pt x="57380" y="25278"/>
                  </a:lnTo>
                  <a:lnTo>
                    <a:pt x="76268" y="50058"/>
                  </a:lnTo>
                  <a:lnTo>
                    <a:pt x="95838" y="96358"/>
                  </a:lnTo>
                  <a:lnTo>
                    <a:pt x="103342" y="132267"/>
                  </a:lnTo>
                  <a:lnTo>
                    <a:pt x="101969" y="169104"/>
                  </a:lnTo>
                  <a:lnTo>
                    <a:pt x="101140" y="171297"/>
                  </a:lnTo>
                  <a:lnTo>
                    <a:pt x="99882" y="172054"/>
                  </a:lnTo>
                  <a:lnTo>
                    <a:pt x="98338" y="171852"/>
                  </a:lnTo>
                  <a:lnTo>
                    <a:pt x="94741" y="165984"/>
                  </a:lnTo>
                  <a:lnTo>
                    <a:pt x="80236" y="122361"/>
                  </a:lnTo>
                  <a:lnTo>
                    <a:pt x="74652" y="79216"/>
                  </a:lnTo>
                  <a:lnTo>
                    <a:pt x="78099" y="52140"/>
                  </a:lnTo>
                  <a:lnTo>
                    <a:pt x="88098" y="31641"/>
                  </a:lnTo>
                  <a:lnTo>
                    <a:pt x="94715" y="23210"/>
                  </a:lnTo>
                  <a:lnTo>
                    <a:pt x="111475" y="1196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214"/>
          <p:cNvGrpSpPr/>
          <p:nvPr/>
        </p:nvGrpSpPr>
        <p:grpSpPr>
          <a:xfrm>
            <a:off x="4136542" y="2788797"/>
            <a:ext cx="441809" cy="386204"/>
            <a:chOff x="4136542" y="2788797"/>
            <a:chExt cx="441809" cy="386204"/>
          </a:xfrm>
        </p:grpSpPr>
        <p:sp>
          <p:nvSpPr>
            <p:cNvPr id="131" name="SMARTInkShape-1165"/>
            <p:cNvSpPr/>
            <p:nvPr>
              <p:custDataLst>
                <p:tags r:id="rId112"/>
              </p:custDataLst>
            </p:nvPr>
          </p:nvSpPr>
          <p:spPr>
            <a:xfrm>
              <a:off x="4136542" y="2990850"/>
              <a:ext cx="441809" cy="170955"/>
            </a:xfrm>
            <a:custGeom>
              <a:avLst/>
              <a:gdLst/>
              <a:ahLst/>
              <a:cxnLst/>
              <a:rect l="0" t="0" r="0" b="0"/>
              <a:pathLst>
                <a:path w="441809" h="170955">
                  <a:moveTo>
                    <a:pt x="3658" y="101600"/>
                  </a:moveTo>
                  <a:lnTo>
                    <a:pt x="3658" y="101600"/>
                  </a:lnTo>
                  <a:lnTo>
                    <a:pt x="287" y="98229"/>
                  </a:lnTo>
                  <a:lnTo>
                    <a:pt x="0" y="97236"/>
                  </a:lnTo>
                  <a:lnTo>
                    <a:pt x="514" y="96574"/>
                  </a:lnTo>
                  <a:lnTo>
                    <a:pt x="34635" y="86489"/>
                  </a:lnTo>
                  <a:lnTo>
                    <a:pt x="75552" y="80346"/>
                  </a:lnTo>
                  <a:lnTo>
                    <a:pt x="108988" y="74280"/>
                  </a:lnTo>
                  <a:lnTo>
                    <a:pt x="143605" y="67586"/>
                  </a:lnTo>
                  <a:lnTo>
                    <a:pt x="189449" y="59850"/>
                  </a:lnTo>
                  <a:lnTo>
                    <a:pt x="231616" y="50915"/>
                  </a:lnTo>
                  <a:lnTo>
                    <a:pt x="254160" y="42356"/>
                  </a:lnTo>
                  <a:lnTo>
                    <a:pt x="256032" y="40232"/>
                  </a:lnTo>
                  <a:lnTo>
                    <a:pt x="255868" y="38110"/>
                  </a:lnTo>
                  <a:lnTo>
                    <a:pt x="254348" y="35990"/>
                  </a:lnTo>
                  <a:lnTo>
                    <a:pt x="247015" y="33634"/>
                  </a:lnTo>
                  <a:lnTo>
                    <a:pt x="242095" y="33007"/>
                  </a:lnTo>
                  <a:lnTo>
                    <a:pt x="205901" y="42137"/>
                  </a:lnTo>
                  <a:lnTo>
                    <a:pt x="190204" y="49537"/>
                  </a:lnTo>
                  <a:lnTo>
                    <a:pt x="178054" y="63174"/>
                  </a:lnTo>
                  <a:lnTo>
                    <a:pt x="172839" y="71749"/>
                  </a:lnTo>
                  <a:lnTo>
                    <a:pt x="170773" y="80288"/>
                  </a:lnTo>
                  <a:lnTo>
                    <a:pt x="172240" y="97302"/>
                  </a:lnTo>
                  <a:lnTo>
                    <a:pt x="183241" y="112390"/>
                  </a:lnTo>
                  <a:lnTo>
                    <a:pt x="199889" y="124740"/>
                  </a:lnTo>
                  <a:lnTo>
                    <a:pt x="219048" y="132580"/>
                  </a:lnTo>
                  <a:lnTo>
                    <a:pt x="237441" y="134655"/>
                  </a:lnTo>
                  <a:lnTo>
                    <a:pt x="246296" y="134219"/>
                  </a:lnTo>
                  <a:lnTo>
                    <a:pt x="259899" y="128092"/>
                  </a:lnTo>
                  <a:lnTo>
                    <a:pt x="265502" y="123494"/>
                  </a:lnTo>
                  <a:lnTo>
                    <a:pt x="271727" y="112742"/>
                  </a:lnTo>
                  <a:lnTo>
                    <a:pt x="273388" y="106911"/>
                  </a:lnTo>
                  <a:lnTo>
                    <a:pt x="269588" y="91025"/>
                  </a:lnTo>
                  <a:lnTo>
                    <a:pt x="250501" y="47552"/>
                  </a:lnTo>
                  <a:lnTo>
                    <a:pt x="245688" y="19851"/>
                  </a:lnTo>
                  <a:lnTo>
                    <a:pt x="247561" y="16761"/>
                  </a:lnTo>
                  <a:lnTo>
                    <a:pt x="255287" y="11448"/>
                  </a:lnTo>
                  <a:lnTo>
                    <a:pt x="265776" y="10497"/>
                  </a:lnTo>
                  <a:lnTo>
                    <a:pt x="296499" y="19007"/>
                  </a:lnTo>
                  <a:lnTo>
                    <a:pt x="322867" y="40361"/>
                  </a:lnTo>
                  <a:lnTo>
                    <a:pt x="348554" y="75772"/>
                  </a:lnTo>
                  <a:lnTo>
                    <a:pt x="363926" y="114173"/>
                  </a:lnTo>
                  <a:lnTo>
                    <a:pt x="366207" y="145620"/>
                  </a:lnTo>
                  <a:lnTo>
                    <a:pt x="362111" y="160205"/>
                  </a:lnTo>
                  <a:lnTo>
                    <a:pt x="359044" y="166070"/>
                  </a:lnTo>
                  <a:lnTo>
                    <a:pt x="355587" y="169274"/>
                  </a:lnTo>
                  <a:lnTo>
                    <a:pt x="351872" y="170705"/>
                  </a:lnTo>
                  <a:lnTo>
                    <a:pt x="347984" y="170954"/>
                  </a:lnTo>
                  <a:lnTo>
                    <a:pt x="344686" y="169003"/>
                  </a:lnTo>
                  <a:lnTo>
                    <a:pt x="339141" y="161190"/>
                  </a:lnTo>
                  <a:lnTo>
                    <a:pt x="335423" y="131408"/>
                  </a:lnTo>
                  <a:lnTo>
                    <a:pt x="340198" y="99561"/>
                  </a:lnTo>
                  <a:lnTo>
                    <a:pt x="344434" y="81191"/>
                  </a:lnTo>
                  <a:lnTo>
                    <a:pt x="362312" y="51372"/>
                  </a:lnTo>
                  <a:lnTo>
                    <a:pt x="386721" y="28476"/>
                  </a:lnTo>
                  <a:lnTo>
                    <a:pt x="441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66"/>
            <p:cNvSpPr/>
            <p:nvPr>
              <p:custDataLst>
                <p:tags r:id="rId113"/>
              </p:custDataLst>
            </p:nvPr>
          </p:nvSpPr>
          <p:spPr>
            <a:xfrm>
              <a:off x="4203543" y="2788797"/>
              <a:ext cx="120808" cy="386204"/>
            </a:xfrm>
            <a:custGeom>
              <a:avLst/>
              <a:gdLst/>
              <a:ahLst/>
              <a:cxnLst/>
              <a:rect l="0" t="0" r="0" b="0"/>
              <a:pathLst>
                <a:path w="120808" h="386204">
                  <a:moveTo>
                    <a:pt x="120807" y="36953"/>
                  </a:moveTo>
                  <a:lnTo>
                    <a:pt x="120807" y="36953"/>
                  </a:lnTo>
                  <a:lnTo>
                    <a:pt x="120807" y="30211"/>
                  </a:lnTo>
                  <a:lnTo>
                    <a:pt x="110694" y="15905"/>
                  </a:lnTo>
                  <a:lnTo>
                    <a:pt x="90921" y="1632"/>
                  </a:lnTo>
                  <a:lnTo>
                    <a:pt x="82539" y="0"/>
                  </a:lnTo>
                  <a:lnTo>
                    <a:pt x="63817" y="1950"/>
                  </a:lnTo>
                  <a:lnTo>
                    <a:pt x="45619" y="13165"/>
                  </a:lnTo>
                  <a:lnTo>
                    <a:pt x="36814" y="21094"/>
                  </a:lnTo>
                  <a:lnTo>
                    <a:pt x="14311" y="62593"/>
                  </a:lnTo>
                  <a:lnTo>
                    <a:pt x="4566" y="104558"/>
                  </a:lnTo>
                  <a:lnTo>
                    <a:pt x="979" y="128589"/>
                  </a:lnTo>
                  <a:lnTo>
                    <a:pt x="0" y="153783"/>
                  </a:lnTo>
                  <a:lnTo>
                    <a:pt x="757" y="179751"/>
                  </a:lnTo>
                  <a:lnTo>
                    <a:pt x="2674" y="206235"/>
                  </a:lnTo>
                  <a:lnTo>
                    <a:pt x="6068" y="230946"/>
                  </a:lnTo>
                  <a:lnTo>
                    <a:pt x="15484" y="277219"/>
                  </a:lnTo>
                  <a:lnTo>
                    <a:pt x="26724" y="315658"/>
                  </a:lnTo>
                  <a:lnTo>
                    <a:pt x="43071" y="357540"/>
                  </a:lnTo>
                  <a:lnTo>
                    <a:pt x="57307" y="386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215"/>
          <p:cNvGrpSpPr/>
          <p:nvPr/>
        </p:nvGrpSpPr>
        <p:grpSpPr>
          <a:xfrm>
            <a:off x="5089571" y="2801233"/>
            <a:ext cx="1076280" cy="388341"/>
            <a:chOff x="5089571" y="2801233"/>
            <a:chExt cx="1076280" cy="388341"/>
          </a:xfrm>
        </p:grpSpPr>
        <p:sp>
          <p:nvSpPr>
            <p:cNvPr id="134" name="SMARTInkShape-1167"/>
            <p:cNvSpPr/>
            <p:nvPr>
              <p:custDataLst>
                <p:tags r:id="rId105"/>
              </p:custDataLst>
            </p:nvPr>
          </p:nvSpPr>
          <p:spPr>
            <a:xfrm>
              <a:off x="6000750" y="2984500"/>
              <a:ext cx="165101" cy="172413"/>
            </a:xfrm>
            <a:custGeom>
              <a:avLst/>
              <a:gdLst/>
              <a:ahLst/>
              <a:cxnLst/>
              <a:rect l="0" t="0" r="0" b="0"/>
              <a:pathLst>
                <a:path w="165101" h="172413">
                  <a:moveTo>
                    <a:pt x="0" y="31750"/>
                  </a:moveTo>
                  <a:lnTo>
                    <a:pt x="0" y="31750"/>
                  </a:lnTo>
                  <a:lnTo>
                    <a:pt x="0" y="22912"/>
                  </a:lnTo>
                  <a:lnTo>
                    <a:pt x="2117" y="21624"/>
                  </a:lnTo>
                  <a:lnTo>
                    <a:pt x="29885" y="19389"/>
                  </a:lnTo>
                  <a:lnTo>
                    <a:pt x="53620" y="25893"/>
                  </a:lnTo>
                  <a:lnTo>
                    <a:pt x="68281" y="40436"/>
                  </a:lnTo>
                  <a:lnTo>
                    <a:pt x="80442" y="61716"/>
                  </a:lnTo>
                  <a:lnTo>
                    <a:pt x="89843" y="100758"/>
                  </a:lnTo>
                  <a:lnTo>
                    <a:pt x="88082" y="137333"/>
                  </a:lnTo>
                  <a:lnTo>
                    <a:pt x="78044" y="169910"/>
                  </a:lnTo>
                  <a:lnTo>
                    <a:pt x="76724" y="171834"/>
                  </a:lnTo>
                  <a:lnTo>
                    <a:pt x="75138" y="172412"/>
                  </a:lnTo>
                  <a:lnTo>
                    <a:pt x="73375" y="172091"/>
                  </a:lnTo>
                  <a:lnTo>
                    <a:pt x="69535" y="166090"/>
                  </a:lnTo>
                  <a:lnTo>
                    <a:pt x="67524" y="161527"/>
                  </a:lnTo>
                  <a:lnTo>
                    <a:pt x="71435" y="134878"/>
                  </a:lnTo>
                  <a:lnTo>
                    <a:pt x="84901" y="93430"/>
                  </a:lnTo>
                  <a:lnTo>
                    <a:pt x="109039" y="5214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68"/>
            <p:cNvSpPr/>
            <p:nvPr>
              <p:custDataLst>
                <p:tags r:id="rId106"/>
              </p:custDataLst>
            </p:nvPr>
          </p:nvSpPr>
          <p:spPr>
            <a:xfrm>
              <a:off x="5854525" y="2991321"/>
              <a:ext cx="146226" cy="173367"/>
            </a:xfrm>
            <a:custGeom>
              <a:avLst/>
              <a:gdLst/>
              <a:ahLst/>
              <a:cxnLst/>
              <a:rect l="0" t="0" r="0" b="0"/>
              <a:pathLst>
                <a:path w="146226" h="173367">
                  <a:moveTo>
                    <a:pt x="82725" y="50329"/>
                  </a:moveTo>
                  <a:lnTo>
                    <a:pt x="82725" y="50329"/>
                  </a:lnTo>
                  <a:lnTo>
                    <a:pt x="68222" y="51035"/>
                  </a:lnTo>
                  <a:lnTo>
                    <a:pt x="51730" y="56418"/>
                  </a:lnTo>
                  <a:lnTo>
                    <a:pt x="64682" y="56601"/>
                  </a:lnTo>
                  <a:lnTo>
                    <a:pt x="86395" y="49914"/>
                  </a:lnTo>
                  <a:lnTo>
                    <a:pt x="107331" y="35625"/>
                  </a:lnTo>
                  <a:lnTo>
                    <a:pt x="114828" y="25919"/>
                  </a:lnTo>
                  <a:lnTo>
                    <a:pt x="116827" y="21356"/>
                  </a:lnTo>
                  <a:lnTo>
                    <a:pt x="116749" y="16197"/>
                  </a:lnTo>
                  <a:lnTo>
                    <a:pt x="112898" y="4820"/>
                  </a:lnTo>
                  <a:lnTo>
                    <a:pt x="107074" y="1645"/>
                  </a:lnTo>
                  <a:lnTo>
                    <a:pt x="89313" y="0"/>
                  </a:lnTo>
                  <a:lnTo>
                    <a:pt x="55514" y="9782"/>
                  </a:lnTo>
                  <a:lnTo>
                    <a:pt x="22060" y="36198"/>
                  </a:lnTo>
                  <a:lnTo>
                    <a:pt x="8020" y="60747"/>
                  </a:lnTo>
                  <a:lnTo>
                    <a:pt x="839" y="87414"/>
                  </a:lnTo>
                  <a:lnTo>
                    <a:pt x="0" y="113378"/>
                  </a:lnTo>
                  <a:lnTo>
                    <a:pt x="7623" y="135266"/>
                  </a:lnTo>
                  <a:lnTo>
                    <a:pt x="21829" y="153695"/>
                  </a:lnTo>
                  <a:lnTo>
                    <a:pt x="42255" y="168942"/>
                  </a:lnTo>
                  <a:lnTo>
                    <a:pt x="65444" y="173366"/>
                  </a:lnTo>
                  <a:lnTo>
                    <a:pt x="104180" y="166042"/>
                  </a:lnTo>
                  <a:lnTo>
                    <a:pt x="146225" y="151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69"/>
            <p:cNvSpPr/>
            <p:nvPr>
              <p:custDataLst>
                <p:tags r:id="rId107"/>
              </p:custDataLst>
            </p:nvPr>
          </p:nvSpPr>
          <p:spPr>
            <a:xfrm>
              <a:off x="5791200" y="2940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70"/>
            <p:cNvSpPr/>
            <p:nvPr>
              <p:custDataLst>
                <p:tags r:id="rId108"/>
              </p:custDataLst>
            </p:nvPr>
          </p:nvSpPr>
          <p:spPr>
            <a:xfrm>
              <a:off x="5760410" y="3022600"/>
              <a:ext cx="11741" cy="114594"/>
            </a:xfrm>
            <a:custGeom>
              <a:avLst/>
              <a:gdLst/>
              <a:ahLst/>
              <a:cxnLst/>
              <a:rect l="0" t="0" r="0" b="0"/>
              <a:pathLst>
                <a:path w="11741" h="114594">
                  <a:moveTo>
                    <a:pt x="11740" y="0"/>
                  </a:moveTo>
                  <a:lnTo>
                    <a:pt x="11740" y="0"/>
                  </a:lnTo>
                  <a:lnTo>
                    <a:pt x="8369" y="6742"/>
                  </a:lnTo>
                  <a:lnTo>
                    <a:pt x="3901" y="48334"/>
                  </a:lnTo>
                  <a:lnTo>
                    <a:pt x="0" y="92646"/>
                  </a:lnTo>
                  <a:lnTo>
                    <a:pt x="1348" y="106557"/>
                  </a:lnTo>
                  <a:lnTo>
                    <a:pt x="2696" y="111255"/>
                  </a:lnTo>
                  <a:lnTo>
                    <a:pt x="4300" y="113681"/>
                  </a:lnTo>
                  <a:lnTo>
                    <a:pt x="6074" y="114593"/>
                  </a:lnTo>
                  <a:lnTo>
                    <a:pt x="1174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71"/>
            <p:cNvSpPr/>
            <p:nvPr>
              <p:custDataLst>
                <p:tags r:id="rId109"/>
              </p:custDataLst>
            </p:nvPr>
          </p:nvSpPr>
          <p:spPr>
            <a:xfrm>
              <a:off x="5700136" y="2801233"/>
              <a:ext cx="46615" cy="354718"/>
            </a:xfrm>
            <a:custGeom>
              <a:avLst/>
              <a:gdLst/>
              <a:ahLst/>
              <a:cxnLst/>
              <a:rect l="0" t="0" r="0" b="0"/>
              <a:pathLst>
                <a:path w="46615" h="354718">
                  <a:moveTo>
                    <a:pt x="46614" y="5467"/>
                  </a:moveTo>
                  <a:lnTo>
                    <a:pt x="46614" y="5467"/>
                  </a:lnTo>
                  <a:lnTo>
                    <a:pt x="41147" y="0"/>
                  </a:lnTo>
                  <a:lnTo>
                    <a:pt x="31591" y="46322"/>
                  </a:lnTo>
                  <a:lnTo>
                    <a:pt x="25121" y="81481"/>
                  </a:lnTo>
                  <a:lnTo>
                    <a:pt x="19893" y="125329"/>
                  </a:lnTo>
                  <a:lnTo>
                    <a:pt x="16805" y="148875"/>
                  </a:lnTo>
                  <a:lnTo>
                    <a:pt x="13336" y="173039"/>
                  </a:lnTo>
                  <a:lnTo>
                    <a:pt x="6424" y="220349"/>
                  </a:lnTo>
                  <a:lnTo>
                    <a:pt x="1000" y="262542"/>
                  </a:lnTo>
                  <a:lnTo>
                    <a:pt x="0" y="296817"/>
                  </a:lnTo>
                  <a:lnTo>
                    <a:pt x="1736" y="339831"/>
                  </a:lnTo>
                  <a:lnTo>
                    <a:pt x="2164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72"/>
            <p:cNvSpPr/>
            <p:nvPr>
              <p:custDataLst>
                <p:tags r:id="rId110"/>
              </p:custDataLst>
            </p:nvPr>
          </p:nvSpPr>
          <p:spPr>
            <a:xfrm>
              <a:off x="5461883" y="2943330"/>
              <a:ext cx="176918" cy="15771"/>
            </a:xfrm>
            <a:custGeom>
              <a:avLst/>
              <a:gdLst/>
              <a:ahLst/>
              <a:cxnLst/>
              <a:rect l="0" t="0" r="0" b="0"/>
              <a:pathLst>
                <a:path w="176918" h="1577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3"/>
                  </a:lnTo>
                  <a:lnTo>
                    <a:pt x="0" y="582"/>
                  </a:lnTo>
                  <a:lnTo>
                    <a:pt x="1116" y="0"/>
                  </a:lnTo>
                  <a:lnTo>
                    <a:pt x="42459" y="9736"/>
                  </a:lnTo>
                  <a:lnTo>
                    <a:pt x="82515" y="13982"/>
                  </a:lnTo>
                  <a:lnTo>
                    <a:pt x="115204" y="14975"/>
                  </a:lnTo>
                  <a:lnTo>
                    <a:pt x="156437" y="15534"/>
                  </a:lnTo>
                  <a:lnTo>
                    <a:pt x="176917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73"/>
            <p:cNvSpPr/>
            <p:nvPr>
              <p:custDataLst>
                <p:tags r:id="rId111"/>
              </p:custDataLst>
            </p:nvPr>
          </p:nvSpPr>
          <p:spPr>
            <a:xfrm>
              <a:off x="5089571" y="2810295"/>
              <a:ext cx="492080" cy="379279"/>
            </a:xfrm>
            <a:custGeom>
              <a:avLst/>
              <a:gdLst/>
              <a:ahLst/>
              <a:cxnLst/>
              <a:rect l="0" t="0" r="0" b="0"/>
              <a:pathLst>
                <a:path w="492080" h="379279">
                  <a:moveTo>
                    <a:pt x="85679" y="231355"/>
                  </a:moveTo>
                  <a:lnTo>
                    <a:pt x="85679" y="231355"/>
                  </a:lnTo>
                  <a:lnTo>
                    <a:pt x="94517" y="198098"/>
                  </a:lnTo>
                  <a:lnTo>
                    <a:pt x="93864" y="175640"/>
                  </a:lnTo>
                  <a:lnTo>
                    <a:pt x="90963" y="167787"/>
                  </a:lnTo>
                  <a:lnTo>
                    <a:pt x="89202" y="165693"/>
                  </a:lnTo>
                  <a:lnTo>
                    <a:pt x="85205" y="165708"/>
                  </a:lnTo>
                  <a:lnTo>
                    <a:pt x="73239" y="169488"/>
                  </a:lnTo>
                  <a:lnTo>
                    <a:pt x="50635" y="186291"/>
                  </a:lnTo>
                  <a:lnTo>
                    <a:pt x="26063" y="219257"/>
                  </a:lnTo>
                  <a:lnTo>
                    <a:pt x="7651" y="263676"/>
                  </a:lnTo>
                  <a:lnTo>
                    <a:pt x="0" y="309213"/>
                  </a:lnTo>
                  <a:lnTo>
                    <a:pt x="1105" y="343873"/>
                  </a:lnTo>
                  <a:lnTo>
                    <a:pt x="9755" y="361091"/>
                  </a:lnTo>
                  <a:lnTo>
                    <a:pt x="16013" y="368645"/>
                  </a:lnTo>
                  <a:lnTo>
                    <a:pt x="32375" y="377040"/>
                  </a:lnTo>
                  <a:lnTo>
                    <a:pt x="41675" y="379278"/>
                  </a:lnTo>
                  <a:lnTo>
                    <a:pt x="63299" y="376121"/>
                  </a:lnTo>
                  <a:lnTo>
                    <a:pt x="86315" y="366250"/>
                  </a:lnTo>
                  <a:lnTo>
                    <a:pt x="108305" y="350105"/>
                  </a:lnTo>
                  <a:lnTo>
                    <a:pt x="130405" y="317810"/>
                  </a:lnTo>
                  <a:lnTo>
                    <a:pt x="137307" y="286243"/>
                  </a:lnTo>
                  <a:lnTo>
                    <a:pt x="139669" y="251516"/>
                  </a:lnTo>
                  <a:lnTo>
                    <a:pt x="138367" y="221971"/>
                  </a:lnTo>
                  <a:lnTo>
                    <a:pt x="129792" y="198492"/>
                  </a:lnTo>
                  <a:lnTo>
                    <a:pt x="123554" y="188280"/>
                  </a:lnTo>
                  <a:lnTo>
                    <a:pt x="116573" y="181471"/>
                  </a:lnTo>
                  <a:lnTo>
                    <a:pt x="101291" y="173907"/>
                  </a:lnTo>
                  <a:lnTo>
                    <a:pt x="85092" y="172426"/>
                  </a:lnTo>
                  <a:lnTo>
                    <a:pt x="76821" y="173019"/>
                  </a:lnTo>
                  <a:lnTo>
                    <a:pt x="61987" y="179322"/>
                  </a:lnTo>
                  <a:lnTo>
                    <a:pt x="55067" y="183967"/>
                  </a:lnTo>
                  <a:lnTo>
                    <a:pt x="45498" y="200416"/>
                  </a:lnTo>
                  <a:lnTo>
                    <a:pt x="41958" y="210729"/>
                  </a:lnTo>
                  <a:lnTo>
                    <a:pt x="43670" y="233477"/>
                  </a:lnTo>
                  <a:lnTo>
                    <a:pt x="52192" y="256992"/>
                  </a:lnTo>
                  <a:lnTo>
                    <a:pt x="73562" y="288654"/>
                  </a:lnTo>
                  <a:lnTo>
                    <a:pt x="92053" y="304799"/>
                  </a:lnTo>
                  <a:lnTo>
                    <a:pt x="113911" y="313385"/>
                  </a:lnTo>
                  <a:lnTo>
                    <a:pt x="137032" y="315791"/>
                  </a:lnTo>
                  <a:lnTo>
                    <a:pt x="159067" y="312156"/>
                  </a:lnTo>
                  <a:lnTo>
                    <a:pt x="187935" y="298805"/>
                  </a:lnTo>
                  <a:lnTo>
                    <a:pt x="207621" y="281444"/>
                  </a:lnTo>
                  <a:lnTo>
                    <a:pt x="213959" y="263495"/>
                  </a:lnTo>
                  <a:lnTo>
                    <a:pt x="218028" y="224220"/>
                  </a:lnTo>
                  <a:lnTo>
                    <a:pt x="216950" y="218837"/>
                  </a:lnTo>
                  <a:lnTo>
                    <a:pt x="214821" y="215954"/>
                  </a:lnTo>
                  <a:lnTo>
                    <a:pt x="211990" y="214738"/>
                  </a:lnTo>
                  <a:lnTo>
                    <a:pt x="209397" y="216044"/>
                  </a:lnTo>
                  <a:lnTo>
                    <a:pt x="204635" y="223139"/>
                  </a:lnTo>
                  <a:lnTo>
                    <a:pt x="201359" y="249147"/>
                  </a:lnTo>
                  <a:lnTo>
                    <a:pt x="206236" y="269837"/>
                  </a:lnTo>
                  <a:lnTo>
                    <a:pt x="226615" y="308493"/>
                  </a:lnTo>
                  <a:lnTo>
                    <a:pt x="240510" y="320437"/>
                  </a:lnTo>
                  <a:lnTo>
                    <a:pt x="256093" y="327392"/>
                  </a:lnTo>
                  <a:lnTo>
                    <a:pt x="272426" y="330482"/>
                  </a:lnTo>
                  <a:lnTo>
                    <a:pt x="287210" y="328093"/>
                  </a:lnTo>
                  <a:lnTo>
                    <a:pt x="313950" y="315061"/>
                  </a:lnTo>
                  <a:lnTo>
                    <a:pt x="318292" y="309737"/>
                  </a:lnTo>
                  <a:lnTo>
                    <a:pt x="323118" y="296295"/>
                  </a:lnTo>
                  <a:lnTo>
                    <a:pt x="325835" y="276232"/>
                  </a:lnTo>
                  <a:lnTo>
                    <a:pt x="325510" y="271856"/>
                  </a:lnTo>
                  <a:lnTo>
                    <a:pt x="324589" y="268939"/>
                  </a:lnTo>
                  <a:lnTo>
                    <a:pt x="323269" y="266994"/>
                  </a:lnTo>
                  <a:lnTo>
                    <a:pt x="322389" y="267815"/>
                  </a:lnTo>
                  <a:lnTo>
                    <a:pt x="321412" y="274370"/>
                  </a:lnTo>
                  <a:lnTo>
                    <a:pt x="324231" y="289962"/>
                  </a:lnTo>
                  <a:lnTo>
                    <a:pt x="332907" y="307986"/>
                  </a:lnTo>
                  <a:lnTo>
                    <a:pt x="342314" y="316684"/>
                  </a:lnTo>
                  <a:lnTo>
                    <a:pt x="347785" y="319991"/>
                  </a:lnTo>
                  <a:lnTo>
                    <a:pt x="372341" y="324645"/>
                  </a:lnTo>
                  <a:lnTo>
                    <a:pt x="401959" y="319282"/>
                  </a:lnTo>
                  <a:lnTo>
                    <a:pt x="418865" y="308769"/>
                  </a:lnTo>
                  <a:lnTo>
                    <a:pt x="442163" y="281339"/>
                  </a:lnTo>
                  <a:lnTo>
                    <a:pt x="457194" y="252159"/>
                  </a:lnTo>
                  <a:lnTo>
                    <a:pt x="468578" y="210968"/>
                  </a:lnTo>
                  <a:lnTo>
                    <a:pt x="472884" y="185308"/>
                  </a:lnTo>
                  <a:lnTo>
                    <a:pt x="476459" y="156912"/>
                  </a:lnTo>
                  <a:lnTo>
                    <a:pt x="479550" y="126693"/>
                  </a:lnTo>
                  <a:lnTo>
                    <a:pt x="482315" y="100197"/>
                  </a:lnTo>
                  <a:lnTo>
                    <a:pt x="487269" y="53824"/>
                  </a:lnTo>
                  <a:lnTo>
                    <a:pt x="487283" y="12242"/>
                  </a:lnTo>
                  <a:lnTo>
                    <a:pt x="484538" y="1797"/>
                  </a:lnTo>
                  <a:lnTo>
                    <a:pt x="482818" y="0"/>
                  </a:lnTo>
                  <a:lnTo>
                    <a:pt x="480261" y="918"/>
                  </a:lnTo>
                  <a:lnTo>
                    <a:pt x="473656" y="7583"/>
                  </a:lnTo>
                  <a:lnTo>
                    <a:pt x="465375" y="36720"/>
                  </a:lnTo>
                  <a:lnTo>
                    <a:pt x="460690" y="70297"/>
                  </a:lnTo>
                  <a:lnTo>
                    <a:pt x="455551" y="112501"/>
                  </a:lnTo>
                  <a:lnTo>
                    <a:pt x="452205" y="136597"/>
                  </a:lnTo>
                  <a:lnTo>
                    <a:pt x="448563" y="161833"/>
                  </a:lnTo>
                  <a:lnTo>
                    <a:pt x="444517" y="206806"/>
                  </a:lnTo>
                  <a:lnTo>
                    <a:pt x="443423" y="246550"/>
                  </a:lnTo>
                  <a:lnTo>
                    <a:pt x="445289" y="280677"/>
                  </a:lnTo>
                  <a:lnTo>
                    <a:pt x="452236" y="326209"/>
                  </a:lnTo>
                  <a:lnTo>
                    <a:pt x="456262" y="339599"/>
                  </a:lnTo>
                  <a:lnTo>
                    <a:pt x="459029" y="343029"/>
                  </a:lnTo>
                  <a:lnTo>
                    <a:pt x="462284" y="344610"/>
                  </a:lnTo>
                  <a:lnTo>
                    <a:pt x="465865" y="344958"/>
                  </a:lnTo>
                  <a:lnTo>
                    <a:pt x="471727" y="343464"/>
                  </a:lnTo>
                  <a:lnTo>
                    <a:pt x="474278" y="342078"/>
                  </a:lnTo>
                  <a:lnTo>
                    <a:pt x="478993" y="334893"/>
                  </a:lnTo>
                  <a:lnTo>
                    <a:pt x="492079" y="294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216"/>
          <p:cNvGrpSpPr/>
          <p:nvPr/>
        </p:nvGrpSpPr>
        <p:grpSpPr>
          <a:xfrm>
            <a:off x="1454150" y="2832100"/>
            <a:ext cx="6737351" cy="692151"/>
            <a:chOff x="1454150" y="2832100"/>
            <a:chExt cx="6737351" cy="692151"/>
          </a:xfrm>
        </p:grpSpPr>
        <p:sp>
          <p:nvSpPr>
            <p:cNvPr id="142" name="SMARTInkShape-1174"/>
            <p:cNvSpPr/>
            <p:nvPr>
              <p:custDataLst>
                <p:tags r:id="rId92"/>
              </p:custDataLst>
            </p:nvPr>
          </p:nvSpPr>
          <p:spPr>
            <a:xfrm>
              <a:off x="8185149" y="3244850"/>
              <a:ext cx="6352" cy="19051"/>
            </a:xfrm>
            <a:custGeom>
              <a:avLst/>
              <a:gdLst/>
              <a:ahLst/>
              <a:cxnLst/>
              <a:rect l="0" t="0" r="0" b="0"/>
              <a:pathLst>
                <a:path w="6352" h="190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63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175"/>
            <p:cNvSpPr/>
            <p:nvPr>
              <p:custDataLst>
                <p:tags r:id="rId93"/>
              </p:custDataLst>
            </p:nvPr>
          </p:nvSpPr>
          <p:spPr>
            <a:xfrm>
              <a:off x="8153400" y="3098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176"/>
            <p:cNvSpPr/>
            <p:nvPr>
              <p:custDataLst>
                <p:tags r:id="rId94"/>
              </p:custDataLst>
            </p:nvPr>
          </p:nvSpPr>
          <p:spPr>
            <a:xfrm>
              <a:off x="1454150" y="3290945"/>
              <a:ext cx="6546851" cy="233306"/>
            </a:xfrm>
            <a:custGeom>
              <a:avLst/>
              <a:gdLst/>
              <a:ahLst/>
              <a:cxnLst/>
              <a:rect l="0" t="0" r="0" b="0"/>
              <a:pathLst>
                <a:path w="6546851" h="233306">
                  <a:moveTo>
                    <a:pt x="0" y="233305"/>
                  </a:moveTo>
                  <a:lnTo>
                    <a:pt x="0" y="233305"/>
                  </a:lnTo>
                  <a:lnTo>
                    <a:pt x="39999" y="229934"/>
                  </a:lnTo>
                  <a:lnTo>
                    <a:pt x="71870" y="226397"/>
                  </a:lnTo>
                  <a:lnTo>
                    <a:pt x="113787" y="221063"/>
                  </a:lnTo>
                  <a:lnTo>
                    <a:pt x="140769" y="216677"/>
                  </a:lnTo>
                  <a:lnTo>
                    <a:pt x="170046" y="211636"/>
                  </a:lnTo>
                  <a:lnTo>
                    <a:pt x="202969" y="205454"/>
                  </a:lnTo>
                  <a:lnTo>
                    <a:pt x="238324" y="198510"/>
                  </a:lnTo>
                  <a:lnTo>
                    <a:pt x="275299" y="191058"/>
                  </a:lnTo>
                  <a:lnTo>
                    <a:pt x="316177" y="183269"/>
                  </a:lnTo>
                  <a:lnTo>
                    <a:pt x="359657" y="175253"/>
                  </a:lnTo>
                  <a:lnTo>
                    <a:pt x="404871" y="167087"/>
                  </a:lnTo>
                  <a:lnTo>
                    <a:pt x="453359" y="158115"/>
                  </a:lnTo>
                  <a:lnTo>
                    <a:pt x="504028" y="148606"/>
                  </a:lnTo>
                  <a:lnTo>
                    <a:pt x="556152" y="138739"/>
                  </a:lnTo>
                  <a:lnTo>
                    <a:pt x="613479" y="129339"/>
                  </a:lnTo>
                  <a:lnTo>
                    <a:pt x="674275" y="120250"/>
                  </a:lnTo>
                  <a:lnTo>
                    <a:pt x="737383" y="111368"/>
                  </a:lnTo>
                  <a:lnTo>
                    <a:pt x="804150" y="102625"/>
                  </a:lnTo>
                  <a:lnTo>
                    <a:pt x="873355" y="93974"/>
                  </a:lnTo>
                  <a:lnTo>
                    <a:pt x="944187" y="85384"/>
                  </a:lnTo>
                  <a:lnTo>
                    <a:pt x="1018925" y="76835"/>
                  </a:lnTo>
                  <a:lnTo>
                    <a:pt x="1096266" y="68314"/>
                  </a:lnTo>
                  <a:lnTo>
                    <a:pt x="1175344" y="59811"/>
                  </a:lnTo>
                  <a:lnTo>
                    <a:pt x="1256991" y="52731"/>
                  </a:lnTo>
                  <a:lnTo>
                    <a:pt x="1340349" y="46600"/>
                  </a:lnTo>
                  <a:lnTo>
                    <a:pt x="1424849" y="41102"/>
                  </a:lnTo>
                  <a:lnTo>
                    <a:pt x="1510816" y="36025"/>
                  </a:lnTo>
                  <a:lnTo>
                    <a:pt x="1597761" y="31229"/>
                  </a:lnTo>
                  <a:lnTo>
                    <a:pt x="1685357" y="26621"/>
                  </a:lnTo>
                  <a:lnTo>
                    <a:pt x="1774094" y="22138"/>
                  </a:lnTo>
                  <a:lnTo>
                    <a:pt x="1863591" y="17738"/>
                  </a:lnTo>
                  <a:lnTo>
                    <a:pt x="1953594" y="13393"/>
                  </a:lnTo>
                  <a:lnTo>
                    <a:pt x="2044640" y="9792"/>
                  </a:lnTo>
                  <a:lnTo>
                    <a:pt x="2136382" y="6685"/>
                  </a:lnTo>
                  <a:lnTo>
                    <a:pt x="2228588" y="3909"/>
                  </a:lnTo>
                  <a:lnTo>
                    <a:pt x="2322514" y="2057"/>
                  </a:lnTo>
                  <a:lnTo>
                    <a:pt x="2417587" y="823"/>
                  </a:lnTo>
                  <a:lnTo>
                    <a:pt x="2513425" y="0"/>
                  </a:lnTo>
                  <a:lnTo>
                    <a:pt x="2609066" y="158"/>
                  </a:lnTo>
                  <a:lnTo>
                    <a:pt x="2704578" y="968"/>
                  </a:lnTo>
                  <a:lnTo>
                    <a:pt x="2800002" y="2213"/>
                  </a:lnTo>
                  <a:lnTo>
                    <a:pt x="2893956" y="4455"/>
                  </a:lnTo>
                  <a:lnTo>
                    <a:pt x="2986932" y="7361"/>
                  </a:lnTo>
                  <a:lnTo>
                    <a:pt x="3079255" y="10709"/>
                  </a:lnTo>
                  <a:lnTo>
                    <a:pt x="3169731" y="14352"/>
                  </a:lnTo>
                  <a:lnTo>
                    <a:pt x="3258976" y="18192"/>
                  </a:lnTo>
                  <a:lnTo>
                    <a:pt x="3347401" y="22163"/>
                  </a:lnTo>
                  <a:lnTo>
                    <a:pt x="3434573" y="26221"/>
                  </a:lnTo>
                  <a:lnTo>
                    <a:pt x="3520910" y="30338"/>
                  </a:lnTo>
                  <a:lnTo>
                    <a:pt x="3606690" y="34494"/>
                  </a:lnTo>
                  <a:lnTo>
                    <a:pt x="3692099" y="37970"/>
                  </a:lnTo>
                  <a:lnTo>
                    <a:pt x="3777260" y="40992"/>
                  </a:lnTo>
                  <a:lnTo>
                    <a:pt x="3862257" y="43713"/>
                  </a:lnTo>
                  <a:lnTo>
                    <a:pt x="3945732" y="46233"/>
                  </a:lnTo>
                  <a:lnTo>
                    <a:pt x="4028194" y="48617"/>
                  </a:lnTo>
                  <a:lnTo>
                    <a:pt x="4109979" y="50913"/>
                  </a:lnTo>
                  <a:lnTo>
                    <a:pt x="4191314" y="53855"/>
                  </a:lnTo>
                  <a:lnTo>
                    <a:pt x="4272349" y="57227"/>
                  </a:lnTo>
                  <a:lnTo>
                    <a:pt x="4353183" y="60886"/>
                  </a:lnTo>
                  <a:lnTo>
                    <a:pt x="4433177" y="64737"/>
                  </a:lnTo>
                  <a:lnTo>
                    <a:pt x="4512613" y="68715"/>
                  </a:lnTo>
                  <a:lnTo>
                    <a:pt x="4591676" y="72779"/>
                  </a:lnTo>
                  <a:lnTo>
                    <a:pt x="4669078" y="77604"/>
                  </a:lnTo>
                  <a:lnTo>
                    <a:pt x="4745374" y="82937"/>
                  </a:lnTo>
                  <a:lnTo>
                    <a:pt x="4820932" y="88610"/>
                  </a:lnTo>
                  <a:lnTo>
                    <a:pt x="4892472" y="94508"/>
                  </a:lnTo>
                  <a:lnTo>
                    <a:pt x="4961331" y="100557"/>
                  </a:lnTo>
                  <a:lnTo>
                    <a:pt x="5028404" y="106707"/>
                  </a:lnTo>
                  <a:lnTo>
                    <a:pt x="5093581" y="112923"/>
                  </a:lnTo>
                  <a:lnTo>
                    <a:pt x="5157492" y="119183"/>
                  </a:lnTo>
                  <a:lnTo>
                    <a:pt x="5220561" y="125474"/>
                  </a:lnTo>
                  <a:lnTo>
                    <a:pt x="5280951" y="130373"/>
                  </a:lnTo>
                  <a:lnTo>
                    <a:pt x="5339556" y="134345"/>
                  </a:lnTo>
                  <a:lnTo>
                    <a:pt x="5396971" y="137698"/>
                  </a:lnTo>
                  <a:lnTo>
                    <a:pt x="5452180" y="141345"/>
                  </a:lnTo>
                  <a:lnTo>
                    <a:pt x="5505921" y="145187"/>
                  </a:lnTo>
                  <a:lnTo>
                    <a:pt x="5558680" y="149160"/>
                  </a:lnTo>
                  <a:lnTo>
                    <a:pt x="5609375" y="153219"/>
                  </a:lnTo>
                  <a:lnTo>
                    <a:pt x="5658695" y="157336"/>
                  </a:lnTo>
                  <a:lnTo>
                    <a:pt x="5707097" y="161493"/>
                  </a:lnTo>
                  <a:lnTo>
                    <a:pt x="5752770" y="164969"/>
                  </a:lnTo>
                  <a:lnTo>
                    <a:pt x="5796624" y="167992"/>
                  </a:lnTo>
                  <a:lnTo>
                    <a:pt x="5839265" y="170713"/>
                  </a:lnTo>
                  <a:lnTo>
                    <a:pt x="5878982" y="172527"/>
                  </a:lnTo>
                  <a:lnTo>
                    <a:pt x="5916749" y="173736"/>
                  </a:lnTo>
                  <a:lnTo>
                    <a:pt x="5953216" y="174542"/>
                  </a:lnTo>
                  <a:lnTo>
                    <a:pt x="5988816" y="175080"/>
                  </a:lnTo>
                  <a:lnTo>
                    <a:pt x="6023838" y="175438"/>
                  </a:lnTo>
                  <a:lnTo>
                    <a:pt x="6058475" y="175677"/>
                  </a:lnTo>
                  <a:lnTo>
                    <a:pt x="6090739" y="175836"/>
                  </a:lnTo>
                  <a:lnTo>
                    <a:pt x="6121420" y="175943"/>
                  </a:lnTo>
                  <a:lnTo>
                    <a:pt x="6151046" y="176014"/>
                  </a:lnTo>
                  <a:lnTo>
                    <a:pt x="6179265" y="175355"/>
                  </a:lnTo>
                  <a:lnTo>
                    <a:pt x="6206543" y="174211"/>
                  </a:lnTo>
                  <a:lnTo>
                    <a:pt x="6233195" y="172742"/>
                  </a:lnTo>
                  <a:lnTo>
                    <a:pt x="6258723" y="171058"/>
                  </a:lnTo>
                  <a:lnTo>
                    <a:pt x="6283505" y="169229"/>
                  </a:lnTo>
                  <a:lnTo>
                    <a:pt x="6331030" y="166021"/>
                  </a:lnTo>
                  <a:lnTo>
                    <a:pt x="6375671" y="164595"/>
                  </a:lnTo>
                  <a:lnTo>
                    <a:pt x="6417148" y="162080"/>
                  </a:lnTo>
                  <a:lnTo>
                    <a:pt x="6455338" y="158611"/>
                  </a:lnTo>
                  <a:lnTo>
                    <a:pt x="6502488" y="151985"/>
                  </a:lnTo>
                  <a:lnTo>
                    <a:pt x="6546850" y="138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177"/>
            <p:cNvSpPr/>
            <p:nvPr>
              <p:custDataLst>
                <p:tags r:id="rId95"/>
              </p:custDataLst>
            </p:nvPr>
          </p:nvSpPr>
          <p:spPr>
            <a:xfrm>
              <a:off x="7861671" y="2999892"/>
              <a:ext cx="160812" cy="219559"/>
            </a:xfrm>
            <a:custGeom>
              <a:avLst/>
              <a:gdLst/>
              <a:ahLst/>
              <a:cxnLst/>
              <a:rect l="0" t="0" r="0" b="0"/>
              <a:pathLst>
                <a:path w="160812" h="219559">
                  <a:moveTo>
                    <a:pt x="5979" y="3658"/>
                  </a:moveTo>
                  <a:lnTo>
                    <a:pt x="5979" y="3658"/>
                  </a:lnTo>
                  <a:lnTo>
                    <a:pt x="16092" y="287"/>
                  </a:lnTo>
                  <a:lnTo>
                    <a:pt x="19777" y="0"/>
                  </a:lnTo>
                  <a:lnTo>
                    <a:pt x="25752" y="1562"/>
                  </a:lnTo>
                  <a:lnTo>
                    <a:pt x="27628" y="2966"/>
                  </a:lnTo>
                  <a:lnTo>
                    <a:pt x="29712" y="6408"/>
                  </a:lnTo>
                  <a:lnTo>
                    <a:pt x="20450" y="52429"/>
                  </a:lnTo>
                  <a:lnTo>
                    <a:pt x="12260" y="91112"/>
                  </a:lnTo>
                  <a:lnTo>
                    <a:pt x="5958" y="111885"/>
                  </a:lnTo>
                  <a:lnTo>
                    <a:pt x="879" y="121854"/>
                  </a:lnTo>
                  <a:lnTo>
                    <a:pt x="462" y="121966"/>
                  </a:lnTo>
                  <a:lnTo>
                    <a:pt x="184" y="121336"/>
                  </a:lnTo>
                  <a:lnTo>
                    <a:pt x="0" y="120210"/>
                  </a:lnTo>
                  <a:lnTo>
                    <a:pt x="25676" y="81219"/>
                  </a:lnTo>
                  <a:lnTo>
                    <a:pt x="40821" y="53607"/>
                  </a:lnTo>
                  <a:lnTo>
                    <a:pt x="54861" y="40909"/>
                  </a:lnTo>
                  <a:lnTo>
                    <a:pt x="68626" y="36207"/>
                  </a:lnTo>
                  <a:lnTo>
                    <a:pt x="75261" y="35941"/>
                  </a:lnTo>
                  <a:lnTo>
                    <a:pt x="90158" y="41289"/>
                  </a:lnTo>
                  <a:lnTo>
                    <a:pt x="106186" y="52133"/>
                  </a:lnTo>
                  <a:lnTo>
                    <a:pt x="122717" y="68712"/>
                  </a:lnTo>
                  <a:lnTo>
                    <a:pt x="141149" y="104620"/>
                  </a:lnTo>
                  <a:lnTo>
                    <a:pt x="152176" y="143169"/>
                  </a:lnTo>
                  <a:lnTo>
                    <a:pt x="160811" y="187640"/>
                  </a:lnTo>
                  <a:lnTo>
                    <a:pt x="158379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78"/>
            <p:cNvSpPr/>
            <p:nvPr>
              <p:custDataLst>
                <p:tags r:id="rId96"/>
              </p:custDataLst>
            </p:nvPr>
          </p:nvSpPr>
          <p:spPr>
            <a:xfrm>
              <a:off x="7690984" y="3020119"/>
              <a:ext cx="119517" cy="137733"/>
            </a:xfrm>
            <a:custGeom>
              <a:avLst/>
              <a:gdLst/>
              <a:ahLst/>
              <a:cxnLst/>
              <a:rect l="0" t="0" r="0" b="0"/>
              <a:pathLst>
                <a:path w="119517" h="137733">
                  <a:moveTo>
                    <a:pt x="119516" y="15181"/>
                  </a:moveTo>
                  <a:lnTo>
                    <a:pt x="119516" y="15181"/>
                  </a:lnTo>
                  <a:lnTo>
                    <a:pt x="88123" y="3248"/>
                  </a:lnTo>
                  <a:lnTo>
                    <a:pt x="66758" y="0"/>
                  </a:lnTo>
                  <a:lnTo>
                    <a:pt x="45503" y="908"/>
                  </a:lnTo>
                  <a:lnTo>
                    <a:pt x="17073" y="12128"/>
                  </a:lnTo>
                  <a:lnTo>
                    <a:pt x="5076" y="26759"/>
                  </a:lnTo>
                  <a:lnTo>
                    <a:pt x="890" y="35600"/>
                  </a:lnTo>
                  <a:lnTo>
                    <a:pt x="0" y="56712"/>
                  </a:lnTo>
                  <a:lnTo>
                    <a:pt x="5721" y="79500"/>
                  </a:lnTo>
                  <a:lnTo>
                    <a:pt x="17669" y="101388"/>
                  </a:lnTo>
                  <a:lnTo>
                    <a:pt x="47006" y="126801"/>
                  </a:lnTo>
                  <a:lnTo>
                    <a:pt x="68475" y="135345"/>
                  </a:lnTo>
                  <a:lnTo>
                    <a:pt x="88364" y="137732"/>
                  </a:lnTo>
                  <a:lnTo>
                    <a:pt x="104260" y="134089"/>
                  </a:lnTo>
                  <a:lnTo>
                    <a:pt x="109345" y="130436"/>
                  </a:lnTo>
                  <a:lnTo>
                    <a:pt x="112735" y="125885"/>
                  </a:lnTo>
                  <a:lnTo>
                    <a:pt x="114995" y="120733"/>
                  </a:lnTo>
                  <a:lnTo>
                    <a:pt x="111863" y="103721"/>
                  </a:lnTo>
                  <a:lnTo>
                    <a:pt x="89233" y="58305"/>
                  </a:lnTo>
                  <a:lnTo>
                    <a:pt x="75066" y="34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179"/>
            <p:cNvSpPr/>
            <p:nvPr>
              <p:custDataLst>
                <p:tags r:id="rId97"/>
              </p:custDataLst>
            </p:nvPr>
          </p:nvSpPr>
          <p:spPr>
            <a:xfrm>
              <a:off x="7670800" y="293546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762" y="823"/>
                  </a:lnTo>
                  <a:lnTo>
                    <a:pt x="635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180"/>
            <p:cNvSpPr/>
            <p:nvPr>
              <p:custDataLst>
                <p:tags r:id="rId98"/>
              </p:custDataLst>
            </p:nvPr>
          </p:nvSpPr>
          <p:spPr>
            <a:xfrm>
              <a:off x="7467600" y="3004859"/>
              <a:ext cx="188248" cy="157442"/>
            </a:xfrm>
            <a:custGeom>
              <a:avLst/>
              <a:gdLst/>
              <a:ahLst/>
              <a:cxnLst/>
              <a:rect l="0" t="0" r="0" b="0"/>
              <a:pathLst>
                <a:path w="188248" h="157442">
                  <a:moveTo>
                    <a:pt x="0" y="11391"/>
                  </a:moveTo>
                  <a:lnTo>
                    <a:pt x="0" y="11391"/>
                  </a:lnTo>
                  <a:lnTo>
                    <a:pt x="3370" y="8020"/>
                  </a:lnTo>
                  <a:lnTo>
                    <a:pt x="6907" y="6365"/>
                  </a:lnTo>
                  <a:lnTo>
                    <a:pt x="43060" y="4510"/>
                  </a:lnTo>
                  <a:lnTo>
                    <a:pt x="81824" y="729"/>
                  </a:lnTo>
                  <a:lnTo>
                    <a:pt x="119729" y="0"/>
                  </a:lnTo>
                  <a:lnTo>
                    <a:pt x="160737" y="5718"/>
                  </a:lnTo>
                  <a:lnTo>
                    <a:pt x="182896" y="10271"/>
                  </a:lnTo>
                  <a:lnTo>
                    <a:pt x="185431" y="12055"/>
                  </a:lnTo>
                  <a:lnTo>
                    <a:pt x="187120" y="14656"/>
                  </a:lnTo>
                  <a:lnTo>
                    <a:pt x="188247" y="17801"/>
                  </a:lnTo>
                  <a:lnTo>
                    <a:pt x="183296" y="54656"/>
                  </a:lnTo>
                  <a:lnTo>
                    <a:pt x="175515" y="101311"/>
                  </a:lnTo>
                  <a:lnTo>
                    <a:pt x="165078" y="144466"/>
                  </a:lnTo>
                  <a:lnTo>
                    <a:pt x="158750" y="157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181"/>
            <p:cNvSpPr/>
            <p:nvPr>
              <p:custDataLst>
                <p:tags r:id="rId99"/>
              </p:custDataLst>
            </p:nvPr>
          </p:nvSpPr>
          <p:spPr>
            <a:xfrm>
              <a:off x="7511222" y="2832100"/>
              <a:ext cx="121479" cy="348447"/>
            </a:xfrm>
            <a:custGeom>
              <a:avLst/>
              <a:gdLst/>
              <a:ahLst/>
              <a:cxnLst/>
              <a:rect l="0" t="0" r="0" b="0"/>
              <a:pathLst>
                <a:path w="121479" h="348447">
                  <a:moveTo>
                    <a:pt x="121478" y="0"/>
                  </a:moveTo>
                  <a:lnTo>
                    <a:pt x="121478" y="0"/>
                  </a:lnTo>
                  <a:lnTo>
                    <a:pt x="114736" y="3371"/>
                  </a:lnTo>
                  <a:lnTo>
                    <a:pt x="103802" y="15580"/>
                  </a:lnTo>
                  <a:lnTo>
                    <a:pt x="86053" y="56700"/>
                  </a:lnTo>
                  <a:lnTo>
                    <a:pt x="72337" y="91052"/>
                  </a:lnTo>
                  <a:lnTo>
                    <a:pt x="54952" y="131719"/>
                  </a:lnTo>
                  <a:lnTo>
                    <a:pt x="36172" y="175664"/>
                  </a:lnTo>
                  <a:lnTo>
                    <a:pt x="18418" y="221066"/>
                  </a:lnTo>
                  <a:lnTo>
                    <a:pt x="6763" y="261470"/>
                  </a:lnTo>
                  <a:lnTo>
                    <a:pt x="0" y="308425"/>
                  </a:lnTo>
                  <a:lnTo>
                    <a:pt x="1871" y="328989"/>
                  </a:lnTo>
                  <a:lnTo>
                    <a:pt x="7407" y="342832"/>
                  </a:lnTo>
                  <a:lnTo>
                    <a:pt x="11563" y="346382"/>
                  </a:lnTo>
                  <a:lnTo>
                    <a:pt x="16451" y="348044"/>
                  </a:lnTo>
                  <a:lnTo>
                    <a:pt x="21827" y="348446"/>
                  </a:lnTo>
                  <a:lnTo>
                    <a:pt x="26822" y="346597"/>
                  </a:lnTo>
                  <a:lnTo>
                    <a:pt x="36134" y="338899"/>
                  </a:lnTo>
                  <a:lnTo>
                    <a:pt x="51628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82"/>
            <p:cNvSpPr/>
            <p:nvPr>
              <p:custDataLst>
                <p:tags r:id="rId100"/>
              </p:custDataLst>
            </p:nvPr>
          </p:nvSpPr>
          <p:spPr>
            <a:xfrm>
              <a:off x="7284720" y="3008295"/>
              <a:ext cx="157481" cy="166011"/>
            </a:xfrm>
            <a:custGeom>
              <a:avLst/>
              <a:gdLst/>
              <a:ahLst/>
              <a:cxnLst/>
              <a:rect l="0" t="0" r="0" b="0"/>
              <a:pathLst>
                <a:path w="157481" h="166011">
                  <a:moveTo>
                    <a:pt x="151130" y="14305"/>
                  </a:moveTo>
                  <a:lnTo>
                    <a:pt x="151130" y="14305"/>
                  </a:lnTo>
                  <a:lnTo>
                    <a:pt x="134509" y="4871"/>
                  </a:lnTo>
                  <a:lnTo>
                    <a:pt x="117872" y="0"/>
                  </a:lnTo>
                  <a:lnTo>
                    <a:pt x="85301" y="3403"/>
                  </a:lnTo>
                  <a:lnTo>
                    <a:pt x="48839" y="20090"/>
                  </a:lnTo>
                  <a:lnTo>
                    <a:pt x="17967" y="49650"/>
                  </a:lnTo>
                  <a:lnTo>
                    <a:pt x="1059" y="85220"/>
                  </a:lnTo>
                  <a:lnTo>
                    <a:pt x="0" y="108147"/>
                  </a:lnTo>
                  <a:lnTo>
                    <a:pt x="1693" y="119200"/>
                  </a:lnTo>
                  <a:lnTo>
                    <a:pt x="12981" y="139006"/>
                  </a:lnTo>
                  <a:lnTo>
                    <a:pt x="20932" y="148239"/>
                  </a:lnTo>
                  <a:lnTo>
                    <a:pt x="42934" y="160379"/>
                  </a:lnTo>
                  <a:lnTo>
                    <a:pt x="68471" y="166010"/>
                  </a:lnTo>
                  <a:lnTo>
                    <a:pt x="106647" y="161247"/>
                  </a:lnTo>
                  <a:lnTo>
                    <a:pt x="157480" y="147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183"/>
            <p:cNvSpPr/>
            <p:nvPr>
              <p:custDataLst>
                <p:tags r:id="rId101"/>
              </p:custDataLst>
            </p:nvPr>
          </p:nvSpPr>
          <p:spPr>
            <a:xfrm>
              <a:off x="7138627" y="3008612"/>
              <a:ext cx="125774" cy="157799"/>
            </a:xfrm>
            <a:custGeom>
              <a:avLst/>
              <a:gdLst/>
              <a:ahLst/>
              <a:cxnLst/>
              <a:rect l="0" t="0" r="0" b="0"/>
              <a:pathLst>
                <a:path w="125774" h="157799">
                  <a:moveTo>
                    <a:pt x="49573" y="64788"/>
                  </a:moveTo>
                  <a:lnTo>
                    <a:pt x="49573" y="64788"/>
                  </a:lnTo>
                  <a:lnTo>
                    <a:pt x="49573" y="55950"/>
                  </a:lnTo>
                  <a:lnTo>
                    <a:pt x="55218" y="50041"/>
                  </a:lnTo>
                  <a:lnTo>
                    <a:pt x="95076" y="26508"/>
                  </a:lnTo>
                  <a:lnTo>
                    <a:pt x="109307" y="18141"/>
                  </a:lnTo>
                  <a:lnTo>
                    <a:pt x="117985" y="9719"/>
                  </a:lnTo>
                  <a:lnTo>
                    <a:pt x="119875" y="6203"/>
                  </a:lnTo>
                  <a:lnTo>
                    <a:pt x="120430" y="3154"/>
                  </a:lnTo>
                  <a:lnTo>
                    <a:pt x="120094" y="415"/>
                  </a:lnTo>
                  <a:lnTo>
                    <a:pt x="117048" y="0"/>
                  </a:lnTo>
                  <a:lnTo>
                    <a:pt x="74016" y="16466"/>
                  </a:lnTo>
                  <a:lnTo>
                    <a:pt x="43332" y="43885"/>
                  </a:lnTo>
                  <a:lnTo>
                    <a:pt x="9796" y="90371"/>
                  </a:lnTo>
                  <a:lnTo>
                    <a:pt x="614" y="112612"/>
                  </a:lnTo>
                  <a:lnTo>
                    <a:pt x="0" y="122070"/>
                  </a:lnTo>
                  <a:lnTo>
                    <a:pt x="4963" y="138224"/>
                  </a:lnTo>
                  <a:lnTo>
                    <a:pt x="10661" y="144085"/>
                  </a:lnTo>
                  <a:lnTo>
                    <a:pt x="26398" y="152477"/>
                  </a:lnTo>
                  <a:lnTo>
                    <a:pt x="61834" y="157798"/>
                  </a:lnTo>
                  <a:lnTo>
                    <a:pt x="108753" y="150867"/>
                  </a:lnTo>
                  <a:lnTo>
                    <a:pt x="125773" y="147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184"/>
            <p:cNvSpPr/>
            <p:nvPr>
              <p:custDataLst>
                <p:tags r:id="rId102"/>
              </p:custDataLst>
            </p:nvPr>
          </p:nvSpPr>
          <p:spPr>
            <a:xfrm>
              <a:off x="6984999" y="3009900"/>
              <a:ext cx="107952" cy="6351"/>
            </a:xfrm>
            <a:custGeom>
              <a:avLst/>
              <a:gdLst/>
              <a:ahLst/>
              <a:cxnLst/>
              <a:rect l="0" t="0" r="0" b="0"/>
              <a:pathLst>
                <a:path w="10795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527" y="3206"/>
                  </a:lnTo>
                  <a:lnTo>
                    <a:pt x="21690" y="4247"/>
                  </a:lnTo>
                  <a:lnTo>
                    <a:pt x="67158" y="1048"/>
                  </a:lnTo>
                  <a:lnTo>
                    <a:pt x="10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185"/>
            <p:cNvSpPr/>
            <p:nvPr>
              <p:custDataLst>
                <p:tags r:id="rId103"/>
              </p:custDataLst>
            </p:nvPr>
          </p:nvSpPr>
          <p:spPr>
            <a:xfrm>
              <a:off x="6800850" y="2864219"/>
              <a:ext cx="303760" cy="323295"/>
            </a:xfrm>
            <a:custGeom>
              <a:avLst/>
              <a:gdLst/>
              <a:ahLst/>
              <a:cxnLst/>
              <a:rect l="0" t="0" r="0" b="0"/>
              <a:pathLst>
                <a:path w="303760" h="323295">
                  <a:moveTo>
                    <a:pt x="0" y="234581"/>
                  </a:moveTo>
                  <a:lnTo>
                    <a:pt x="0" y="234581"/>
                  </a:lnTo>
                  <a:lnTo>
                    <a:pt x="3370" y="237952"/>
                  </a:lnTo>
                  <a:lnTo>
                    <a:pt x="6907" y="239607"/>
                  </a:lnTo>
                  <a:lnTo>
                    <a:pt x="18297" y="240670"/>
                  </a:lnTo>
                  <a:lnTo>
                    <a:pt x="36779" y="237482"/>
                  </a:lnTo>
                  <a:lnTo>
                    <a:pt x="60129" y="225327"/>
                  </a:lnTo>
                  <a:lnTo>
                    <a:pt x="81551" y="204950"/>
                  </a:lnTo>
                  <a:lnTo>
                    <a:pt x="94562" y="184408"/>
                  </a:lnTo>
                  <a:lnTo>
                    <a:pt x="95496" y="178555"/>
                  </a:lnTo>
                  <a:lnTo>
                    <a:pt x="94708" y="173241"/>
                  </a:lnTo>
                  <a:lnTo>
                    <a:pt x="92772" y="168288"/>
                  </a:lnTo>
                  <a:lnTo>
                    <a:pt x="87954" y="166397"/>
                  </a:lnTo>
                  <a:lnTo>
                    <a:pt x="73192" y="168058"/>
                  </a:lnTo>
                  <a:lnTo>
                    <a:pt x="45048" y="183669"/>
                  </a:lnTo>
                  <a:lnTo>
                    <a:pt x="21108" y="212911"/>
                  </a:lnTo>
                  <a:lnTo>
                    <a:pt x="12909" y="234357"/>
                  </a:lnTo>
                  <a:lnTo>
                    <a:pt x="10174" y="264383"/>
                  </a:lnTo>
                  <a:lnTo>
                    <a:pt x="11016" y="273499"/>
                  </a:lnTo>
                  <a:lnTo>
                    <a:pt x="15105" y="280282"/>
                  </a:lnTo>
                  <a:lnTo>
                    <a:pt x="29056" y="289700"/>
                  </a:lnTo>
                  <a:lnTo>
                    <a:pt x="60115" y="295598"/>
                  </a:lnTo>
                  <a:lnTo>
                    <a:pt x="102870" y="290603"/>
                  </a:lnTo>
                  <a:lnTo>
                    <a:pt x="134855" y="280176"/>
                  </a:lnTo>
                  <a:lnTo>
                    <a:pt x="167180" y="264018"/>
                  </a:lnTo>
                  <a:lnTo>
                    <a:pt x="198009" y="240373"/>
                  </a:lnTo>
                  <a:lnTo>
                    <a:pt x="226293" y="202113"/>
                  </a:lnTo>
                  <a:lnTo>
                    <a:pt x="239762" y="179069"/>
                  </a:lnTo>
                  <a:lnTo>
                    <a:pt x="251564" y="153123"/>
                  </a:lnTo>
                  <a:lnTo>
                    <a:pt x="262254" y="125242"/>
                  </a:lnTo>
                  <a:lnTo>
                    <a:pt x="272202" y="96071"/>
                  </a:lnTo>
                  <a:lnTo>
                    <a:pt x="287020" y="50490"/>
                  </a:lnTo>
                  <a:lnTo>
                    <a:pt x="301287" y="4581"/>
                  </a:lnTo>
                  <a:lnTo>
                    <a:pt x="303239" y="185"/>
                  </a:lnTo>
                  <a:lnTo>
                    <a:pt x="303759" y="0"/>
                  </a:lnTo>
                  <a:lnTo>
                    <a:pt x="282060" y="46769"/>
                  </a:lnTo>
                  <a:lnTo>
                    <a:pt x="267881" y="81965"/>
                  </a:lnTo>
                  <a:lnTo>
                    <a:pt x="254525" y="125829"/>
                  </a:lnTo>
                  <a:lnTo>
                    <a:pt x="241533" y="171665"/>
                  </a:lnTo>
                  <a:lnTo>
                    <a:pt x="230820" y="215791"/>
                  </a:lnTo>
                  <a:lnTo>
                    <a:pt x="226058" y="254216"/>
                  </a:lnTo>
                  <a:lnTo>
                    <a:pt x="230121" y="297471"/>
                  </a:lnTo>
                  <a:lnTo>
                    <a:pt x="236567" y="313802"/>
                  </a:lnTo>
                  <a:lnTo>
                    <a:pt x="240261" y="319145"/>
                  </a:lnTo>
                  <a:lnTo>
                    <a:pt x="244841" y="322001"/>
                  </a:lnTo>
                  <a:lnTo>
                    <a:pt x="255574" y="323294"/>
                  </a:lnTo>
                  <a:lnTo>
                    <a:pt x="267399" y="317753"/>
                  </a:lnTo>
                  <a:lnTo>
                    <a:pt x="273516" y="313312"/>
                  </a:lnTo>
                  <a:lnTo>
                    <a:pt x="282194" y="295208"/>
                  </a:lnTo>
                  <a:lnTo>
                    <a:pt x="292100" y="259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186"/>
            <p:cNvSpPr/>
            <p:nvPr>
              <p:custDataLst>
                <p:tags r:id="rId104"/>
              </p:custDataLst>
            </p:nvPr>
          </p:nvSpPr>
          <p:spPr>
            <a:xfrm>
              <a:off x="6504729" y="2867081"/>
              <a:ext cx="217940" cy="315471"/>
            </a:xfrm>
            <a:custGeom>
              <a:avLst/>
              <a:gdLst/>
              <a:ahLst/>
              <a:cxnLst/>
              <a:rect l="0" t="0" r="0" b="0"/>
              <a:pathLst>
                <a:path w="217940" h="315471">
                  <a:moveTo>
                    <a:pt x="162771" y="199969"/>
                  </a:moveTo>
                  <a:lnTo>
                    <a:pt x="162771" y="199969"/>
                  </a:lnTo>
                  <a:lnTo>
                    <a:pt x="126143" y="191131"/>
                  </a:lnTo>
                  <a:lnTo>
                    <a:pt x="78551" y="189443"/>
                  </a:lnTo>
                  <a:lnTo>
                    <a:pt x="51022" y="194350"/>
                  </a:lnTo>
                  <a:lnTo>
                    <a:pt x="29849" y="206879"/>
                  </a:lnTo>
                  <a:lnTo>
                    <a:pt x="14089" y="224912"/>
                  </a:lnTo>
                  <a:lnTo>
                    <a:pt x="2381" y="247038"/>
                  </a:lnTo>
                  <a:lnTo>
                    <a:pt x="0" y="269102"/>
                  </a:lnTo>
                  <a:lnTo>
                    <a:pt x="1340" y="279924"/>
                  </a:lnTo>
                  <a:lnTo>
                    <a:pt x="12236" y="297593"/>
                  </a:lnTo>
                  <a:lnTo>
                    <a:pt x="20081" y="305269"/>
                  </a:lnTo>
                  <a:lnTo>
                    <a:pt x="43850" y="313797"/>
                  </a:lnTo>
                  <a:lnTo>
                    <a:pt x="73228" y="315470"/>
                  </a:lnTo>
                  <a:lnTo>
                    <a:pt x="119385" y="303807"/>
                  </a:lnTo>
                  <a:lnTo>
                    <a:pt x="144664" y="290334"/>
                  </a:lnTo>
                  <a:lnTo>
                    <a:pt x="178729" y="253398"/>
                  </a:lnTo>
                  <a:lnTo>
                    <a:pt x="194792" y="213367"/>
                  </a:lnTo>
                  <a:lnTo>
                    <a:pt x="201052" y="189851"/>
                  </a:lnTo>
                  <a:lnTo>
                    <a:pt x="205930" y="163591"/>
                  </a:lnTo>
                  <a:lnTo>
                    <a:pt x="209889" y="135500"/>
                  </a:lnTo>
                  <a:lnTo>
                    <a:pt x="213233" y="106190"/>
                  </a:lnTo>
                  <a:lnTo>
                    <a:pt x="215462" y="80300"/>
                  </a:lnTo>
                  <a:lnTo>
                    <a:pt x="217939" y="34599"/>
                  </a:lnTo>
                  <a:lnTo>
                    <a:pt x="213396" y="10054"/>
                  </a:lnTo>
                  <a:lnTo>
                    <a:pt x="209220" y="3509"/>
                  </a:lnTo>
                  <a:lnTo>
                    <a:pt x="203615" y="557"/>
                  </a:lnTo>
                  <a:lnTo>
                    <a:pt x="197055" y="0"/>
                  </a:lnTo>
                  <a:lnTo>
                    <a:pt x="189860" y="1039"/>
                  </a:lnTo>
                  <a:lnTo>
                    <a:pt x="183653" y="4555"/>
                  </a:lnTo>
                  <a:lnTo>
                    <a:pt x="172992" y="15987"/>
                  </a:lnTo>
                  <a:lnTo>
                    <a:pt x="165433" y="45527"/>
                  </a:lnTo>
                  <a:lnTo>
                    <a:pt x="160426" y="86878"/>
                  </a:lnTo>
                  <a:lnTo>
                    <a:pt x="158202" y="133479"/>
                  </a:lnTo>
                  <a:lnTo>
                    <a:pt x="160975" y="176768"/>
                  </a:lnTo>
                  <a:lnTo>
                    <a:pt x="168322" y="214352"/>
                  </a:lnTo>
                  <a:lnTo>
                    <a:pt x="186914" y="254639"/>
                  </a:lnTo>
                  <a:lnTo>
                    <a:pt x="207221" y="295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217"/>
          <p:cNvGrpSpPr/>
          <p:nvPr/>
        </p:nvGrpSpPr>
        <p:grpSpPr>
          <a:xfrm>
            <a:off x="2096578" y="3660356"/>
            <a:ext cx="1279270" cy="416345"/>
            <a:chOff x="2096578" y="3660356"/>
            <a:chExt cx="1279270" cy="416345"/>
          </a:xfrm>
        </p:grpSpPr>
        <p:sp>
          <p:nvSpPr>
            <p:cNvPr id="156" name="SMARTInkShape-1187"/>
            <p:cNvSpPr/>
            <p:nvPr>
              <p:custDataLst>
                <p:tags r:id="rId86"/>
              </p:custDataLst>
            </p:nvPr>
          </p:nvSpPr>
          <p:spPr>
            <a:xfrm>
              <a:off x="3274321" y="3797300"/>
              <a:ext cx="101527" cy="184151"/>
            </a:xfrm>
            <a:custGeom>
              <a:avLst/>
              <a:gdLst/>
              <a:ahLst/>
              <a:cxnLst/>
              <a:rect l="0" t="0" r="0" b="0"/>
              <a:pathLst>
                <a:path w="101527" h="184151">
                  <a:moveTo>
                    <a:pt x="78479" y="0"/>
                  </a:moveTo>
                  <a:lnTo>
                    <a:pt x="78479" y="0"/>
                  </a:lnTo>
                  <a:lnTo>
                    <a:pt x="35860" y="705"/>
                  </a:lnTo>
                  <a:lnTo>
                    <a:pt x="16932" y="5069"/>
                  </a:lnTo>
                  <a:lnTo>
                    <a:pt x="6229" y="10831"/>
                  </a:lnTo>
                  <a:lnTo>
                    <a:pt x="977" y="14927"/>
                  </a:lnTo>
                  <a:lnTo>
                    <a:pt x="0" y="17712"/>
                  </a:lnTo>
                  <a:lnTo>
                    <a:pt x="795" y="24570"/>
                  </a:lnTo>
                  <a:lnTo>
                    <a:pt x="7264" y="32322"/>
                  </a:lnTo>
                  <a:lnTo>
                    <a:pt x="47724" y="64107"/>
                  </a:lnTo>
                  <a:lnTo>
                    <a:pt x="87076" y="95330"/>
                  </a:lnTo>
                  <a:lnTo>
                    <a:pt x="95941" y="107985"/>
                  </a:lnTo>
                  <a:lnTo>
                    <a:pt x="101526" y="127010"/>
                  </a:lnTo>
                  <a:lnTo>
                    <a:pt x="99811" y="146053"/>
                  </a:lnTo>
                  <a:lnTo>
                    <a:pt x="92899" y="156870"/>
                  </a:lnTo>
                  <a:lnTo>
                    <a:pt x="71214" y="175312"/>
                  </a:lnTo>
                  <a:lnTo>
                    <a:pt x="5307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188"/>
            <p:cNvSpPr/>
            <p:nvPr>
              <p:custDataLst>
                <p:tags r:id="rId87"/>
              </p:custDataLst>
            </p:nvPr>
          </p:nvSpPr>
          <p:spPr>
            <a:xfrm>
              <a:off x="2907259" y="3660356"/>
              <a:ext cx="369342" cy="339013"/>
            </a:xfrm>
            <a:custGeom>
              <a:avLst/>
              <a:gdLst/>
              <a:ahLst/>
              <a:cxnLst/>
              <a:rect l="0" t="0" r="0" b="0"/>
              <a:pathLst>
                <a:path w="369342" h="339013">
                  <a:moveTo>
                    <a:pt x="20091" y="257594"/>
                  </a:moveTo>
                  <a:lnTo>
                    <a:pt x="20091" y="257594"/>
                  </a:lnTo>
                  <a:lnTo>
                    <a:pt x="41753" y="256888"/>
                  </a:lnTo>
                  <a:lnTo>
                    <a:pt x="55747" y="252127"/>
                  </a:lnTo>
                  <a:lnTo>
                    <a:pt x="60838" y="244764"/>
                  </a:lnTo>
                  <a:lnTo>
                    <a:pt x="61014" y="235664"/>
                  </a:lnTo>
                  <a:lnTo>
                    <a:pt x="58035" y="224564"/>
                  </a:lnTo>
                  <a:lnTo>
                    <a:pt x="49129" y="208531"/>
                  </a:lnTo>
                  <a:lnTo>
                    <a:pt x="44050" y="204038"/>
                  </a:lnTo>
                  <a:lnTo>
                    <a:pt x="40297" y="204251"/>
                  </a:lnTo>
                  <a:lnTo>
                    <a:pt x="30483" y="208251"/>
                  </a:lnTo>
                  <a:lnTo>
                    <a:pt x="13057" y="228549"/>
                  </a:lnTo>
                  <a:lnTo>
                    <a:pt x="1231" y="256906"/>
                  </a:lnTo>
                  <a:lnTo>
                    <a:pt x="0" y="284280"/>
                  </a:lnTo>
                  <a:lnTo>
                    <a:pt x="5285" y="292318"/>
                  </a:lnTo>
                  <a:lnTo>
                    <a:pt x="24329" y="306893"/>
                  </a:lnTo>
                  <a:lnTo>
                    <a:pt x="34911" y="310216"/>
                  </a:lnTo>
                  <a:lnTo>
                    <a:pt x="56076" y="310144"/>
                  </a:lnTo>
                  <a:lnTo>
                    <a:pt x="87825" y="298799"/>
                  </a:lnTo>
                  <a:lnTo>
                    <a:pt x="112832" y="278661"/>
                  </a:lnTo>
                  <a:lnTo>
                    <a:pt x="134471" y="247278"/>
                  </a:lnTo>
                  <a:lnTo>
                    <a:pt x="145290" y="223571"/>
                  </a:lnTo>
                  <a:lnTo>
                    <a:pt x="145185" y="222212"/>
                  </a:lnTo>
                  <a:lnTo>
                    <a:pt x="144409" y="221306"/>
                  </a:lnTo>
                  <a:lnTo>
                    <a:pt x="143186" y="220702"/>
                  </a:lnTo>
                  <a:lnTo>
                    <a:pt x="142371" y="221710"/>
                  </a:lnTo>
                  <a:lnTo>
                    <a:pt x="141224" y="231988"/>
                  </a:lnTo>
                  <a:lnTo>
                    <a:pt x="140804" y="275894"/>
                  </a:lnTo>
                  <a:lnTo>
                    <a:pt x="140742" y="318290"/>
                  </a:lnTo>
                  <a:lnTo>
                    <a:pt x="144112" y="272216"/>
                  </a:lnTo>
                  <a:lnTo>
                    <a:pt x="152278" y="226380"/>
                  </a:lnTo>
                  <a:lnTo>
                    <a:pt x="159039" y="206797"/>
                  </a:lnTo>
                  <a:lnTo>
                    <a:pt x="168629" y="194331"/>
                  </a:lnTo>
                  <a:lnTo>
                    <a:pt x="179241" y="187144"/>
                  </a:lnTo>
                  <a:lnTo>
                    <a:pt x="188662" y="183949"/>
                  </a:lnTo>
                  <a:lnTo>
                    <a:pt x="193149" y="185920"/>
                  </a:lnTo>
                  <a:lnTo>
                    <a:pt x="201898" y="195635"/>
                  </a:lnTo>
                  <a:lnTo>
                    <a:pt x="211386" y="220343"/>
                  </a:lnTo>
                  <a:lnTo>
                    <a:pt x="216210" y="265659"/>
                  </a:lnTo>
                  <a:lnTo>
                    <a:pt x="216898" y="304871"/>
                  </a:lnTo>
                  <a:lnTo>
                    <a:pt x="219029" y="304633"/>
                  </a:lnTo>
                  <a:lnTo>
                    <a:pt x="227041" y="300608"/>
                  </a:lnTo>
                  <a:lnTo>
                    <a:pt x="240081" y="283666"/>
                  </a:lnTo>
                  <a:lnTo>
                    <a:pt x="252882" y="247288"/>
                  </a:lnTo>
                  <a:lnTo>
                    <a:pt x="263253" y="209269"/>
                  </a:lnTo>
                  <a:lnTo>
                    <a:pt x="274919" y="165560"/>
                  </a:lnTo>
                  <a:lnTo>
                    <a:pt x="287159" y="122617"/>
                  </a:lnTo>
                  <a:lnTo>
                    <a:pt x="297773" y="87537"/>
                  </a:lnTo>
                  <a:lnTo>
                    <a:pt x="316085" y="40636"/>
                  </a:lnTo>
                  <a:lnTo>
                    <a:pt x="336218" y="0"/>
                  </a:lnTo>
                  <a:lnTo>
                    <a:pt x="325261" y="39581"/>
                  </a:lnTo>
                  <a:lnTo>
                    <a:pt x="313790" y="81441"/>
                  </a:lnTo>
                  <a:lnTo>
                    <a:pt x="309374" y="116980"/>
                  </a:lnTo>
                  <a:lnTo>
                    <a:pt x="306000" y="156999"/>
                  </a:lnTo>
                  <a:lnTo>
                    <a:pt x="299797" y="200655"/>
                  </a:lnTo>
                  <a:lnTo>
                    <a:pt x="297981" y="242165"/>
                  </a:lnTo>
                  <a:lnTo>
                    <a:pt x="299525" y="278959"/>
                  </a:lnTo>
                  <a:lnTo>
                    <a:pt x="305067" y="317390"/>
                  </a:lnTo>
                  <a:lnTo>
                    <a:pt x="311612" y="332618"/>
                  </a:lnTo>
                  <a:lnTo>
                    <a:pt x="314627" y="336537"/>
                  </a:lnTo>
                  <a:lnTo>
                    <a:pt x="317343" y="338445"/>
                  </a:lnTo>
                  <a:lnTo>
                    <a:pt x="319859" y="339012"/>
                  </a:lnTo>
                  <a:lnTo>
                    <a:pt x="322242" y="337978"/>
                  </a:lnTo>
                  <a:lnTo>
                    <a:pt x="326771" y="333067"/>
                  </a:lnTo>
                  <a:lnTo>
                    <a:pt x="333287" y="308884"/>
                  </a:lnTo>
                  <a:lnTo>
                    <a:pt x="329574" y="271537"/>
                  </a:lnTo>
                  <a:lnTo>
                    <a:pt x="319537" y="235933"/>
                  </a:lnTo>
                  <a:lnTo>
                    <a:pt x="309811" y="219510"/>
                  </a:lnTo>
                  <a:lnTo>
                    <a:pt x="266368" y="180231"/>
                  </a:lnTo>
                  <a:lnTo>
                    <a:pt x="251298" y="170353"/>
                  </a:lnTo>
                  <a:lnTo>
                    <a:pt x="252545" y="169094"/>
                  </a:lnTo>
                  <a:lnTo>
                    <a:pt x="291151" y="150868"/>
                  </a:lnTo>
                  <a:lnTo>
                    <a:pt x="325477" y="141775"/>
                  </a:lnTo>
                  <a:lnTo>
                    <a:pt x="369341" y="130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189"/>
            <p:cNvSpPr/>
            <p:nvPr>
              <p:custDataLst>
                <p:tags r:id="rId88"/>
              </p:custDataLst>
            </p:nvPr>
          </p:nvSpPr>
          <p:spPr>
            <a:xfrm>
              <a:off x="2663629" y="3878887"/>
              <a:ext cx="193872" cy="123796"/>
            </a:xfrm>
            <a:custGeom>
              <a:avLst/>
              <a:gdLst/>
              <a:ahLst/>
              <a:cxnLst/>
              <a:rect l="0" t="0" r="0" b="0"/>
              <a:pathLst>
                <a:path w="193872" h="123796">
                  <a:moveTo>
                    <a:pt x="3371" y="963"/>
                  </a:moveTo>
                  <a:lnTo>
                    <a:pt x="3371" y="963"/>
                  </a:lnTo>
                  <a:lnTo>
                    <a:pt x="2665" y="7443"/>
                  </a:lnTo>
                  <a:lnTo>
                    <a:pt x="0" y="16543"/>
                  </a:lnTo>
                  <a:lnTo>
                    <a:pt x="2679" y="54135"/>
                  </a:lnTo>
                  <a:lnTo>
                    <a:pt x="12025" y="100088"/>
                  </a:lnTo>
                  <a:lnTo>
                    <a:pt x="21595" y="123795"/>
                  </a:lnTo>
                  <a:lnTo>
                    <a:pt x="21871" y="123773"/>
                  </a:lnTo>
                  <a:lnTo>
                    <a:pt x="29572" y="77653"/>
                  </a:lnTo>
                  <a:lnTo>
                    <a:pt x="40584" y="34195"/>
                  </a:lnTo>
                  <a:lnTo>
                    <a:pt x="42996" y="27351"/>
                  </a:lnTo>
                  <a:lnTo>
                    <a:pt x="46016" y="22788"/>
                  </a:lnTo>
                  <a:lnTo>
                    <a:pt x="49440" y="19746"/>
                  </a:lnTo>
                  <a:lnTo>
                    <a:pt x="53133" y="17718"/>
                  </a:lnTo>
                  <a:lnTo>
                    <a:pt x="55596" y="17072"/>
                  </a:lnTo>
                  <a:lnTo>
                    <a:pt x="57237" y="17347"/>
                  </a:lnTo>
                  <a:lnTo>
                    <a:pt x="58332" y="18236"/>
                  </a:lnTo>
                  <a:lnTo>
                    <a:pt x="65158" y="30506"/>
                  </a:lnTo>
                  <a:lnTo>
                    <a:pt x="72865" y="56277"/>
                  </a:lnTo>
                  <a:lnTo>
                    <a:pt x="73689" y="56184"/>
                  </a:lnTo>
                  <a:lnTo>
                    <a:pt x="85399" y="45742"/>
                  </a:lnTo>
                  <a:lnTo>
                    <a:pt x="118183" y="11038"/>
                  </a:lnTo>
                  <a:lnTo>
                    <a:pt x="136872" y="577"/>
                  </a:lnTo>
                  <a:lnTo>
                    <a:pt x="143172" y="0"/>
                  </a:lnTo>
                  <a:lnTo>
                    <a:pt x="155816" y="3122"/>
                  </a:lnTo>
                  <a:lnTo>
                    <a:pt x="174834" y="19555"/>
                  </a:lnTo>
                  <a:lnTo>
                    <a:pt x="187133" y="42298"/>
                  </a:lnTo>
                  <a:lnTo>
                    <a:pt x="192983" y="86805"/>
                  </a:lnTo>
                  <a:lnTo>
                    <a:pt x="193871" y="108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190"/>
            <p:cNvSpPr/>
            <p:nvPr>
              <p:custDataLst>
                <p:tags r:id="rId89"/>
              </p:custDataLst>
            </p:nvPr>
          </p:nvSpPr>
          <p:spPr>
            <a:xfrm>
              <a:off x="2496433" y="3893553"/>
              <a:ext cx="107068" cy="137889"/>
            </a:xfrm>
            <a:custGeom>
              <a:avLst/>
              <a:gdLst/>
              <a:ahLst/>
              <a:cxnLst/>
              <a:rect l="0" t="0" r="0" b="0"/>
              <a:pathLst>
                <a:path w="107068" h="137889">
                  <a:moveTo>
                    <a:pt x="5467" y="87897"/>
                  </a:moveTo>
                  <a:lnTo>
                    <a:pt x="5467" y="87897"/>
                  </a:lnTo>
                  <a:lnTo>
                    <a:pt x="0" y="87897"/>
                  </a:lnTo>
                  <a:lnTo>
                    <a:pt x="2750" y="84526"/>
                  </a:lnTo>
                  <a:lnTo>
                    <a:pt x="43953" y="72970"/>
                  </a:lnTo>
                  <a:lnTo>
                    <a:pt x="63829" y="63326"/>
                  </a:lnTo>
                  <a:lnTo>
                    <a:pt x="72093" y="53693"/>
                  </a:lnTo>
                  <a:lnTo>
                    <a:pt x="77412" y="41651"/>
                  </a:lnTo>
                  <a:lnTo>
                    <a:pt x="79776" y="26891"/>
                  </a:lnTo>
                  <a:lnTo>
                    <a:pt x="75182" y="12805"/>
                  </a:lnTo>
                  <a:lnTo>
                    <a:pt x="70994" y="6086"/>
                  </a:lnTo>
                  <a:lnTo>
                    <a:pt x="65379" y="2312"/>
                  </a:lnTo>
                  <a:lnTo>
                    <a:pt x="51615" y="0"/>
                  </a:lnTo>
                  <a:lnTo>
                    <a:pt x="36090" y="6969"/>
                  </a:lnTo>
                  <a:lnTo>
                    <a:pt x="27999" y="12778"/>
                  </a:lnTo>
                  <a:lnTo>
                    <a:pt x="15246" y="30522"/>
                  </a:lnTo>
                  <a:lnTo>
                    <a:pt x="9870" y="41180"/>
                  </a:lnTo>
                  <a:lnTo>
                    <a:pt x="5778" y="66193"/>
                  </a:lnTo>
                  <a:lnTo>
                    <a:pt x="7722" y="91656"/>
                  </a:lnTo>
                  <a:lnTo>
                    <a:pt x="15641" y="112380"/>
                  </a:lnTo>
                  <a:lnTo>
                    <a:pt x="28098" y="127236"/>
                  </a:lnTo>
                  <a:lnTo>
                    <a:pt x="35371" y="133173"/>
                  </a:lnTo>
                  <a:lnTo>
                    <a:pt x="52859" y="137888"/>
                  </a:lnTo>
                  <a:lnTo>
                    <a:pt x="71686" y="136927"/>
                  </a:lnTo>
                  <a:lnTo>
                    <a:pt x="107067" y="125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191"/>
            <p:cNvSpPr/>
            <p:nvPr>
              <p:custDataLst>
                <p:tags r:id="rId90"/>
              </p:custDataLst>
            </p:nvPr>
          </p:nvSpPr>
          <p:spPr>
            <a:xfrm>
              <a:off x="2420752" y="3759200"/>
              <a:ext cx="23999" cy="317501"/>
            </a:xfrm>
            <a:custGeom>
              <a:avLst/>
              <a:gdLst/>
              <a:ahLst/>
              <a:cxnLst/>
              <a:rect l="0" t="0" r="0" b="0"/>
              <a:pathLst>
                <a:path w="23999" h="317501">
                  <a:moveTo>
                    <a:pt x="23998" y="0"/>
                  </a:moveTo>
                  <a:lnTo>
                    <a:pt x="23998" y="0"/>
                  </a:lnTo>
                  <a:lnTo>
                    <a:pt x="20627" y="0"/>
                  </a:lnTo>
                  <a:lnTo>
                    <a:pt x="19634" y="705"/>
                  </a:lnTo>
                  <a:lnTo>
                    <a:pt x="18972" y="1881"/>
                  </a:lnTo>
                  <a:lnTo>
                    <a:pt x="9094" y="37590"/>
                  </a:lnTo>
                  <a:lnTo>
                    <a:pt x="5471" y="83418"/>
                  </a:lnTo>
                  <a:lnTo>
                    <a:pt x="2123" y="123623"/>
                  </a:lnTo>
                  <a:lnTo>
                    <a:pt x="165" y="167362"/>
                  </a:lnTo>
                  <a:lnTo>
                    <a:pt x="0" y="211261"/>
                  </a:lnTo>
                  <a:lnTo>
                    <a:pt x="2279" y="251938"/>
                  </a:lnTo>
                  <a:lnTo>
                    <a:pt x="7528" y="293684"/>
                  </a:lnTo>
                  <a:lnTo>
                    <a:pt x="11298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192"/>
            <p:cNvSpPr/>
            <p:nvPr>
              <p:custDataLst>
                <p:tags r:id="rId91"/>
              </p:custDataLst>
            </p:nvPr>
          </p:nvSpPr>
          <p:spPr>
            <a:xfrm>
              <a:off x="2096578" y="3771900"/>
              <a:ext cx="198145" cy="301152"/>
            </a:xfrm>
            <a:custGeom>
              <a:avLst/>
              <a:gdLst/>
              <a:ahLst/>
              <a:cxnLst/>
              <a:rect l="0" t="0" r="0" b="0"/>
              <a:pathLst>
                <a:path w="198145" h="301152">
                  <a:moveTo>
                    <a:pt x="17972" y="0"/>
                  </a:moveTo>
                  <a:lnTo>
                    <a:pt x="17972" y="0"/>
                  </a:lnTo>
                  <a:lnTo>
                    <a:pt x="17972" y="3371"/>
                  </a:lnTo>
                  <a:lnTo>
                    <a:pt x="21343" y="12209"/>
                  </a:lnTo>
                  <a:lnTo>
                    <a:pt x="33552" y="23765"/>
                  </a:lnTo>
                  <a:lnTo>
                    <a:pt x="57317" y="32755"/>
                  </a:lnTo>
                  <a:lnTo>
                    <a:pt x="102022" y="36338"/>
                  </a:lnTo>
                  <a:lnTo>
                    <a:pt x="139067" y="32012"/>
                  </a:lnTo>
                  <a:lnTo>
                    <a:pt x="181984" y="18265"/>
                  </a:lnTo>
                  <a:lnTo>
                    <a:pt x="198144" y="8704"/>
                  </a:lnTo>
                  <a:lnTo>
                    <a:pt x="198059" y="7214"/>
                  </a:lnTo>
                  <a:lnTo>
                    <a:pt x="194201" y="3677"/>
                  </a:lnTo>
                  <a:lnTo>
                    <a:pt x="184020" y="3515"/>
                  </a:lnTo>
                  <a:lnTo>
                    <a:pt x="177354" y="4460"/>
                  </a:lnTo>
                  <a:lnTo>
                    <a:pt x="136238" y="26255"/>
                  </a:lnTo>
                  <a:lnTo>
                    <a:pt x="91114" y="57737"/>
                  </a:lnTo>
                  <a:lnTo>
                    <a:pt x="69042" y="80842"/>
                  </a:lnTo>
                  <a:lnTo>
                    <a:pt x="64719" y="87762"/>
                  </a:lnTo>
                  <a:lnTo>
                    <a:pt x="63247" y="94491"/>
                  </a:lnTo>
                  <a:lnTo>
                    <a:pt x="65376" y="107612"/>
                  </a:lnTo>
                  <a:lnTo>
                    <a:pt x="69330" y="112664"/>
                  </a:lnTo>
                  <a:lnTo>
                    <a:pt x="95983" y="130718"/>
                  </a:lnTo>
                  <a:lnTo>
                    <a:pt x="98505" y="135237"/>
                  </a:lnTo>
                  <a:lnTo>
                    <a:pt x="97766" y="137431"/>
                  </a:lnTo>
                  <a:lnTo>
                    <a:pt x="53991" y="174995"/>
                  </a:lnTo>
                  <a:lnTo>
                    <a:pt x="16698" y="214483"/>
                  </a:lnTo>
                  <a:lnTo>
                    <a:pt x="818" y="245741"/>
                  </a:lnTo>
                  <a:lnTo>
                    <a:pt x="0" y="264911"/>
                  </a:lnTo>
                  <a:lnTo>
                    <a:pt x="1757" y="273974"/>
                  </a:lnTo>
                  <a:lnTo>
                    <a:pt x="11236" y="287807"/>
                  </a:lnTo>
                  <a:lnTo>
                    <a:pt x="17714" y="293471"/>
                  </a:lnTo>
                  <a:lnTo>
                    <a:pt x="36202" y="299765"/>
                  </a:lnTo>
                  <a:lnTo>
                    <a:pt x="59235" y="301151"/>
                  </a:lnTo>
                  <a:lnTo>
                    <a:pt x="99970" y="293998"/>
                  </a:lnTo>
                  <a:lnTo>
                    <a:pt x="142613" y="281530"/>
                  </a:lnTo>
                  <a:lnTo>
                    <a:pt x="19577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1193"/>
          <p:cNvSpPr/>
          <p:nvPr>
            <p:custDataLst>
              <p:tags r:id="rId2"/>
            </p:custDataLst>
          </p:nvPr>
        </p:nvSpPr>
        <p:spPr>
          <a:xfrm>
            <a:off x="3873160" y="3632277"/>
            <a:ext cx="368641" cy="497451"/>
          </a:xfrm>
          <a:custGeom>
            <a:avLst/>
            <a:gdLst/>
            <a:ahLst/>
            <a:cxnLst/>
            <a:rect l="0" t="0" r="0" b="0"/>
            <a:pathLst>
              <a:path w="368641" h="497451">
                <a:moveTo>
                  <a:pt x="120990" y="215823"/>
                </a:moveTo>
                <a:lnTo>
                  <a:pt x="120990" y="215823"/>
                </a:lnTo>
                <a:lnTo>
                  <a:pt x="99942" y="206985"/>
                </a:lnTo>
                <a:lnTo>
                  <a:pt x="66712" y="204591"/>
                </a:lnTo>
                <a:lnTo>
                  <a:pt x="40074" y="209830"/>
                </a:lnTo>
                <a:lnTo>
                  <a:pt x="20352" y="218803"/>
                </a:lnTo>
                <a:lnTo>
                  <a:pt x="12976" y="226277"/>
                </a:lnTo>
                <a:lnTo>
                  <a:pt x="2898" y="245869"/>
                </a:lnTo>
                <a:lnTo>
                  <a:pt x="0" y="280699"/>
                </a:lnTo>
                <a:lnTo>
                  <a:pt x="7715" y="303453"/>
                </a:lnTo>
                <a:lnTo>
                  <a:pt x="21257" y="323209"/>
                </a:lnTo>
                <a:lnTo>
                  <a:pt x="39035" y="336692"/>
                </a:lnTo>
                <a:lnTo>
                  <a:pt x="68877" y="348846"/>
                </a:lnTo>
                <a:lnTo>
                  <a:pt x="77781" y="348955"/>
                </a:lnTo>
                <a:lnTo>
                  <a:pt x="93319" y="343431"/>
                </a:lnTo>
                <a:lnTo>
                  <a:pt x="105399" y="332040"/>
                </a:lnTo>
                <a:lnTo>
                  <a:pt x="110596" y="325051"/>
                </a:lnTo>
                <a:lnTo>
                  <a:pt x="114489" y="307878"/>
                </a:lnTo>
                <a:lnTo>
                  <a:pt x="114539" y="298360"/>
                </a:lnTo>
                <a:lnTo>
                  <a:pt x="97755" y="257996"/>
                </a:lnTo>
                <a:lnTo>
                  <a:pt x="77181" y="217030"/>
                </a:lnTo>
                <a:lnTo>
                  <a:pt x="50705" y="178453"/>
                </a:lnTo>
                <a:lnTo>
                  <a:pt x="50145" y="175387"/>
                </a:lnTo>
                <a:lnTo>
                  <a:pt x="51182" y="172638"/>
                </a:lnTo>
                <a:lnTo>
                  <a:pt x="53285" y="170099"/>
                </a:lnTo>
                <a:lnTo>
                  <a:pt x="89193" y="155886"/>
                </a:lnTo>
                <a:lnTo>
                  <a:pt x="120264" y="147792"/>
                </a:lnTo>
                <a:lnTo>
                  <a:pt x="157121" y="135728"/>
                </a:lnTo>
                <a:lnTo>
                  <a:pt x="196315" y="120958"/>
                </a:lnTo>
                <a:lnTo>
                  <a:pt x="234901" y="104987"/>
                </a:lnTo>
                <a:lnTo>
                  <a:pt x="273217" y="84718"/>
                </a:lnTo>
                <a:lnTo>
                  <a:pt x="308591" y="62304"/>
                </a:lnTo>
                <a:lnTo>
                  <a:pt x="354401" y="22933"/>
                </a:lnTo>
                <a:lnTo>
                  <a:pt x="365133" y="9444"/>
                </a:lnTo>
                <a:lnTo>
                  <a:pt x="367008" y="4859"/>
                </a:lnTo>
                <a:lnTo>
                  <a:pt x="367552" y="1097"/>
                </a:lnTo>
                <a:lnTo>
                  <a:pt x="365798" y="0"/>
                </a:lnTo>
                <a:lnTo>
                  <a:pt x="358205" y="2544"/>
                </a:lnTo>
                <a:lnTo>
                  <a:pt x="325944" y="37365"/>
                </a:lnTo>
                <a:lnTo>
                  <a:pt x="295233" y="84002"/>
                </a:lnTo>
                <a:lnTo>
                  <a:pt x="271809" y="126897"/>
                </a:lnTo>
                <a:lnTo>
                  <a:pt x="260342" y="150895"/>
                </a:lnTo>
                <a:lnTo>
                  <a:pt x="249169" y="176065"/>
                </a:lnTo>
                <a:lnTo>
                  <a:pt x="238193" y="202018"/>
                </a:lnTo>
                <a:lnTo>
                  <a:pt x="228053" y="228492"/>
                </a:lnTo>
                <a:lnTo>
                  <a:pt x="218470" y="255313"/>
                </a:lnTo>
                <a:lnTo>
                  <a:pt x="209261" y="282366"/>
                </a:lnTo>
                <a:lnTo>
                  <a:pt x="202414" y="307457"/>
                </a:lnTo>
                <a:lnTo>
                  <a:pt x="192927" y="354151"/>
                </a:lnTo>
                <a:lnTo>
                  <a:pt x="190121" y="396541"/>
                </a:lnTo>
                <a:lnTo>
                  <a:pt x="192637" y="433726"/>
                </a:lnTo>
                <a:lnTo>
                  <a:pt x="205248" y="472376"/>
                </a:lnTo>
                <a:lnTo>
                  <a:pt x="217530" y="492295"/>
                </a:lnTo>
                <a:lnTo>
                  <a:pt x="223398" y="497450"/>
                </a:lnTo>
                <a:lnTo>
                  <a:pt x="227362" y="497413"/>
                </a:lnTo>
                <a:lnTo>
                  <a:pt x="237411" y="493609"/>
                </a:lnTo>
                <a:lnTo>
                  <a:pt x="254968" y="473421"/>
                </a:lnTo>
                <a:lnTo>
                  <a:pt x="274795" y="431336"/>
                </a:lnTo>
                <a:lnTo>
                  <a:pt x="288536" y="396264"/>
                </a:lnTo>
                <a:lnTo>
                  <a:pt x="289999" y="382802"/>
                </a:lnTo>
                <a:lnTo>
                  <a:pt x="288298" y="372116"/>
                </a:lnTo>
                <a:lnTo>
                  <a:pt x="286856" y="368702"/>
                </a:lnTo>
                <a:lnTo>
                  <a:pt x="285190" y="366425"/>
                </a:lnTo>
                <a:lnTo>
                  <a:pt x="280816" y="362772"/>
                </a:lnTo>
                <a:lnTo>
                  <a:pt x="281163" y="362472"/>
                </a:lnTo>
                <a:lnTo>
                  <a:pt x="292433" y="358228"/>
                </a:lnTo>
                <a:lnTo>
                  <a:pt x="333623" y="335157"/>
                </a:lnTo>
                <a:lnTo>
                  <a:pt x="368640" y="3110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Shape-1194"/>
          <p:cNvSpPr/>
          <p:nvPr>
            <p:custDataLst>
              <p:tags r:id="rId3"/>
            </p:custDataLst>
          </p:nvPr>
        </p:nvSpPr>
        <p:spPr>
          <a:xfrm>
            <a:off x="4762500" y="3632646"/>
            <a:ext cx="177254" cy="308145"/>
          </a:xfrm>
          <a:custGeom>
            <a:avLst/>
            <a:gdLst/>
            <a:ahLst/>
            <a:cxnLst/>
            <a:rect l="0" t="0" r="0" b="0"/>
            <a:pathLst>
              <a:path w="177254" h="308145">
                <a:moveTo>
                  <a:pt x="0" y="82104"/>
                </a:moveTo>
                <a:lnTo>
                  <a:pt x="0" y="82104"/>
                </a:lnTo>
                <a:lnTo>
                  <a:pt x="5069" y="95771"/>
                </a:lnTo>
                <a:lnTo>
                  <a:pt x="10831" y="129819"/>
                </a:lnTo>
                <a:lnTo>
                  <a:pt x="17712" y="174637"/>
                </a:lnTo>
                <a:lnTo>
                  <a:pt x="26963" y="218804"/>
                </a:lnTo>
                <a:lnTo>
                  <a:pt x="31037" y="257604"/>
                </a:lnTo>
                <a:lnTo>
                  <a:pt x="37387" y="293380"/>
                </a:lnTo>
                <a:lnTo>
                  <a:pt x="37624" y="293510"/>
                </a:lnTo>
                <a:lnTo>
                  <a:pt x="37783" y="292891"/>
                </a:lnTo>
                <a:lnTo>
                  <a:pt x="32605" y="246296"/>
                </a:lnTo>
                <a:lnTo>
                  <a:pt x="34011" y="208230"/>
                </a:lnTo>
                <a:lnTo>
                  <a:pt x="35374" y="185238"/>
                </a:lnTo>
                <a:lnTo>
                  <a:pt x="37694" y="158621"/>
                </a:lnTo>
                <a:lnTo>
                  <a:pt x="40651" y="129588"/>
                </a:lnTo>
                <a:lnTo>
                  <a:pt x="44034" y="98943"/>
                </a:lnTo>
                <a:lnTo>
                  <a:pt x="55319" y="51723"/>
                </a:lnTo>
                <a:lnTo>
                  <a:pt x="69036" y="19212"/>
                </a:lnTo>
                <a:lnTo>
                  <a:pt x="82188" y="4763"/>
                </a:lnTo>
                <a:lnTo>
                  <a:pt x="89364" y="1616"/>
                </a:lnTo>
                <a:lnTo>
                  <a:pt x="104864" y="0"/>
                </a:lnTo>
                <a:lnTo>
                  <a:pt x="123041" y="7278"/>
                </a:lnTo>
                <a:lnTo>
                  <a:pt x="132828" y="13170"/>
                </a:lnTo>
                <a:lnTo>
                  <a:pt x="160084" y="55172"/>
                </a:lnTo>
                <a:lnTo>
                  <a:pt x="171808" y="90595"/>
                </a:lnTo>
                <a:lnTo>
                  <a:pt x="177253" y="129622"/>
                </a:lnTo>
                <a:lnTo>
                  <a:pt x="174970" y="175190"/>
                </a:lnTo>
                <a:lnTo>
                  <a:pt x="163607" y="216138"/>
                </a:lnTo>
                <a:lnTo>
                  <a:pt x="146092" y="251741"/>
                </a:lnTo>
                <a:lnTo>
                  <a:pt x="113137" y="292057"/>
                </a:lnTo>
                <a:lnTo>
                  <a:pt x="91440" y="305474"/>
                </a:lnTo>
                <a:lnTo>
                  <a:pt x="70038" y="308144"/>
                </a:lnTo>
                <a:lnTo>
                  <a:pt x="50883" y="304628"/>
                </a:lnTo>
                <a:lnTo>
                  <a:pt x="25400" y="2916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220"/>
          <p:cNvGrpSpPr/>
          <p:nvPr/>
        </p:nvGrpSpPr>
        <p:grpSpPr>
          <a:xfrm>
            <a:off x="5308319" y="3804627"/>
            <a:ext cx="540032" cy="156989"/>
            <a:chOff x="5308319" y="3804627"/>
            <a:chExt cx="540032" cy="156989"/>
          </a:xfrm>
        </p:grpSpPr>
        <p:sp>
          <p:nvSpPr>
            <p:cNvPr id="165" name="SMARTInkShape-1195"/>
            <p:cNvSpPr/>
            <p:nvPr>
              <p:custDataLst>
                <p:tags r:id="rId83"/>
              </p:custDataLst>
            </p:nvPr>
          </p:nvSpPr>
          <p:spPr>
            <a:xfrm>
              <a:off x="5707378" y="3804627"/>
              <a:ext cx="140973" cy="156989"/>
            </a:xfrm>
            <a:custGeom>
              <a:avLst/>
              <a:gdLst/>
              <a:ahLst/>
              <a:cxnLst/>
              <a:rect l="0" t="0" r="0" b="0"/>
              <a:pathLst>
                <a:path w="140973" h="156989">
                  <a:moveTo>
                    <a:pt x="7622" y="68873"/>
                  </a:moveTo>
                  <a:lnTo>
                    <a:pt x="7622" y="68873"/>
                  </a:lnTo>
                  <a:lnTo>
                    <a:pt x="10993" y="65502"/>
                  </a:lnTo>
                  <a:lnTo>
                    <a:pt x="40225" y="47204"/>
                  </a:lnTo>
                  <a:lnTo>
                    <a:pt x="46807" y="34078"/>
                  </a:lnTo>
                  <a:lnTo>
                    <a:pt x="51032" y="6026"/>
                  </a:lnTo>
                  <a:lnTo>
                    <a:pt x="49967" y="2280"/>
                  </a:lnTo>
                  <a:lnTo>
                    <a:pt x="47846" y="489"/>
                  </a:lnTo>
                  <a:lnTo>
                    <a:pt x="45021" y="0"/>
                  </a:lnTo>
                  <a:lnTo>
                    <a:pt x="36239" y="6983"/>
                  </a:lnTo>
                  <a:lnTo>
                    <a:pt x="25279" y="21611"/>
                  </a:lnTo>
                  <a:lnTo>
                    <a:pt x="8621" y="56908"/>
                  </a:lnTo>
                  <a:lnTo>
                    <a:pt x="0" y="93785"/>
                  </a:lnTo>
                  <a:lnTo>
                    <a:pt x="236" y="116399"/>
                  </a:lnTo>
                  <a:lnTo>
                    <a:pt x="8337" y="134445"/>
                  </a:lnTo>
                  <a:lnTo>
                    <a:pt x="14449" y="142221"/>
                  </a:lnTo>
                  <a:lnTo>
                    <a:pt x="34410" y="152742"/>
                  </a:lnTo>
                  <a:lnTo>
                    <a:pt x="46648" y="156536"/>
                  </a:lnTo>
                  <a:lnTo>
                    <a:pt x="80940" y="156988"/>
                  </a:lnTo>
                  <a:lnTo>
                    <a:pt x="140972" y="151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196"/>
            <p:cNvSpPr/>
            <p:nvPr>
              <p:custDataLst>
                <p:tags r:id="rId84"/>
              </p:custDataLst>
            </p:nvPr>
          </p:nvSpPr>
          <p:spPr>
            <a:xfrm>
              <a:off x="5537200" y="3806341"/>
              <a:ext cx="133351" cy="152992"/>
            </a:xfrm>
            <a:custGeom>
              <a:avLst/>
              <a:gdLst/>
              <a:ahLst/>
              <a:cxnLst/>
              <a:rect l="0" t="0" r="0" b="0"/>
              <a:pathLst>
                <a:path w="133351" h="152992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6742" y="1563"/>
                  </a:lnTo>
                  <a:lnTo>
                    <a:pt x="17676" y="16522"/>
                  </a:lnTo>
                  <a:lnTo>
                    <a:pt x="38378" y="62069"/>
                  </a:lnTo>
                  <a:lnTo>
                    <a:pt x="50960" y="102026"/>
                  </a:lnTo>
                  <a:lnTo>
                    <a:pt x="54611" y="131269"/>
                  </a:lnTo>
                  <a:lnTo>
                    <a:pt x="52964" y="144100"/>
                  </a:lnTo>
                  <a:lnTo>
                    <a:pt x="49880" y="150744"/>
                  </a:lnTo>
                  <a:lnTo>
                    <a:pt x="48070" y="152515"/>
                  </a:lnTo>
                  <a:lnTo>
                    <a:pt x="46863" y="152991"/>
                  </a:lnTo>
                  <a:lnTo>
                    <a:pt x="46058" y="152603"/>
                  </a:lnTo>
                  <a:lnTo>
                    <a:pt x="44459" y="148173"/>
                  </a:lnTo>
                  <a:lnTo>
                    <a:pt x="41397" y="136797"/>
                  </a:lnTo>
                  <a:lnTo>
                    <a:pt x="49190" y="101041"/>
                  </a:lnTo>
                  <a:lnTo>
                    <a:pt x="68276" y="68183"/>
                  </a:lnTo>
                  <a:lnTo>
                    <a:pt x="87495" y="55149"/>
                  </a:lnTo>
                  <a:lnTo>
                    <a:pt x="107325" y="48416"/>
                  </a:lnTo>
                  <a:lnTo>
                    <a:pt x="133350" y="48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197"/>
            <p:cNvSpPr/>
            <p:nvPr>
              <p:custDataLst>
                <p:tags r:id="rId85"/>
              </p:custDataLst>
            </p:nvPr>
          </p:nvSpPr>
          <p:spPr>
            <a:xfrm>
              <a:off x="5308319" y="3821966"/>
              <a:ext cx="165382" cy="121385"/>
            </a:xfrm>
            <a:custGeom>
              <a:avLst/>
              <a:gdLst/>
              <a:ahLst/>
              <a:cxnLst/>
              <a:rect l="0" t="0" r="0" b="0"/>
              <a:pathLst>
                <a:path w="165382" h="121385">
                  <a:moveTo>
                    <a:pt x="165381" y="45184"/>
                  </a:moveTo>
                  <a:lnTo>
                    <a:pt x="165381" y="45184"/>
                  </a:lnTo>
                  <a:lnTo>
                    <a:pt x="120601" y="15330"/>
                  </a:lnTo>
                  <a:lnTo>
                    <a:pt x="101783" y="2785"/>
                  </a:lnTo>
                  <a:lnTo>
                    <a:pt x="87256" y="0"/>
                  </a:lnTo>
                  <a:lnTo>
                    <a:pt x="79431" y="244"/>
                  </a:lnTo>
                  <a:lnTo>
                    <a:pt x="61329" y="8042"/>
                  </a:lnTo>
                  <a:lnTo>
                    <a:pt x="20963" y="36044"/>
                  </a:lnTo>
                  <a:lnTo>
                    <a:pt x="7591" y="54057"/>
                  </a:lnTo>
                  <a:lnTo>
                    <a:pt x="707" y="72411"/>
                  </a:lnTo>
                  <a:lnTo>
                    <a:pt x="0" y="87623"/>
                  </a:lnTo>
                  <a:lnTo>
                    <a:pt x="2915" y="93938"/>
                  </a:lnTo>
                  <a:lnTo>
                    <a:pt x="13682" y="104717"/>
                  </a:lnTo>
                  <a:lnTo>
                    <a:pt x="20504" y="106745"/>
                  </a:lnTo>
                  <a:lnTo>
                    <a:pt x="35609" y="105235"/>
                  </a:lnTo>
                  <a:lnTo>
                    <a:pt x="49849" y="97979"/>
                  </a:lnTo>
                  <a:lnTo>
                    <a:pt x="85622" y="66352"/>
                  </a:lnTo>
                  <a:lnTo>
                    <a:pt x="96045" y="52083"/>
                  </a:lnTo>
                  <a:lnTo>
                    <a:pt x="96579" y="49783"/>
                  </a:lnTo>
                  <a:lnTo>
                    <a:pt x="96229" y="48250"/>
                  </a:lnTo>
                  <a:lnTo>
                    <a:pt x="95997" y="47933"/>
                  </a:lnTo>
                  <a:lnTo>
                    <a:pt x="95738" y="49463"/>
                  </a:lnTo>
                  <a:lnTo>
                    <a:pt x="95592" y="64405"/>
                  </a:lnTo>
                  <a:lnTo>
                    <a:pt x="102291" y="83334"/>
                  </a:lnTo>
                  <a:lnTo>
                    <a:pt x="113213" y="102349"/>
                  </a:lnTo>
                  <a:lnTo>
                    <a:pt x="125027" y="111278"/>
                  </a:lnTo>
                  <a:lnTo>
                    <a:pt x="146331" y="121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221"/>
          <p:cNvGrpSpPr/>
          <p:nvPr/>
        </p:nvGrpSpPr>
        <p:grpSpPr>
          <a:xfrm>
            <a:off x="6419207" y="3688029"/>
            <a:ext cx="1080144" cy="356386"/>
            <a:chOff x="6419207" y="3688029"/>
            <a:chExt cx="1080144" cy="356386"/>
          </a:xfrm>
        </p:grpSpPr>
        <p:sp>
          <p:nvSpPr>
            <p:cNvPr id="169" name="SMARTInkShape-1198"/>
            <p:cNvSpPr/>
            <p:nvPr>
              <p:custDataLst>
                <p:tags r:id="rId75"/>
              </p:custDataLst>
            </p:nvPr>
          </p:nvSpPr>
          <p:spPr>
            <a:xfrm>
              <a:off x="7383124" y="3855672"/>
              <a:ext cx="116227" cy="176911"/>
            </a:xfrm>
            <a:custGeom>
              <a:avLst/>
              <a:gdLst/>
              <a:ahLst/>
              <a:cxnLst/>
              <a:rect l="0" t="0" r="0" b="0"/>
              <a:pathLst>
                <a:path w="116227" h="176911">
                  <a:moveTo>
                    <a:pt x="116226" y="17828"/>
                  </a:moveTo>
                  <a:lnTo>
                    <a:pt x="116226" y="17828"/>
                  </a:lnTo>
                  <a:lnTo>
                    <a:pt x="112855" y="14457"/>
                  </a:lnTo>
                  <a:lnTo>
                    <a:pt x="78876" y="4963"/>
                  </a:lnTo>
                  <a:lnTo>
                    <a:pt x="35940" y="0"/>
                  </a:lnTo>
                  <a:lnTo>
                    <a:pt x="10829" y="2511"/>
                  </a:lnTo>
                  <a:lnTo>
                    <a:pt x="2355" y="5846"/>
                  </a:lnTo>
                  <a:lnTo>
                    <a:pt x="95" y="7724"/>
                  </a:lnTo>
                  <a:lnTo>
                    <a:pt x="0" y="10386"/>
                  </a:lnTo>
                  <a:lnTo>
                    <a:pt x="3657" y="17107"/>
                  </a:lnTo>
                  <a:lnTo>
                    <a:pt x="42205" y="45851"/>
                  </a:lnTo>
                  <a:lnTo>
                    <a:pt x="79418" y="80984"/>
                  </a:lnTo>
                  <a:lnTo>
                    <a:pt x="98656" y="111486"/>
                  </a:lnTo>
                  <a:lnTo>
                    <a:pt x="103007" y="130480"/>
                  </a:lnTo>
                  <a:lnTo>
                    <a:pt x="101884" y="146917"/>
                  </a:lnTo>
                  <a:lnTo>
                    <a:pt x="96681" y="158927"/>
                  </a:lnTo>
                  <a:lnTo>
                    <a:pt x="85901" y="168968"/>
                  </a:lnTo>
                  <a:lnTo>
                    <a:pt x="79076" y="173621"/>
                  </a:lnTo>
                  <a:lnTo>
                    <a:pt x="65848" y="176910"/>
                  </a:lnTo>
                  <a:lnTo>
                    <a:pt x="59357" y="176799"/>
                  </a:lnTo>
                  <a:lnTo>
                    <a:pt x="54324" y="174609"/>
                  </a:lnTo>
                  <a:lnTo>
                    <a:pt x="40026" y="157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199"/>
            <p:cNvSpPr/>
            <p:nvPr>
              <p:custDataLst>
                <p:tags r:id="rId76"/>
              </p:custDataLst>
            </p:nvPr>
          </p:nvSpPr>
          <p:spPr>
            <a:xfrm>
              <a:off x="7112867" y="3837760"/>
              <a:ext cx="272184" cy="189820"/>
            </a:xfrm>
            <a:custGeom>
              <a:avLst/>
              <a:gdLst/>
              <a:ahLst/>
              <a:cxnLst/>
              <a:rect l="0" t="0" r="0" b="0"/>
              <a:pathLst>
                <a:path w="272184" h="189820">
                  <a:moveTo>
                    <a:pt x="18183" y="48440"/>
                  </a:moveTo>
                  <a:lnTo>
                    <a:pt x="18183" y="48440"/>
                  </a:lnTo>
                  <a:lnTo>
                    <a:pt x="14812" y="55182"/>
                  </a:lnTo>
                  <a:lnTo>
                    <a:pt x="14524" y="57874"/>
                  </a:lnTo>
                  <a:lnTo>
                    <a:pt x="16086" y="62745"/>
                  </a:lnTo>
                  <a:lnTo>
                    <a:pt x="17491" y="64327"/>
                  </a:lnTo>
                  <a:lnTo>
                    <a:pt x="20932" y="66084"/>
                  </a:lnTo>
                  <a:lnTo>
                    <a:pt x="33580" y="63702"/>
                  </a:lnTo>
                  <a:lnTo>
                    <a:pt x="50732" y="55157"/>
                  </a:lnTo>
                  <a:lnTo>
                    <a:pt x="59225" y="43900"/>
                  </a:lnTo>
                  <a:lnTo>
                    <a:pt x="67055" y="27160"/>
                  </a:lnTo>
                  <a:lnTo>
                    <a:pt x="65581" y="26493"/>
                  </a:lnTo>
                  <a:lnTo>
                    <a:pt x="58299" y="27632"/>
                  </a:lnTo>
                  <a:lnTo>
                    <a:pt x="38927" y="42353"/>
                  </a:lnTo>
                  <a:lnTo>
                    <a:pt x="15314" y="67960"/>
                  </a:lnTo>
                  <a:lnTo>
                    <a:pt x="556" y="101261"/>
                  </a:lnTo>
                  <a:lnTo>
                    <a:pt x="0" y="121775"/>
                  </a:lnTo>
                  <a:lnTo>
                    <a:pt x="1828" y="131197"/>
                  </a:lnTo>
                  <a:lnTo>
                    <a:pt x="11384" y="147310"/>
                  </a:lnTo>
                  <a:lnTo>
                    <a:pt x="25039" y="160115"/>
                  </a:lnTo>
                  <a:lnTo>
                    <a:pt x="40515" y="168158"/>
                  </a:lnTo>
                  <a:lnTo>
                    <a:pt x="58683" y="168441"/>
                  </a:lnTo>
                  <a:lnTo>
                    <a:pt x="77810" y="163157"/>
                  </a:lnTo>
                  <a:lnTo>
                    <a:pt x="95719" y="153753"/>
                  </a:lnTo>
                  <a:lnTo>
                    <a:pt x="109322" y="138755"/>
                  </a:lnTo>
                  <a:lnTo>
                    <a:pt x="119368" y="119624"/>
                  </a:lnTo>
                  <a:lnTo>
                    <a:pt x="129684" y="78494"/>
                  </a:lnTo>
                  <a:lnTo>
                    <a:pt x="129772" y="54287"/>
                  </a:lnTo>
                  <a:lnTo>
                    <a:pt x="126452" y="9590"/>
                  </a:lnTo>
                  <a:lnTo>
                    <a:pt x="126346" y="5607"/>
                  </a:lnTo>
                  <a:lnTo>
                    <a:pt x="126981" y="2951"/>
                  </a:lnTo>
                  <a:lnTo>
                    <a:pt x="128110" y="1181"/>
                  </a:lnTo>
                  <a:lnTo>
                    <a:pt x="129567" y="0"/>
                  </a:lnTo>
                  <a:lnTo>
                    <a:pt x="136832" y="4333"/>
                  </a:lnTo>
                  <a:lnTo>
                    <a:pt x="154703" y="24317"/>
                  </a:lnTo>
                  <a:lnTo>
                    <a:pt x="177872" y="58931"/>
                  </a:lnTo>
                  <a:lnTo>
                    <a:pt x="200729" y="98585"/>
                  </a:lnTo>
                  <a:lnTo>
                    <a:pt x="211498" y="124349"/>
                  </a:lnTo>
                  <a:lnTo>
                    <a:pt x="213593" y="160537"/>
                  </a:lnTo>
                  <a:lnTo>
                    <a:pt x="209746" y="183489"/>
                  </a:lnTo>
                  <a:lnTo>
                    <a:pt x="206098" y="189601"/>
                  </a:lnTo>
                  <a:lnTo>
                    <a:pt x="203431" y="189819"/>
                  </a:lnTo>
                  <a:lnTo>
                    <a:pt x="196706" y="186299"/>
                  </a:lnTo>
                  <a:lnTo>
                    <a:pt x="190895" y="176268"/>
                  </a:lnTo>
                  <a:lnTo>
                    <a:pt x="188358" y="169642"/>
                  </a:lnTo>
                  <a:lnTo>
                    <a:pt x="188157" y="129978"/>
                  </a:lnTo>
                  <a:lnTo>
                    <a:pt x="194622" y="97849"/>
                  </a:lnTo>
                  <a:lnTo>
                    <a:pt x="205961" y="68988"/>
                  </a:lnTo>
                  <a:lnTo>
                    <a:pt x="222760" y="51458"/>
                  </a:lnTo>
                  <a:lnTo>
                    <a:pt x="272183" y="2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00"/>
            <p:cNvSpPr/>
            <p:nvPr>
              <p:custDataLst>
                <p:tags r:id="rId77"/>
              </p:custDataLst>
            </p:nvPr>
          </p:nvSpPr>
          <p:spPr>
            <a:xfrm>
              <a:off x="7042150" y="38163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01"/>
            <p:cNvSpPr/>
            <p:nvPr>
              <p:custDataLst>
                <p:tags r:id="rId78"/>
              </p:custDataLst>
            </p:nvPr>
          </p:nvSpPr>
          <p:spPr>
            <a:xfrm>
              <a:off x="7024568" y="3892550"/>
              <a:ext cx="11233" cy="95251"/>
            </a:xfrm>
            <a:custGeom>
              <a:avLst/>
              <a:gdLst/>
              <a:ahLst/>
              <a:cxnLst/>
              <a:rect l="0" t="0" r="0" b="0"/>
              <a:pathLst>
                <a:path w="11233" h="95251">
                  <a:moveTo>
                    <a:pt x="11232" y="0"/>
                  </a:moveTo>
                  <a:lnTo>
                    <a:pt x="11232" y="0"/>
                  </a:lnTo>
                  <a:lnTo>
                    <a:pt x="2393" y="24419"/>
                  </a:lnTo>
                  <a:lnTo>
                    <a:pt x="0" y="59334"/>
                  </a:lnTo>
                  <a:lnTo>
                    <a:pt x="488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02"/>
            <p:cNvSpPr/>
            <p:nvPr>
              <p:custDataLst>
                <p:tags r:id="rId79"/>
              </p:custDataLst>
            </p:nvPr>
          </p:nvSpPr>
          <p:spPr>
            <a:xfrm>
              <a:off x="6950094" y="3702050"/>
              <a:ext cx="34907" cy="311151"/>
            </a:xfrm>
            <a:custGeom>
              <a:avLst/>
              <a:gdLst/>
              <a:ahLst/>
              <a:cxnLst/>
              <a:rect l="0" t="0" r="0" b="0"/>
              <a:pathLst>
                <a:path w="34907" h="311151">
                  <a:moveTo>
                    <a:pt x="34906" y="0"/>
                  </a:moveTo>
                  <a:lnTo>
                    <a:pt x="34906" y="0"/>
                  </a:lnTo>
                  <a:lnTo>
                    <a:pt x="24792" y="3371"/>
                  </a:lnTo>
                  <a:lnTo>
                    <a:pt x="16065" y="10670"/>
                  </a:lnTo>
                  <a:lnTo>
                    <a:pt x="11762" y="15580"/>
                  </a:lnTo>
                  <a:lnTo>
                    <a:pt x="6981" y="32324"/>
                  </a:lnTo>
                  <a:lnTo>
                    <a:pt x="2407" y="71196"/>
                  </a:lnTo>
                  <a:lnTo>
                    <a:pt x="0" y="105020"/>
                  </a:lnTo>
                  <a:lnTo>
                    <a:pt x="1283" y="141220"/>
                  </a:lnTo>
                  <a:lnTo>
                    <a:pt x="4205" y="178476"/>
                  </a:lnTo>
                  <a:lnTo>
                    <a:pt x="7150" y="214789"/>
                  </a:lnTo>
                  <a:lnTo>
                    <a:pt x="8808" y="261589"/>
                  </a:lnTo>
                  <a:lnTo>
                    <a:pt x="9506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203"/>
            <p:cNvSpPr/>
            <p:nvPr>
              <p:custDataLst>
                <p:tags r:id="rId80"/>
              </p:custDataLst>
            </p:nvPr>
          </p:nvSpPr>
          <p:spPr>
            <a:xfrm>
              <a:off x="6731882" y="3810000"/>
              <a:ext cx="170569" cy="38101"/>
            </a:xfrm>
            <a:custGeom>
              <a:avLst/>
              <a:gdLst/>
              <a:ahLst/>
              <a:cxnLst/>
              <a:rect l="0" t="0" r="0" b="0"/>
              <a:pathLst>
                <a:path w="170569" h="38101">
                  <a:moveTo>
                    <a:pt x="5468" y="38100"/>
                  </a:moveTo>
                  <a:lnTo>
                    <a:pt x="5468" y="38100"/>
                  </a:lnTo>
                  <a:lnTo>
                    <a:pt x="2097" y="34729"/>
                  </a:lnTo>
                  <a:lnTo>
                    <a:pt x="442" y="31192"/>
                  </a:lnTo>
                  <a:lnTo>
                    <a:pt x="0" y="29262"/>
                  </a:lnTo>
                  <a:lnTo>
                    <a:pt x="2528" y="27269"/>
                  </a:lnTo>
                  <a:lnTo>
                    <a:pt x="21687" y="21093"/>
                  </a:lnTo>
                  <a:lnTo>
                    <a:pt x="59113" y="14794"/>
                  </a:lnTo>
                  <a:lnTo>
                    <a:pt x="92105" y="10574"/>
                  </a:lnTo>
                  <a:lnTo>
                    <a:pt x="139636" y="4230"/>
                  </a:lnTo>
                  <a:lnTo>
                    <a:pt x="1705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204"/>
            <p:cNvSpPr/>
            <p:nvPr>
              <p:custDataLst>
                <p:tags r:id="rId81"/>
              </p:custDataLst>
            </p:nvPr>
          </p:nvSpPr>
          <p:spPr>
            <a:xfrm>
              <a:off x="6586347" y="3688029"/>
              <a:ext cx="265304" cy="356386"/>
            </a:xfrm>
            <a:custGeom>
              <a:avLst/>
              <a:gdLst/>
              <a:ahLst/>
              <a:cxnLst/>
              <a:rect l="0" t="0" r="0" b="0"/>
              <a:pathLst>
                <a:path w="265304" h="356386">
                  <a:moveTo>
                    <a:pt x="17653" y="172771"/>
                  </a:moveTo>
                  <a:lnTo>
                    <a:pt x="17653" y="172771"/>
                  </a:lnTo>
                  <a:lnTo>
                    <a:pt x="6718" y="161836"/>
                  </a:lnTo>
                  <a:lnTo>
                    <a:pt x="5424" y="163364"/>
                  </a:lnTo>
                  <a:lnTo>
                    <a:pt x="2104" y="170707"/>
                  </a:lnTo>
                  <a:lnTo>
                    <a:pt x="0" y="203512"/>
                  </a:lnTo>
                  <a:lnTo>
                    <a:pt x="5647" y="248144"/>
                  </a:lnTo>
                  <a:lnTo>
                    <a:pt x="10906" y="268359"/>
                  </a:lnTo>
                  <a:lnTo>
                    <a:pt x="20299" y="284399"/>
                  </a:lnTo>
                  <a:lnTo>
                    <a:pt x="29647" y="292939"/>
                  </a:lnTo>
                  <a:lnTo>
                    <a:pt x="34116" y="295216"/>
                  </a:lnTo>
                  <a:lnTo>
                    <a:pt x="42844" y="295865"/>
                  </a:lnTo>
                  <a:lnTo>
                    <a:pt x="47147" y="295050"/>
                  </a:lnTo>
                  <a:lnTo>
                    <a:pt x="59945" y="287162"/>
                  </a:lnTo>
                  <a:lnTo>
                    <a:pt x="66553" y="276058"/>
                  </a:lnTo>
                  <a:lnTo>
                    <a:pt x="79787" y="234665"/>
                  </a:lnTo>
                  <a:lnTo>
                    <a:pt x="80948" y="234495"/>
                  </a:lnTo>
                  <a:lnTo>
                    <a:pt x="84119" y="238069"/>
                  </a:lnTo>
                  <a:lnTo>
                    <a:pt x="93315" y="256225"/>
                  </a:lnTo>
                  <a:lnTo>
                    <a:pt x="116647" y="278444"/>
                  </a:lnTo>
                  <a:lnTo>
                    <a:pt x="121749" y="280614"/>
                  </a:lnTo>
                  <a:lnTo>
                    <a:pt x="133061" y="281144"/>
                  </a:lnTo>
                  <a:lnTo>
                    <a:pt x="151332" y="277475"/>
                  </a:lnTo>
                  <a:lnTo>
                    <a:pt x="170150" y="265178"/>
                  </a:lnTo>
                  <a:lnTo>
                    <a:pt x="192502" y="238015"/>
                  </a:lnTo>
                  <a:lnTo>
                    <a:pt x="206841" y="205767"/>
                  </a:lnTo>
                  <a:lnTo>
                    <a:pt x="219565" y="164152"/>
                  </a:lnTo>
                  <a:lnTo>
                    <a:pt x="224933" y="140214"/>
                  </a:lnTo>
                  <a:lnTo>
                    <a:pt x="229923" y="115083"/>
                  </a:lnTo>
                  <a:lnTo>
                    <a:pt x="237349" y="70226"/>
                  </a:lnTo>
                  <a:lnTo>
                    <a:pt x="242295" y="34062"/>
                  </a:lnTo>
                  <a:lnTo>
                    <a:pt x="245731" y="397"/>
                  </a:lnTo>
                  <a:lnTo>
                    <a:pt x="245200" y="0"/>
                  </a:lnTo>
                  <a:lnTo>
                    <a:pt x="242728" y="3321"/>
                  </a:lnTo>
                  <a:lnTo>
                    <a:pt x="231028" y="36393"/>
                  </a:lnTo>
                  <a:lnTo>
                    <a:pt x="225846" y="71707"/>
                  </a:lnTo>
                  <a:lnTo>
                    <a:pt x="219309" y="115154"/>
                  </a:lnTo>
                  <a:lnTo>
                    <a:pt x="215590" y="138593"/>
                  </a:lnTo>
                  <a:lnTo>
                    <a:pt x="211700" y="164096"/>
                  </a:lnTo>
                  <a:lnTo>
                    <a:pt x="207696" y="190977"/>
                  </a:lnTo>
                  <a:lnTo>
                    <a:pt x="203615" y="218775"/>
                  </a:lnTo>
                  <a:lnTo>
                    <a:pt x="201599" y="243657"/>
                  </a:lnTo>
                  <a:lnTo>
                    <a:pt x="201242" y="288237"/>
                  </a:lnTo>
                  <a:lnTo>
                    <a:pt x="208379" y="335551"/>
                  </a:lnTo>
                  <a:lnTo>
                    <a:pt x="212536" y="344791"/>
                  </a:lnTo>
                  <a:lnTo>
                    <a:pt x="217426" y="350951"/>
                  </a:lnTo>
                  <a:lnTo>
                    <a:pt x="222801" y="355058"/>
                  </a:lnTo>
                  <a:lnTo>
                    <a:pt x="227796" y="356385"/>
                  </a:lnTo>
                  <a:lnTo>
                    <a:pt x="232537" y="355858"/>
                  </a:lnTo>
                  <a:lnTo>
                    <a:pt x="237109" y="354095"/>
                  </a:lnTo>
                  <a:lnTo>
                    <a:pt x="265303" y="31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205"/>
            <p:cNvSpPr/>
            <p:nvPr>
              <p:custDataLst>
                <p:tags r:id="rId82"/>
              </p:custDataLst>
            </p:nvPr>
          </p:nvSpPr>
          <p:spPr>
            <a:xfrm>
              <a:off x="6419207" y="3857022"/>
              <a:ext cx="95936" cy="140064"/>
            </a:xfrm>
            <a:custGeom>
              <a:avLst/>
              <a:gdLst/>
              <a:ahLst/>
              <a:cxnLst/>
              <a:rect l="0" t="0" r="0" b="0"/>
              <a:pathLst>
                <a:path w="95936" h="140064">
                  <a:moveTo>
                    <a:pt x="57793" y="22828"/>
                  </a:moveTo>
                  <a:lnTo>
                    <a:pt x="57793" y="22828"/>
                  </a:lnTo>
                  <a:lnTo>
                    <a:pt x="57793" y="13990"/>
                  </a:lnTo>
                  <a:lnTo>
                    <a:pt x="57088" y="12702"/>
                  </a:lnTo>
                  <a:lnTo>
                    <a:pt x="55912" y="11844"/>
                  </a:lnTo>
                  <a:lnTo>
                    <a:pt x="42213" y="7096"/>
                  </a:lnTo>
                  <a:lnTo>
                    <a:pt x="31114" y="9015"/>
                  </a:lnTo>
                  <a:lnTo>
                    <a:pt x="25189" y="11503"/>
                  </a:lnTo>
                  <a:lnTo>
                    <a:pt x="16727" y="19911"/>
                  </a:lnTo>
                  <a:lnTo>
                    <a:pt x="2173" y="49298"/>
                  </a:lnTo>
                  <a:lnTo>
                    <a:pt x="0" y="82177"/>
                  </a:lnTo>
                  <a:lnTo>
                    <a:pt x="3823" y="111987"/>
                  </a:lnTo>
                  <a:lnTo>
                    <a:pt x="11229" y="126190"/>
                  </a:lnTo>
                  <a:lnTo>
                    <a:pt x="16166" y="131952"/>
                  </a:lnTo>
                  <a:lnTo>
                    <a:pt x="27298" y="138355"/>
                  </a:lnTo>
                  <a:lnTo>
                    <a:pt x="33229" y="140063"/>
                  </a:lnTo>
                  <a:lnTo>
                    <a:pt x="47346" y="138197"/>
                  </a:lnTo>
                  <a:lnTo>
                    <a:pt x="55062" y="135724"/>
                  </a:lnTo>
                  <a:lnTo>
                    <a:pt x="69279" y="125450"/>
                  </a:lnTo>
                  <a:lnTo>
                    <a:pt x="81948" y="110771"/>
                  </a:lnTo>
                  <a:lnTo>
                    <a:pt x="92282" y="92488"/>
                  </a:lnTo>
                  <a:lnTo>
                    <a:pt x="95935" y="70721"/>
                  </a:lnTo>
                  <a:lnTo>
                    <a:pt x="95920" y="58990"/>
                  </a:lnTo>
                  <a:lnTo>
                    <a:pt x="88380" y="36548"/>
                  </a:lnTo>
                  <a:lnTo>
                    <a:pt x="72029" y="11606"/>
                  </a:lnTo>
                  <a:lnTo>
                    <a:pt x="62709" y="3729"/>
                  </a:lnTo>
                  <a:lnTo>
                    <a:pt x="53863" y="229"/>
                  </a:lnTo>
                  <a:lnTo>
                    <a:pt x="51646" y="0"/>
                  </a:lnTo>
                  <a:lnTo>
                    <a:pt x="50872" y="554"/>
                  </a:lnTo>
                  <a:lnTo>
                    <a:pt x="51443" y="3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222"/>
          <p:cNvGrpSpPr/>
          <p:nvPr/>
        </p:nvGrpSpPr>
        <p:grpSpPr>
          <a:xfrm>
            <a:off x="8058150" y="3666999"/>
            <a:ext cx="447676" cy="390652"/>
            <a:chOff x="8058150" y="3666999"/>
            <a:chExt cx="447676" cy="390652"/>
          </a:xfrm>
        </p:grpSpPr>
        <p:sp>
          <p:nvSpPr>
            <p:cNvPr id="178" name="SMARTInkShape-1206"/>
            <p:cNvSpPr/>
            <p:nvPr>
              <p:custDataLst>
                <p:tags r:id="rId69"/>
              </p:custDataLst>
            </p:nvPr>
          </p:nvSpPr>
          <p:spPr>
            <a:xfrm>
              <a:off x="8496300" y="3994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207"/>
            <p:cNvSpPr/>
            <p:nvPr>
              <p:custDataLst>
                <p:tags r:id="rId70"/>
              </p:custDataLst>
            </p:nvPr>
          </p:nvSpPr>
          <p:spPr>
            <a:xfrm>
              <a:off x="8477250" y="3892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208"/>
            <p:cNvSpPr/>
            <p:nvPr>
              <p:custDataLst>
                <p:tags r:id="rId71"/>
              </p:custDataLst>
            </p:nvPr>
          </p:nvSpPr>
          <p:spPr>
            <a:xfrm>
              <a:off x="8150911" y="3911600"/>
              <a:ext cx="186640" cy="25401"/>
            </a:xfrm>
            <a:custGeom>
              <a:avLst/>
              <a:gdLst/>
              <a:ahLst/>
              <a:cxnLst/>
              <a:rect l="0" t="0" r="0" b="0"/>
              <a:pathLst>
                <a:path w="186640" h="25401">
                  <a:moveTo>
                    <a:pt x="8839" y="25400"/>
                  </a:moveTo>
                  <a:lnTo>
                    <a:pt x="8839" y="25400"/>
                  </a:lnTo>
                  <a:lnTo>
                    <a:pt x="5468" y="22029"/>
                  </a:lnTo>
                  <a:lnTo>
                    <a:pt x="1931" y="20374"/>
                  </a:lnTo>
                  <a:lnTo>
                    <a:pt x="0" y="19933"/>
                  </a:lnTo>
                  <a:lnTo>
                    <a:pt x="124" y="19638"/>
                  </a:lnTo>
                  <a:lnTo>
                    <a:pt x="35352" y="14032"/>
                  </a:lnTo>
                  <a:lnTo>
                    <a:pt x="77921" y="8234"/>
                  </a:lnTo>
                  <a:lnTo>
                    <a:pt x="109863" y="4130"/>
                  </a:lnTo>
                  <a:lnTo>
                    <a:pt x="156208" y="1224"/>
                  </a:lnTo>
                  <a:lnTo>
                    <a:pt x="186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209"/>
            <p:cNvSpPr/>
            <p:nvPr>
              <p:custDataLst>
                <p:tags r:id="rId72"/>
              </p:custDataLst>
            </p:nvPr>
          </p:nvSpPr>
          <p:spPr>
            <a:xfrm>
              <a:off x="8236417" y="3666999"/>
              <a:ext cx="94784" cy="374647"/>
            </a:xfrm>
            <a:custGeom>
              <a:avLst/>
              <a:gdLst/>
              <a:ahLst/>
              <a:cxnLst/>
              <a:rect l="0" t="0" r="0" b="0"/>
              <a:pathLst>
                <a:path w="94784" h="374647">
                  <a:moveTo>
                    <a:pt x="94783" y="104901"/>
                  </a:moveTo>
                  <a:lnTo>
                    <a:pt x="94783" y="104901"/>
                  </a:lnTo>
                  <a:lnTo>
                    <a:pt x="94783" y="57517"/>
                  </a:lnTo>
                  <a:lnTo>
                    <a:pt x="93371" y="17992"/>
                  </a:lnTo>
                  <a:lnTo>
                    <a:pt x="88041" y="7243"/>
                  </a:lnTo>
                  <a:lnTo>
                    <a:pt x="83233" y="3813"/>
                  </a:lnTo>
                  <a:lnTo>
                    <a:pt x="70364" y="0"/>
                  </a:lnTo>
                  <a:lnTo>
                    <a:pt x="63686" y="2512"/>
                  </a:lnTo>
                  <a:lnTo>
                    <a:pt x="50624" y="14710"/>
                  </a:lnTo>
                  <a:lnTo>
                    <a:pt x="27997" y="58265"/>
                  </a:lnTo>
                  <a:lnTo>
                    <a:pt x="13595" y="103459"/>
                  </a:lnTo>
                  <a:lnTo>
                    <a:pt x="6791" y="129340"/>
                  </a:lnTo>
                  <a:lnTo>
                    <a:pt x="2961" y="156471"/>
                  </a:lnTo>
                  <a:lnTo>
                    <a:pt x="1113" y="184437"/>
                  </a:lnTo>
                  <a:lnTo>
                    <a:pt x="586" y="212958"/>
                  </a:lnTo>
                  <a:lnTo>
                    <a:pt x="235" y="239028"/>
                  </a:lnTo>
                  <a:lnTo>
                    <a:pt x="0" y="263463"/>
                  </a:lnTo>
                  <a:lnTo>
                    <a:pt x="1152" y="307312"/>
                  </a:lnTo>
                  <a:lnTo>
                    <a:pt x="6367" y="343263"/>
                  </a:lnTo>
                  <a:lnTo>
                    <a:pt x="10495" y="371044"/>
                  </a:lnTo>
                  <a:lnTo>
                    <a:pt x="11780" y="374052"/>
                  </a:lnTo>
                  <a:lnTo>
                    <a:pt x="13342" y="374646"/>
                  </a:lnTo>
                  <a:lnTo>
                    <a:pt x="18583" y="371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210"/>
            <p:cNvSpPr/>
            <p:nvPr>
              <p:custDataLst>
                <p:tags r:id="rId73"/>
              </p:custDataLst>
            </p:nvPr>
          </p:nvSpPr>
          <p:spPr>
            <a:xfrm>
              <a:off x="8077461" y="3784600"/>
              <a:ext cx="18790" cy="18168"/>
            </a:xfrm>
            <a:custGeom>
              <a:avLst/>
              <a:gdLst/>
              <a:ahLst/>
              <a:cxnLst/>
              <a:rect l="0" t="0" r="0" b="0"/>
              <a:pathLst>
                <a:path w="18790" h="18168">
                  <a:moveTo>
                    <a:pt x="6089" y="12700"/>
                  </a:moveTo>
                  <a:lnTo>
                    <a:pt x="6089" y="12700"/>
                  </a:lnTo>
                  <a:lnTo>
                    <a:pt x="0" y="12700"/>
                  </a:lnTo>
                  <a:lnTo>
                    <a:pt x="3188" y="16071"/>
                  </a:lnTo>
                  <a:lnTo>
                    <a:pt x="6680" y="17726"/>
                  </a:lnTo>
                  <a:lnTo>
                    <a:pt x="8599" y="18167"/>
                  </a:lnTo>
                  <a:lnTo>
                    <a:pt x="10585" y="17756"/>
                  </a:lnTo>
                  <a:lnTo>
                    <a:pt x="14673" y="15417"/>
                  </a:lnTo>
                  <a:lnTo>
                    <a:pt x="16045" y="13100"/>
                  </a:lnTo>
                  <a:lnTo>
                    <a:pt x="18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211"/>
            <p:cNvSpPr/>
            <p:nvPr>
              <p:custDataLst>
                <p:tags r:id="rId74"/>
              </p:custDataLst>
            </p:nvPr>
          </p:nvSpPr>
          <p:spPr>
            <a:xfrm>
              <a:off x="8058150" y="3901879"/>
              <a:ext cx="24961" cy="155772"/>
            </a:xfrm>
            <a:custGeom>
              <a:avLst/>
              <a:gdLst/>
              <a:ahLst/>
              <a:cxnLst/>
              <a:rect l="0" t="0" r="0" b="0"/>
              <a:pathLst>
                <a:path w="24961" h="1557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4" y="418"/>
                  </a:lnTo>
                  <a:lnTo>
                    <a:pt x="12209" y="4645"/>
                  </a:lnTo>
                  <a:lnTo>
                    <a:pt x="20394" y="28443"/>
                  </a:lnTo>
                  <a:lnTo>
                    <a:pt x="23917" y="65676"/>
                  </a:lnTo>
                  <a:lnTo>
                    <a:pt x="24960" y="104617"/>
                  </a:lnTo>
                  <a:lnTo>
                    <a:pt x="1905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224"/>
          <p:cNvGrpSpPr/>
          <p:nvPr/>
        </p:nvGrpSpPr>
        <p:grpSpPr>
          <a:xfrm>
            <a:off x="3816350" y="4432300"/>
            <a:ext cx="1022351" cy="322039"/>
            <a:chOff x="3816350" y="4432300"/>
            <a:chExt cx="1022351" cy="322039"/>
          </a:xfrm>
        </p:grpSpPr>
        <p:sp>
          <p:nvSpPr>
            <p:cNvPr id="185" name="SMARTInkShape-1212"/>
            <p:cNvSpPr/>
            <p:nvPr>
              <p:custDataLst>
                <p:tags r:id="rId61"/>
              </p:custDataLst>
            </p:nvPr>
          </p:nvSpPr>
          <p:spPr>
            <a:xfrm>
              <a:off x="4682181" y="4559300"/>
              <a:ext cx="156520" cy="25401"/>
            </a:xfrm>
            <a:custGeom>
              <a:avLst/>
              <a:gdLst/>
              <a:ahLst/>
              <a:cxnLst/>
              <a:rect l="0" t="0" r="0" b="0"/>
              <a:pathLst>
                <a:path w="156520" h="25401">
                  <a:moveTo>
                    <a:pt x="23169" y="25400"/>
                  </a:moveTo>
                  <a:lnTo>
                    <a:pt x="23169" y="25400"/>
                  </a:lnTo>
                  <a:lnTo>
                    <a:pt x="13030" y="21036"/>
                  </a:lnTo>
                  <a:lnTo>
                    <a:pt x="57" y="19311"/>
                  </a:lnTo>
                  <a:lnTo>
                    <a:pt x="0" y="19224"/>
                  </a:lnTo>
                  <a:lnTo>
                    <a:pt x="42116" y="14034"/>
                  </a:lnTo>
                  <a:lnTo>
                    <a:pt x="80288" y="11214"/>
                  </a:lnTo>
                  <a:lnTo>
                    <a:pt x="118410" y="5910"/>
                  </a:lnTo>
                  <a:lnTo>
                    <a:pt x="1565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213"/>
            <p:cNvSpPr/>
            <p:nvPr>
              <p:custDataLst>
                <p:tags r:id="rId62"/>
              </p:custDataLst>
            </p:nvPr>
          </p:nvSpPr>
          <p:spPr>
            <a:xfrm>
              <a:off x="4726775" y="4451350"/>
              <a:ext cx="35726" cy="297802"/>
            </a:xfrm>
            <a:custGeom>
              <a:avLst/>
              <a:gdLst/>
              <a:ahLst/>
              <a:cxnLst/>
              <a:rect l="0" t="0" r="0" b="0"/>
              <a:pathLst>
                <a:path w="35726" h="297802">
                  <a:moveTo>
                    <a:pt x="35725" y="0"/>
                  </a:moveTo>
                  <a:lnTo>
                    <a:pt x="35725" y="0"/>
                  </a:lnTo>
                  <a:lnTo>
                    <a:pt x="23516" y="42095"/>
                  </a:lnTo>
                  <a:lnTo>
                    <a:pt x="15952" y="72801"/>
                  </a:lnTo>
                  <a:lnTo>
                    <a:pt x="8592" y="109967"/>
                  </a:lnTo>
                  <a:lnTo>
                    <a:pt x="2970" y="150004"/>
                  </a:lnTo>
                  <a:lnTo>
                    <a:pt x="0" y="189435"/>
                  </a:lnTo>
                  <a:lnTo>
                    <a:pt x="92" y="226010"/>
                  </a:lnTo>
                  <a:lnTo>
                    <a:pt x="8077" y="267579"/>
                  </a:lnTo>
                  <a:lnTo>
                    <a:pt x="21536" y="293815"/>
                  </a:lnTo>
                  <a:lnTo>
                    <a:pt x="24149" y="297477"/>
                  </a:lnTo>
                  <a:lnTo>
                    <a:pt x="26596" y="297801"/>
                  </a:lnTo>
                  <a:lnTo>
                    <a:pt x="28934" y="295901"/>
                  </a:lnTo>
                  <a:lnTo>
                    <a:pt x="31197" y="292517"/>
                  </a:lnTo>
                  <a:lnTo>
                    <a:pt x="3572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214"/>
            <p:cNvSpPr/>
            <p:nvPr>
              <p:custDataLst>
                <p:tags r:id="rId63"/>
              </p:custDataLst>
            </p:nvPr>
          </p:nvSpPr>
          <p:spPr>
            <a:xfrm>
              <a:off x="4552954" y="4591952"/>
              <a:ext cx="69182" cy="126099"/>
            </a:xfrm>
            <a:custGeom>
              <a:avLst/>
              <a:gdLst/>
              <a:ahLst/>
              <a:cxnLst/>
              <a:rect l="0" t="0" r="0" b="0"/>
              <a:pathLst>
                <a:path w="69182" h="126099">
                  <a:moveTo>
                    <a:pt x="19046" y="18148"/>
                  </a:moveTo>
                  <a:lnTo>
                    <a:pt x="19046" y="18148"/>
                  </a:lnTo>
                  <a:lnTo>
                    <a:pt x="15675" y="18148"/>
                  </a:lnTo>
                  <a:lnTo>
                    <a:pt x="6837" y="24890"/>
                  </a:lnTo>
                  <a:lnTo>
                    <a:pt x="3036" y="35726"/>
                  </a:lnTo>
                  <a:lnTo>
                    <a:pt x="263" y="80195"/>
                  </a:lnTo>
                  <a:lnTo>
                    <a:pt x="0" y="112519"/>
                  </a:lnTo>
                  <a:lnTo>
                    <a:pt x="702" y="102380"/>
                  </a:lnTo>
                  <a:lnTo>
                    <a:pt x="8834" y="64570"/>
                  </a:lnTo>
                  <a:lnTo>
                    <a:pt x="22072" y="20106"/>
                  </a:lnTo>
                  <a:lnTo>
                    <a:pt x="30033" y="5848"/>
                  </a:lnTo>
                  <a:lnTo>
                    <a:pt x="34132" y="2187"/>
                  </a:lnTo>
                  <a:lnTo>
                    <a:pt x="38275" y="451"/>
                  </a:lnTo>
                  <a:lnTo>
                    <a:pt x="42449" y="0"/>
                  </a:lnTo>
                  <a:lnTo>
                    <a:pt x="45937" y="1816"/>
                  </a:lnTo>
                  <a:lnTo>
                    <a:pt x="51694" y="9478"/>
                  </a:lnTo>
                  <a:lnTo>
                    <a:pt x="64797" y="37419"/>
                  </a:lnTo>
                  <a:lnTo>
                    <a:pt x="69181" y="83097"/>
                  </a:lnTo>
                  <a:lnTo>
                    <a:pt x="63496" y="126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215"/>
            <p:cNvSpPr/>
            <p:nvPr>
              <p:custDataLst>
                <p:tags r:id="rId64"/>
              </p:custDataLst>
            </p:nvPr>
          </p:nvSpPr>
          <p:spPr>
            <a:xfrm>
              <a:off x="4433076" y="4591012"/>
              <a:ext cx="75425" cy="122237"/>
            </a:xfrm>
            <a:custGeom>
              <a:avLst/>
              <a:gdLst/>
              <a:ahLst/>
              <a:cxnLst/>
              <a:rect l="0" t="0" r="0" b="0"/>
              <a:pathLst>
                <a:path w="75425" h="122237">
                  <a:moveTo>
                    <a:pt x="24624" y="50838"/>
                  </a:moveTo>
                  <a:lnTo>
                    <a:pt x="24624" y="50838"/>
                  </a:lnTo>
                  <a:lnTo>
                    <a:pt x="35469" y="50132"/>
                  </a:lnTo>
                  <a:lnTo>
                    <a:pt x="60035" y="43665"/>
                  </a:lnTo>
                  <a:lnTo>
                    <a:pt x="67643" y="38007"/>
                  </a:lnTo>
                  <a:lnTo>
                    <a:pt x="71966" y="30789"/>
                  </a:lnTo>
                  <a:lnTo>
                    <a:pt x="73118" y="26889"/>
                  </a:lnTo>
                  <a:lnTo>
                    <a:pt x="70636" y="16911"/>
                  </a:lnTo>
                  <a:lnTo>
                    <a:pt x="67998" y="11286"/>
                  </a:lnTo>
                  <a:lnTo>
                    <a:pt x="59424" y="3156"/>
                  </a:lnTo>
                  <a:lnTo>
                    <a:pt x="54174" y="0"/>
                  </a:lnTo>
                  <a:lnTo>
                    <a:pt x="48557" y="12"/>
                  </a:lnTo>
                  <a:lnTo>
                    <a:pt x="36672" y="5671"/>
                  </a:lnTo>
                  <a:lnTo>
                    <a:pt x="14710" y="27499"/>
                  </a:lnTo>
                  <a:lnTo>
                    <a:pt x="441" y="56309"/>
                  </a:lnTo>
                  <a:lnTo>
                    <a:pt x="0" y="76788"/>
                  </a:lnTo>
                  <a:lnTo>
                    <a:pt x="5214" y="95532"/>
                  </a:lnTo>
                  <a:lnTo>
                    <a:pt x="14586" y="108567"/>
                  </a:lnTo>
                  <a:lnTo>
                    <a:pt x="27689" y="117182"/>
                  </a:lnTo>
                  <a:lnTo>
                    <a:pt x="35134" y="120467"/>
                  </a:lnTo>
                  <a:lnTo>
                    <a:pt x="50932" y="122236"/>
                  </a:lnTo>
                  <a:lnTo>
                    <a:pt x="75424" y="120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16"/>
            <p:cNvSpPr/>
            <p:nvPr>
              <p:custDataLst>
                <p:tags r:id="rId65"/>
              </p:custDataLst>
            </p:nvPr>
          </p:nvSpPr>
          <p:spPr>
            <a:xfrm>
              <a:off x="3816350" y="4619025"/>
              <a:ext cx="139701" cy="135314"/>
            </a:xfrm>
            <a:custGeom>
              <a:avLst/>
              <a:gdLst/>
              <a:ahLst/>
              <a:cxnLst/>
              <a:rect l="0" t="0" r="0" b="0"/>
              <a:pathLst>
                <a:path w="139701" h="135314">
                  <a:moveTo>
                    <a:pt x="0" y="54575"/>
                  </a:moveTo>
                  <a:lnTo>
                    <a:pt x="0" y="54575"/>
                  </a:lnTo>
                  <a:lnTo>
                    <a:pt x="3371" y="54575"/>
                  </a:lnTo>
                  <a:lnTo>
                    <a:pt x="6907" y="56456"/>
                  </a:lnTo>
                  <a:lnTo>
                    <a:pt x="12242" y="59644"/>
                  </a:lnTo>
                  <a:lnTo>
                    <a:pt x="21668" y="63413"/>
                  </a:lnTo>
                  <a:lnTo>
                    <a:pt x="32914" y="63677"/>
                  </a:lnTo>
                  <a:lnTo>
                    <a:pt x="57380" y="58098"/>
                  </a:lnTo>
                  <a:lnTo>
                    <a:pt x="72897" y="48877"/>
                  </a:lnTo>
                  <a:lnTo>
                    <a:pt x="80141" y="39342"/>
                  </a:lnTo>
                  <a:lnTo>
                    <a:pt x="86305" y="23956"/>
                  </a:lnTo>
                  <a:lnTo>
                    <a:pt x="87041" y="14861"/>
                  </a:lnTo>
                  <a:lnTo>
                    <a:pt x="85016" y="6115"/>
                  </a:lnTo>
                  <a:lnTo>
                    <a:pt x="82783" y="3218"/>
                  </a:lnTo>
                  <a:lnTo>
                    <a:pt x="76539" y="0"/>
                  </a:lnTo>
                  <a:lnTo>
                    <a:pt x="67178" y="2332"/>
                  </a:lnTo>
                  <a:lnTo>
                    <a:pt x="61719" y="4930"/>
                  </a:lnTo>
                  <a:lnTo>
                    <a:pt x="51889" y="15342"/>
                  </a:lnTo>
                  <a:lnTo>
                    <a:pt x="34081" y="45022"/>
                  </a:lnTo>
                  <a:lnTo>
                    <a:pt x="27972" y="76439"/>
                  </a:lnTo>
                  <a:lnTo>
                    <a:pt x="29533" y="102445"/>
                  </a:lnTo>
                  <a:lnTo>
                    <a:pt x="36409" y="114891"/>
                  </a:lnTo>
                  <a:lnTo>
                    <a:pt x="41206" y="120186"/>
                  </a:lnTo>
                  <a:lnTo>
                    <a:pt x="55943" y="127950"/>
                  </a:lnTo>
                  <a:lnTo>
                    <a:pt x="84074" y="134407"/>
                  </a:lnTo>
                  <a:lnTo>
                    <a:pt x="94149" y="135313"/>
                  </a:lnTo>
                  <a:lnTo>
                    <a:pt x="112869" y="130675"/>
                  </a:lnTo>
                  <a:lnTo>
                    <a:pt x="139700" y="118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17"/>
            <p:cNvSpPr/>
            <p:nvPr>
              <p:custDataLst>
                <p:tags r:id="rId66"/>
              </p:custDataLst>
            </p:nvPr>
          </p:nvSpPr>
          <p:spPr>
            <a:xfrm>
              <a:off x="4032462" y="4432300"/>
              <a:ext cx="44239" cy="273051"/>
            </a:xfrm>
            <a:custGeom>
              <a:avLst/>
              <a:gdLst/>
              <a:ahLst/>
              <a:cxnLst/>
              <a:rect l="0" t="0" r="0" b="0"/>
              <a:pathLst>
                <a:path w="44239" h="273051">
                  <a:moveTo>
                    <a:pt x="44238" y="0"/>
                  </a:moveTo>
                  <a:lnTo>
                    <a:pt x="44238" y="0"/>
                  </a:lnTo>
                  <a:lnTo>
                    <a:pt x="37496" y="0"/>
                  </a:lnTo>
                  <a:lnTo>
                    <a:pt x="30423" y="3763"/>
                  </a:lnTo>
                  <a:lnTo>
                    <a:pt x="26561" y="6742"/>
                  </a:lnTo>
                  <a:lnTo>
                    <a:pt x="14384" y="27789"/>
                  </a:lnTo>
                  <a:lnTo>
                    <a:pt x="5210" y="66481"/>
                  </a:lnTo>
                  <a:lnTo>
                    <a:pt x="2198" y="101278"/>
                  </a:lnTo>
                  <a:lnTo>
                    <a:pt x="859" y="140263"/>
                  </a:lnTo>
                  <a:lnTo>
                    <a:pt x="264" y="181108"/>
                  </a:lnTo>
                  <a:lnTo>
                    <a:pt x="0" y="215253"/>
                  </a:lnTo>
                  <a:lnTo>
                    <a:pt x="3201" y="258184"/>
                  </a:lnTo>
                  <a:lnTo>
                    <a:pt x="6714" y="266442"/>
                  </a:lnTo>
                  <a:lnTo>
                    <a:pt x="1248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218"/>
            <p:cNvSpPr/>
            <p:nvPr>
              <p:custDataLst>
                <p:tags r:id="rId67"/>
              </p:custDataLst>
            </p:nvPr>
          </p:nvSpPr>
          <p:spPr>
            <a:xfrm>
              <a:off x="4091267" y="4599866"/>
              <a:ext cx="87034" cy="99500"/>
            </a:xfrm>
            <a:custGeom>
              <a:avLst/>
              <a:gdLst/>
              <a:ahLst/>
              <a:cxnLst/>
              <a:rect l="0" t="0" r="0" b="0"/>
              <a:pathLst>
                <a:path w="87034" h="99500">
                  <a:moveTo>
                    <a:pt x="4483" y="41984"/>
                  </a:moveTo>
                  <a:lnTo>
                    <a:pt x="4483" y="41984"/>
                  </a:lnTo>
                  <a:lnTo>
                    <a:pt x="30509" y="41278"/>
                  </a:lnTo>
                  <a:lnTo>
                    <a:pt x="39804" y="38613"/>
                  </a:lnTo>
                  <a:lnTo>
                    <a:pt x="42847" y="36209"/>
                  </a:lnTo>
                  <a:lnTo>
                    <a:pt x="46228" y="29775"/>
                  </a:lnTo>
                  <a:lnTo>
                    <a:pt x="48131" y="18218"/>
                  </a:lnTo>
                  <a:lnTo>
                    <a:pt x="44814" y="10019"/>
                  </a:lnTo>
                  <a:lnTo>
                    <a:pt x="41954" y="5858"/>
                  </a:lnTo>
                  <a:lnTo>
                    <a:pt x="38635" y="3083"/>
                  </a:lnTo>
                  <a:lnTo>
                    <a:pt x="31186" y="0"/>
                  </a:lnTo>
                  <a:lnTo>
                    <a:pt x="15688" y="1636"/>
                  </a:lnTo>
                  <a:lnTo>
                    <a:pt x="11247" y="4502"/>
                  </a:lnTo>
                  <a:lnTo>
                    <a:pt x="4432" y="13331"/>
                  </a:lnTo>
                  <a:lnTo>
                    <a:pt x="0" y="36943"/>
                  </a:lnTo>
                  <a:lnTo>
                    <a:pt x="5428" y="62911"/>
                  </a:lnTo>
                  <a:lnTo>
                    <a:pt x="14075" y="76214"/>
                  </a:lnTo>
                  <a:lnTo>
                    <a:pt x="26385" y="86830"/>
                  </a:lnTo>
                  <a:lnTo>
                    <a:pt x="43615" y="96253"/>
                  </a:lnTo>
                  <a:lnTo>
                    <a:pt x="61151" y="99499"/>
                  </a:lnTo>
                  <a:lnTo>
                    <a:pt x="87033" y="9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219"/>
            <p:cNvSpPr/>
            <p:nvPr>
              <p:custDataLst>
                <p:tags r:id="rId68"/>
              </p:custDataLst>
            </p:nvPr>
          </p:nvSpPr>
          <p:spPr>
            <a:xfrm>
              <a:off x="4254892" y="4584700"/>
              <a:ext cx="158359" cy="133351"/>
            </a:xfrm>
            <a:custGeom>
              <a:avLst/>
              <a:gdLst/>
              <a:ahLst/>
              <a:cxnLst/>
              <a:rect l="0" t="0" r="0" b="0"/>
              <a:pathLst>
                <a:path w="158359" h="133351">
                  <a:moveTo>
                    <a:pt x="5958" y="0"/>
                  </a:moveTo>
                  <a:lnTo>
                    <a:pt x="5958" y="0"/>
                  </a:lnTo>
                  <a:lnTo>
                    <a:pt x="2587" y="6742"/>
                  </a:lnTo>
                  <a:lnTo>
                    <a:pt x="0" y="46453"/>
                  </a:lnTo>
                  <a:lnTo>
                    <a:pt x="3056" y="87179"/>
                  </a:lnTo>
                  <a:lnTo>
                    <a:pt x="6090" y="116939"/>
                  </a:lnTo>
                  <a:lnTo>
                    <a:pt x="7457" y="120292"/>
                  </a:lnTo>
                  <a:lnTo>
                    <a:pt x="11350" y="125675"/>
                  </a:lnTo>
                  <a:lnTo>
                    <a:pt x="11882" y="122648"/>
                  </a:lnTo>
                  <a:lnTo>
                    <a:pt x="14152" y="86784"/>
                  </a:lnTo>
                  <a:lnTo>
                    <a:pt x="24510" y="41053"/>
                  </a:lnTo>
                  <a:lnTo>
                    <a:pt x="30196" y="28829"/>
                  </a:lnTo>
                  <a:lnTo>
                    <a:pt x="34369" y="24102"/>
                  </a:lnTo>
                  <a:lnTo>
                    <a:pt x="35482" y="23829"/>
                  </a:lnTo>
                  <a:lnTo>
                    <a:pt x="36224" y="24352"/>
                  </a:lnTo>
                  <a:lnTo>
                    <a:pt x="50515" y="67099"/>
                  </a:lnTo>
                  <a:lnTo>
                    <a:pt x="55524" y="82869"/>
                  </a:lnTo>
                  <a:lnTo>
                    <a:pt x="56641" y="84174"/>
                  </a:lnTo>
                  <a:lnTo>
                    <a:pt x="58091" y="84338"/>
                  </a:lnTo>
                  <a:lnTo>
                    <a:pt x="59763" y="83742"/>
                  </a:lnTo>
                  <a:lnTo>
                    <a:pt x="63503" y="79316"/>
                  </a:lnTo>
                  <a:lnTo>
                    <a:pt x="81319" y="37147"/>
                  </a:lnTo>
                  <a:lnTo>
                    <a:pt x="90957" y="25212"/>
                  </a:lnTo>
                  <a:lnTo>
                    <a:pt x="96491" y="21041"/>
                  </a:lnTo>
                  <a:lnTo>
                    <a:pt x="101591" y="18966"/>
                  </a:lnTo>
                  <a:lnTo>
                    <a:pt x="111021" y="18542"/>
                  </a:lnTo>
                  <a:lnTo>
                    <a:pt x="119915" y="24469"/>
                  </a:lnTo>
                  <a:lnTo>
                    <a:pt x="132856" y="41587"/>
                  </a:lnTo>
                  <a:lnTo>
                    <a:pt x="143746" y="66415"/>
                  </a:lnTo>
                  <a:lnTo>
                    <a:pt x="151626" y="110320"/>
                  </a:lnTo>
                  <a:lnTo>
                    <a:pt x="15835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1220"/>
          <p:cNvSpPr/>
          <p:nvPr>
            <p:custDataLst>
              <p:tags r:id="rId4"/>
            </p:custDataLst>
          </p:nvPr>
        </p:nvSpPr>
        <p:spPr>
          <a:xfrm>
            <a:off x="5309017" y="4508577"/>
            <a:ext cx="336074" cy="279279"/>
          </a:xfrm>
          <a:custGeom>
            <a:avLst/>
            <a:gdLst/>
            <a:ahLst/>
            <a:cxnLst/>
            <a:rect l="0" t="0" r="0" b="0"/>
            <a:pathLst>
              <a:path w="336074" h="279279">
                <a:moveTo>
                  <a:pt x="18633" y="6273"/>
                </a:moveTo>
                <a:lnTo>
                  <a:pt x="18633" y="6273"/>
                </a:lnTo>
                <a:lnTo>
                  <a:pt x="6700" y="1247"/>
                </a:lnTo>
                <a:lnTo>
                  <a:pt x="0" y="0"/>
                </a:lnTo>
                <a:lnTo>
                  <a:pt x="21263" y="23690"/>
                </a:lnTo>
                <a:lnTo>
                  <a:pt x="64545" y="46318"/>
                </a:lnTo>
                <a:lnTo>
                  <a:pt x="99029" y="63999"/>
                </a:lnTo>
                <a:lnTo>
                  <a:pt x="140526" y="82644"/>
                </a:lnTo>
                <a:lnTo>
                  <a:pt x="180339" y="99692"/>
                </a:lnTo>
                <a:lnTo>
                  <a:pt x="225396" y="114723"/>
                </a:lnTo>
                <a:lnTo>
                  <a:pt x="271831" y="134365"/>
                </a:lnTo>
                <a:lnTo>
                  <a:pt x="317553" y="151042"/>
                </a:lnTo>
                <a:lnTo>
                  <a:pt x="336073" y="152320"/>
                </a:lnTo>
                <a:lnTo>
                  <a:pt x="332744" y="152322"/>
                </a:lnTo>
                <a:lnTo>
                  <a:pt x="331757" y="153028"/>
                </a:lnTo>
                <a:lnTo>
                  <a:pt x="326672" y="161161"/>
                </a:lnTo>
                <a:lnTo>
                  <a:pt x="282132" y="186526"/>
                </a:lnTo>
                <a:lnTo>
                  <a:pt x="238997" y="209957"/>
                </a:lnTo>
                <a:lnTo>
                  <a:pt x="198853" y="228666"/>
                </a:lnTo>
                <a:lnTo>
                  <a:pt x="155679" y="247615"/>
                </a:lnTo>
                <a:lnTo>
                  <a:pt x="113463" y="267206"/>
                </a:lnTo>
                <a:lnTo>
                  <a:pt x="88576" y="279278"/>
                </a:lnTo>
                <a:lnTo>
                  <a:pt x="88483" y="2666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SMARTInkShape-Group226"/>
          <p:cNvGrpSpPr/>
          <p:nvPr/>
        </p:nvGrpSpPr>
        <p:grpSpPr>
          <a:xfrm>
            <a:off x="6082916" y="4517452"/>
            <a:ext cx="486607" cy="380093"/>
            <a:chOff x="6082916" y="4517452"/>
            <a:chExt cx="486607" cy="380093"/>
          </a:xfrm>
        </p:grpSpPr>
        <p:sp>
          <p:nvSpPr>
            <p:cNvPr id="195" name="SMARTInkShape-1221"/>
            <p:cNvSpPr/>
            <p:nvPr>
              <p:custDataLst>
                <p:tags r:id="rId58"/>
              </p:custDataLst>
            </p:nvPr>
          </p:nvSpPr>
          <p:spPr>
            <a:xfrm>
              <a:off x="6471533" y="4732163"/>
              <a:ext cx="97990" cy="165382"/>
            </a:xfrm>
            <a:custGeom>
              <a:avLst/>
              <a:gdLst/>
              <a:ahLst/>
              <a:cxnLst/>
              <a:rect l="0" t="0" r="0" b="0"/>
              <a:pathLst>
                <a:path w="97990" h="165382">
                  <a:moveTo>
                    <a:pt x="5467" y="23987"/>
                  </a:moveTo>
                  <a:lnTo>
                    <a:pt x="5467" y="23987"/>
                  </a:lnTo>
                  <a:lnTo>
                    <a:pt x="2096" y="20616"/>
                  </a:lnTo>
                  <a:lnTo>
                    <a:pt x="441" y="15198"/>
                  </a:lnTo>
                  <a:lnTo>
                    <a:pt x="0" y="11778"/>
                  </a:lnTo>
                  <a:lnTo>
                    <a:pt x="411" y="9497"/>
                  </a:lnTo>
                  <a:lnTo>
                    <a:pt x="1391" y="7977"/>
                  </a:lnTo>
                  <a:lnTo>
                    <a:pt x="5772" y="5583"/>
                  </a:lnTo>
                  <a:lnTo>
                    <a:pt x="20844" y="974"/>
                  </a:lnTo>
                  <a:lnTo>
                    <a:pt x="42165" y="0"/>
                  </a:lnTo>
                  <a:lnTo>
                    <a:pt x="55644" y="2272"/>
                  </a:lnTo>
                  <a:lnTo>
                    <a:pt x="66808" y="9397"/>
                  </a:lnTo>
                  <a:lnTo>
                    <a:pt x="75063" y="18914"/>
                  </a:lnTo>
                  <a:lnTo>
                    <a:pt x="78732" y="27847"/>
                  </a:lnTo>
                  <a:lnTo>
                    <a:pt x="76600" y="38403"/>
                  </a:lnTo>
                  <a:lnTo>
                    <a:pt x="70947" y="48738"/>
                  </a:lnTo>
                  <a:lnTo>
                    <a:pt x="53377" y="65892"/>
                  </a:lnTo>
                  <a:lnTo>
                    <a:pt x="50373" y="73476"/>
                  </a:lnTo>
                  <a:lnTo>
                    <a:pt x="50926" y="73913"/>
                  </a:lnTo>
                  <a:lnTo>
                    <a:pt x="53422" y="74399"/>
                  </a:lnTo>
                  <a:lnTo>
                    <a:pt x="77065" y="95800"/>
                  </a:lnTo>
                  <a:lnTo>
                    <a:pt x="91513" y="116840"/>
                  </a:lnTo>
                  <a:lnTo>
                    <a:pt x="97989" y="134205"/>
                  </a:lnTo>
                  <a:lnTo>
                    <a:pt x="97623" y="143764"/>
                  </a:lnTo>
                  <a:lnTo>
                    <a:pt x="96538" y="148288"/>
                  </a:lnTo>
                  <a:lnTo>
                    <a:pt x="93697" y="152010"/>
                  </a:lnTo>
                  <a:lnTo>
                    <a:pt x="84897" y="158027"/>
                  </a:lnTo>
                  <a:lnTo>
                    <a:pt x="64671" y="165381"/>
                  </a:lnTo>
                  <a:lnTo>
                    <a:pt x="50829" y="164204"/>
                  </a:lnTo>
                  <a:lnTo>
                    <a:pt x="44176" y="161915"/>
                  </a:lnTo>
                  <a:lnTo>
                    <a:pt x="24517" y="138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222"/>
            <p:cNvSpPr/>
            <p:nvPr>
              <p:custDataLst>
                <p:tags r:id="rId59"/>
              </p:custDataLst>
            </p:nvPr>
          </p:nvSpPr>
          <p:spPr>
            <a:xfrm>
              <a:off x="6205356" y="4623683"/>
              <a:ext cx="119245" cy="221368"/>
            </a:xfrm>
            <a:custGeom>
              <a:avLst/>
              <a:gdLst/>
              <a:ahLst/>
              <a:cxnLst/>
              <a:rect l="0" t="0" r="0" b="0"/>
              <a:pathLst>
                <a:path w="119245" h="221368">
                  <a:moveTo>
                    <a:pt x="17644" y="5467"/>
                  </a:moveTo>
                  <a:lnTo>
                    <a:pt x="17644" y="5467"/>
                  </a:lnTo>
                  <a:lnTo>
                    <a:pt x="5711" y="441"/>
                  </a:lnTo>
                  <a:lnTo>
                    <a:pt x="3339" y="0"/>
                  </a:lnTo>
                  <a:lnTo>
                    <a:pt x="1757" y="1116"/>
                  </a:lnTo>
                  <a:lnTo>
                    <a:pt x="0" y="6120"/>
                  </a:lnTo>
                  <a:lnTo>
                    <a:pt x="5752" y="23613"/>
                  </a:lnTo>
                  <a:lnTo>
                    <a:pt x="26819" y="66358"/>
                  </a:lnTo>
                  <a:lnTo>
                    <a:pt x="52896" y="110841"/>
                  </a:lnTo>
                  <a:lnTo>
                    <a:pt x="78105" y="154203"/>
                  </a:lnTo>
                  <a:lnTo>
                    <a:pt x="104062" y="197412"/>
                  </a:lnTo>
                  <a:lnTo>
                    <a:pt x="119244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223"/>
            <p:cNvSpPr/>
            <p:nvPr>
              <p:custDataLst>
                <p:tags r:id="rId60"/>
              </p:custDataLst>
            </p:nvPr>
          </p:nvSpPr>
          <p:spPr>
            <a:xfrm>
              <a:off x="6082916" y="4517452"/>
              <a:ext cx="258036" cy="264563"/>
            </a:xfrm>
            <a:custGeom>
              <a:avLst/>
              <a:gdLst/>
              <a:ahLst/>
              <a:cxnLst/>
              <a:rect l="0" t="0" r="0" b="0"/>
              <a:pathLst>
                <a:path w="258036" h="264563">
                  <a:moveTo>
                    <a:pt x="127384" y="41848"/>
                  </a:moveTo>
                  <a:lnTo>
                    <a:pt x="127384" y="41848"/>
                  </a:lnTo>
                  <a:lnTo>
                    <a:pt x="117245" y="28050"/>
                  </a:lnTo>
                  <a:lnTo>
                    <a:pt x="109708" y="22075"/>
                  </a:lnTo>
                  <a:lnTo>
                    <a:pt x="101653" y="18949"/>
                  </a:lnTo>
                  <a:lnTo>
                    <a:pt x="97530" y="18115"/>
                  </a:lnTo>
                  <a:lnTo>
                    <a:pt x="78243" y="23684"/>
                  </a:lnTo>
                  <a:lnTo>
                    <a:pt x="54655" y="41013"/>
                  </a:lnTo>
                  <a:lnTo>
                    <a:pt x="33162" y="70763"/>
                  </a:lnTo>
                  <a:lnTo>
                    <a:pt x="13389" y="113132"/>
                  </a:lnTo>
                  <a:lnTo>
                    <a:pt x="4283" y="146907"/>
                  </a:lnTo>
                  <a:lnTo>
                    <a:pt x="0" y="180969"/>
                  </a:lnTo>
                  <a:lnTo>
                    <a:pt x="6227" y="222533"/>
                  </a:lnTo>
                  <a:lnTo>
                    <a:pt x="15682" y="243743"/>
                  </a:lnTo>
                  <a:lnTo>
                    <a:pt x="28821" y="256933"/>
                  </a:lnTo>
                  <a:lnTo>
                    <a:pt x="36275" y="261438"/>
                  </a:lnTo>
                  <a:lnTo>
                    <a:pt x="57728" y="264562"/>
                  </a:lnTo>
                  <a:lnTo>
                    <a:pt x="97573" y="260472"/>
                  </a:lnTo>
                  <a:lnTo>
                    <a:pt x="142540" y="250323"/>
                  </a:lnTo>
                  <a:lnTo>
                    <a:pt x="187848" y="234616"/>
                  </a:lnTo>
                  <a:lnTo>
                    <a:pt x="224321" y="210207"/>
                  </a:lnTo>
                  <a:lnTo>
                    <a:pt x="234343" y="200654"/>
                  </a:lnTo>
                  <a:lnTo>
                    <a:pt x="255187" y="156870"/>
                  </a:lnTo>
                  <a:lnTo>
                    <a:pt x="258035" y="118134"/>
                  </a:lnTo>
                  <a:lnTo>
                    <a:pt x="253889" y="77869"/>
                  </a:lnTo>
                  <a:lnTo>
                    <a:pt x="244992" y="43511"/>
                  </a:lnTo>
                  <a:lnTo>
                    <a:pt x="230219" y="19304"/>
                  </a:lnTo>
                  <a:lnTo>
                    <a:pt x="221340" y="9885"/>
                  </a:lnTo>
                  <a:lnTo>
                    <a:pt x="211893" y="4312"/>
                  </a:lnTo>
                  <a:lnTo>
                    <a:pt x="191991" y="0"/>
                  </a:lnTo>
                  <a:lnTo>
                    <a:pt x="157580" y="8282"/>
                  </a:lnTo>
                  <a:lnTo>
                    <a:pt x="127314" y="20770"/>
                  </a:lnTo>
                  <a:lnTo>
                    <a:pt x="113007" y="32950"/>
                  </a:lnTo>
                  <a:lnTo>
                    <a:pt x="104061" y="46360"/>
                  </a:lnTo>
                  <a:lnTo>
                    <a:pt x="101984" y="67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227"/>
          <p:cNvGrpSpPr/>
          <p:nvPr/>
        </p:nvGrpSpPr>
        <p:grpSpPr>
          <a:xfrm>
            <a:off x="6973443" y="4597400"/>
            <a:ext cx="233808" cy="222251"/>
            <a:chOff x="6973443" y="4597400"/>
            <a:chExt cx="233808" cy="222251"/>
          </a:xfrm>
        </p:grpSpPr>
        <p:sp>
          <p:nvSpPr>
            <p:cNvPr id="199" name="SMARTInkShape-1224"/>
            <p:cNvSpPr/>
            <p:nvPr>
              <p:custDataLst>
                <p:tags r:id="rId56"/>
              </p:custDataLst>
            </p:nvPr>
          </p:nvSpPr>
          <p:spPr>
            <a:xfrm>
              <a:off x="7075305" y="4597400"/>
              <a:ext cx="49396" cy="222251"/>
            </a:xfrm>
            <a:custGeom>
              <a:avLst/>
              <a:gdLst/>
              <a:ahLst/>
              <a:cxnLst/>
              <a:rect l="0" t="0" r="0" b="0"/>
              <a:pathLst>
                <a:path w="49396" h="222251">
                  <a:moveTo>
                    <a:pt x="17645" y="0"/>
                  </a:moveTo>
                  <a:lnTo>
                    <a:pt x="17645" y="0"/>
                  </a:lnTo>
                  <a:lnTo>
                    <a:pt x="0" y="0"/>
                  </a:lnTo>
                  <a:lnTo>
                    <a:pt x="238" y="705"/>
                  </a:lnTo>
                  <a:lnTo>
                    <a:pt x="2382" y="3371"/>
                  </a:lnTo>
                  <a:lnTo>
                    <a:pt x="13558" y="48183"/>
                  </a:lnTo>
                  <a:lnTo>
                    <a:pt x="19805" y="87027"/>
                  </a:lnTo>
                  <a:lnTo>
                    <a:pt x="29496" y="129816"/>
                  </a:lnTo>
                  <a:lnTo>
                    <a:pt x="37932" y="170403"/>
                  </a:lnTo>
                  <a:lnTo>
                    <a:pt x="48507" y="216951"/>
                  </a:lnTo>
                  <a:lnTo>
                    <a:pt x="4939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225"/>
            <p:cNvSpPr/>
            <p:nvPr>
              <p:custDataLst>
                <p:tags r:id="rId57"/>
              </p:custDataLst>
            </p:nvPr>
          </p:nvSpPr>
          <p:spPr>
            <a:xfrm>
              <a:off x="6973443" y="4705350"/>
              <a:ext cx="233808" cy="6351"/>
            </a:xfrm>
            <a:custGeom>
              <a:avLst/>
              <a:gdLst/>
              <a:ahLst/>
              <a:cxnLst/>
              <a:rect l="0" t="0" r="0" b="0"/>
              <a:pathLst>
                <a:path w="233808" h="6351">
                  <a:moveTo>
                    <a:pt x="11557" y="0"/>
                  </a:moveTo>
                  <a:lnTo>
                    <a:pt x="11557" y="0"/>
                  </a:lnTo>
                  <a:lnTo>
                    <a:pt x="0" y="0"/>
                  </a:lnTo>
                  <a:lnTo>
                    <a:pt x="40015" y="0"/>
                  </a:lnTo>
                  <a:lnTo>
                    <a:pt x="70066" y="0"/>
                  </a:lnTo>
                  <a:lnTo>
                    <a:pt x="106940" y="0"/>
                  </a:lnTo>
                  <a:lnTo>
                    <a:pt x="144967" y="1881"/>
                  </a:lnTo>
                  <a:lnTo>
                    <a:pt x="180211" y="4364"/>
                  </a:lnTo>
                  <a:lnTo>
                    <a:pt x="23380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228"/>
          <p:cNvGrpSpPr/>
          <p:nvPr/>
        </p:nvGrpSpPr>
        <p:grpSpPr>
          <a:xfrm>
            <a:off x="7639894" y="4591050"/>
            <a:ext cx="1307257" cy="260351"/>
            <a:chOff x="7639894" y="4591050"/>
            <a:chExt cx="1307257" cy="260351"/>
          </a:xfrm>
        </p:grpSpPr>
        <p:sp>
          <p:nvSpPr>
            <p:cNvPr id="202" name="SMARTInkShape-1226"/>
            <p:cNvSpPr/>
            <p:nvPr>
              <p:custDataLst>
                <p:tags r:id="rId48"/>
              </p:custDataLst>
            </p:nvPr>
          </p:nvSpPr>
          <p:spPr>
            <a:xfrm>
              <a:off x="8828332" y="4625110"/>
              <a:ext cx="118819" cy="226291"/>
            </a:xfrm>
            <a:custGeom>
              <a:avLst/>
              <a:gdLst/>
              <a:ahLst/>
              <a:cxnLst/>
              <a:rect l="0" t="0" r="0" b="0"/>
              <a:pathLst>
                <a:path w="118819" h="226291">
                  <a:moveTo>
                    <a:pt x="23568" y="29440"/>
                  </a:moveTo>
                  <a:lnTo>
                    <a:pt x="23568" y="29440"/>
                  </a:lnTo>
                  <a:lnTo>
                    <a:pt x="23567" y="26069"/>
                  </a:lnTo>
                  <a:lnTo>
                    <a:pt x="22863" y="25782"/>
                  </a:lnTo>
                  <a:lnTo>
                    <a:pt x="20197" y="27343"/>
                  </a:lnTo>
                  <a:lnTo>
                    <a:pt x="17609" y="72490"/>
                  </a:lnTo>
                  <a:lnTo>
                    <a:pt x="17335" y="113457"/>
                  </a:lnTo>
                  <a:lnTo>
                    <a:pt x="17251" y="153112"/>
                  </a:lnTo>
                  <a:lnTo>
                    <a:pt x="13853" y="191374"/>
                  </a:lnTo>
                  <a:lnTo>
                    <a:pt x="10312" y="200188"/>
                  </a:lnTo>
                  <a:lnTo>
                    <a:pt x="8381" y="202539"/>
                  </a:lnTo>
                  <a:lnTo>
                    <a:pt x="6388" y="202695"/>
                  </a:lnTo>
                  <a:lnTo>
                    <a:pt x="4354" y="201387"/>
                  </a:lnTo>
                  <a:lnTo>
                    <a:pt x="2292" y="199105"/>
                  </a:lnTo>
                  <a:lnTo>
                    <a:pt x="0" y="190925"/>
                  </a:lnTo>
                  <a:lnTo>
                    <a:pt x="592" y="166893"/>
                  </a:lnTo>
                  <a:lnTo>
                    <a:pt x="7117" y="122848"/>
                  </a:lnTo>
                  <a:lnTo>
                    <a:pt x="14845" y="86477"/>
                  </a:lnTo>
                  <a:lnTo>
                    <a:pt x="25336" y="51497"/>
                  </a:lnTo>
                  <a:lnTo>
                    <a:pt x="38935" y="28425"/>
                  </a:lnTo>
                  <a:lnTo>
                    <a:pt x="54386" y="14172"/>
                  </a:lnTo>
                  <a:lnTo>
                    <a:pt x="78246" y="2887"/>
                  </a:lnTo>
                  <a:lnTo>
                    <a:pt x="92319" y="0"/>
                  </a:lnTo>
                  <a:lnTo>
                    <a:pt x="97625" y="641"/>
                  </a:lnTo>
                  <a:lnTo>
                    <a:pt x="101867" y="2479"/>
                  </a:lnTo>
                  <a:lnTo>
                    <a:pt x="105400" y="5116"/>
                  </a:lnTo>
                  <a:lnTo>
                    <a:pt x="109327" y="15572"/>
                  </a:lnTo>
                  <a:lnTo>
                    <a:pt x="110366" y="30332"/>
                  </a:lnTo>
                  <a:lnTo>
                    <a:pt x="108476" y="48651"/>
                  </a:lnTo>
                  <a:lnTo>
                    <a:pt x="99641" y="66671"/>
                  </a:lnTo>
                  <a:lnTo>
                    <a:pt x="68706" y="103278"/>
                  </a:lnTo>
                  <a:lnTo>
                    <a:pt x="54033" y="113564"/>
                  </a:lnTo>
                  <a:lnTo>
                    <a:pt x="38313" y="117396"/>
                  </a:lnTo>
                  <a:lnTo>
                    <a:pt x="35515" y="117711"/>
                  </a:lnTo>
                  <a:lnTo>
                    <a:pt x="34355" y="118626"/>
                  </a:lnTo>
                  <a:lnTo>
                    <a:pt x="34288" y="119942"/>
                  </a:lnTo>
                  <a:lnTo>
                    <a:pt x="34948" y="121525"/>
                  </a:lnTo>
                  <a:lnTo>
                    <a:pt x="70736" y="165993"/>
                  </a:lnTo>
                  <a:lnTo>
                    <a:pt x="104229" y="208942"/>
                  </a:lnTo>
                  <a:lnTo>
                    <a:pt x="118818" y="226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227"/>
            <p:cNvSpPr/>
            <p:nvPr>
              <p:custDataLst>
                <p:tags r:id="rId49"/>
              </p:custDataLst>
            </p:nvPr>
          </p:nvSpPr>
          <p:spPr>
            <a:xfrm>
              <a:off x="8568841" y="4680833"/>
              <a:ext cx="98910" cy="157868"/>
            </a:xfrm>
            <a:custGeom>
              <a:avLst/>
              <a:gdLst/>
              <a:ahLst/>
              <a:cxnLst/>
              <a:rect l="0" t="0" r="0" b="0"/>
              <a:pathLst>
                <a:path w="98910" h="1578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9780" y="2749"/>
                  </a:lnTo>
                  <a:lnTo>
                    <a:pt x="51134" y="49420"/>
                  </a:lnTo>
                  <a:lnTo>
                    <a:pt x="82156" y="90453"/>
                  </a:lnTo>
                  <a:lnTo>
                    <a:pt x="93632" y="121273"/>
                  </a:lnTo>
                  <a:lnTo>
                    <a:pt x="98909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228"/>
            <p:cNvSpPr/>
            <p:nvPr>
              <p:custDataLst>
                <p:tags r:id="rId50"/>
              </p:custDataLst>
            </p:nvPr>
          </p:nvSpPr>
          <p:spPr>
            <a:xfrm>
              <a:off x="8524952" y="4617694"/>
              <a:ext cx="152787" cy="177625"/>
            </a:xfrm>
            <a:custGeom>
              <a:avLst/>
              <a:gdLst/>
              <a:ahLst/>
              <a:cxnLst/>
              <a:rect l="0" t="0" r="0" b="0"/>
              <a:pathLst>
                <a:path w="152787" h="177625">
                  <a:moveTo>
                    <a:pt x="117398" y="24156"/>
                  </a:moveTo>
                  <a:lnTo>
                    <a:pt x="117398" y="24156"/>
                  </a:lnTo>
                  <a:lnTo>
                    <a:pt x="117397" y="15317"/>
                  </a:lnTo>
                  <a:lnTo>
                    <a:pt x="115516" y="11291"/>
                  </a:lnTo>
                  <a:lnTo>
                    <a:pt x="108559" y="2957"/>
                  </a:lnTo>
                  <a:lnTo>
                    <a:pt x="102651" y="623"/>
                  </a:lnTo>
                  <a:lnTo>
                    <a:pt x="99101" y="0"/>
                  </a:lnTo>
                  <a:lnTo>
                    <a:pt x="77247" y="5867"/>
                  </a:lnTo>
                  <a:lnTo>
                    <a:pt x="43327" y="26266"/>
                  </a:lnTo>
                  <a:lnTo>
                    <a:pt x="26387" y="40851"/>
                  </a:lnTo>
                  <a:lnTo>
                    <a:pt x="7725" y="75042"/>
                  </a:lnTo>
                  <a:lnTo>
                    <a:pt x="0" y="113081"/>
                  </a:lnTo>
                  <a:lnTo>
                    <a:pt x="3837" y="134704"/>
                  </a:lnTo>
                  <a:lnTo>
                    <a:pt x="13304" y="152311"/>
                  </a:lnTo>
                  <a:lnTo>
                    <a:pt x="26919" y="164840"/>
                  </a:lnTo>
                  <a:lnTo>
                    <a:pt x="53822" y="176455"/>
                  </a:lnTo>
                  <a:lnTo>
                    <a:pt x="84136" y="177624"/>
                  </a:lnTo>
                  <a:lnTo>
                    <a:pt x="115460" y="170130"/>
                  </a:lnTo>
                  <a:lnTo>
                    <a:pt x="130882" y="161000"/>
                  </a:lnTo>
                  <a:lnTo>
                    <a:pt x="136971" y="155602"/>
                  </a:lnTo>
                  <a:lnTo>
                    <a:pt x="145617" y="140196"/>
                  </a:lnTo>
                  <a:lnTo>
                    <a:pt x="151107" y="119474"/>
                  </a:lnTo>
                  <a:lnTo>
                    <a:pt x="152786" y="78190"/>
                  </a:lnTo>
                  <a:lnTo>
                    <a:pt x="148178" y="54051"/>
                  </a:lnTo>
                  <a:lnTo>
                    <a:pt x="137663" y="37207"/>
                  </a:lnTo>
                  <a:lnTo>
                    <a:pt x="123583" y="25723"/>
                  </a:lnTo>
                  <a:lnTo>
                    <a:pt x="107916" y="18267"/>
                  </a:lnTo>
                  <a:lnTo>
                    <a:pt x="91548" y="16365"/>
                  </a:lnTo>
                  <a:lnTo>
                    <a:pt x="66598" y="17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229"/>
            <p:cNvSpPr/>
            <p:nvPr>
              <p:custDataLst>
                <p:tags r:id="rId51"/>
              </p:custDataLst>
            </p:nvPr>
          </p:nvSpPr>
          <p:spPr>
            <a:xfrm>
              <a:off x="8261872" y="4781550"/>
              <a:ext cx="202679" cy="34006"/>
            </a:xfrm>
            <a:custGeom>
              <a:avLst/>
              <a:gdLst/>
              <a:ahLst/>
              <a:cxnLst/>
              <a:rect l="0" t="0" r="0" b="0"/>
              <a:pathLst>
                <a:path w="202679" h="34006">
                  <a:moveTo>
                    <a:pt x="12178" y="0"/>
                  </a:moveTo>
                  <a:lnTo>
                    <a:pt x="12178" y="0"/>
                  </a:lnTo>
                  <a:lnTo>
                    <a:pt x="0" y="6088"/>
                  </a:lnTo>
                  <a:lnTo>
                    <a:pt x="39728" y="13223"/>
                  </a:lnTo>
                  <a:lnTo>
                    <a:pt x="86428" y="21086"/>
                  </a:lnTo>
                  <a:lnTo>
                    <a:pt x="119966" y="27716"/>
                  </a:lnTo>
                  <a:lnTo>
                    <a:pt x="161237" y="34005"/>
                  </a:lnTo>
                  <a:lnTo>
                    <a:pt x="20267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230"/>
            <p:cNvSpPr/>
            <p:nvPr>
              <p:custDataLst>
                <p:tags r:id="rId52"/>
              </p:custDataLst>
            </p:nvPr>
          </p:nvSpPr>
          <p:spPr>
            <a:xfrm>
              <a:off x="8246161" y="4607844"/>
              <a:ext cx="173940" cy="27657"/>
            </a:xfrm>
            <a:custGeom>
              <a:avLst/>
              <a:gdLst/>
              <a:ahLst/>
              <a:cxnLst/>
              <a:rect l="0" t="0" r="0" b="0"/>
              <a:pathLst>
                <a:path w="173940" h="27657">
                  <a:moveTo>
                    <a:pt x="8839" y="27656"/>
                  </a:moveTo>
                  <a:lnTo>
                    <a:pt x="8839" y="27656"/>
                  </a:lnTo>
                  <a:lnTo>
                    <a:pt x="3770" y="14563"/>
                  </a:lnTo>
                  <a:lnTo>
                    <a:pt x="0" y="11254"/>
                  </a:lnTo>
                  <a:lnTo>
                    <a:pt x="829" y="9666"/>
                  </a:lnTo>
                  <a:lnTo>
                    <a:pt x="7396" y="6019"/>
                  </a:lnTo>
                  <a:lnTo>
                    <a:pt x="33106" y="0"/>
                  </a:lnTo>
                  <a:lnTo>
                    <a:pt x="77647" y="490"/>
                  </a:lnTo>
                  <a:lnTo>
                    <a:pt x="120949" y="5104"/>
                  </a:lnTo>
                  <a:lnTo>
                    <a:pt x="173939" y="21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231"/>
            <p:cNvSpPr/>
            <p:nvPr>
              <p:custDataLst>
                <p:tags r:id="rId53"/>
              </p:custDataLst>
            </p:nvPr>
          </p:nvSpPr>
          <p:spPr>
            <a:xfrm>
              <a:off x="8020050" y="4648200"/>
              <a:ext cx="57151" cy="146051"/>
            </a:xfrm>
            <a:custGeom>
              <a:avLst/>
              <a:gdLst/>
              <a:ahLst/>
              <a:cxnLst/>
              <a:rect l="0" t="0" r="0" b="0"/>
              <a:pathLst>
                <a:path w="57151" h="146051">
                  <a:moveTo>
                    <a:pt x="57150" y="0"/>
                  </a:moveTo>
                  <a:lnTo>
                    <a:pt x="57150" y="0"/>
                  </a:lnTo>
                  <a:lnTo>
                    <a:pt x="34006" y="0"/>
                  </a:lnTo>
                  <a:lnTo>
                    <a:pt x="30431" y="1411"/>
                  </a:lnTo>
                  <a:lnTo>
                    <a:pt x="24578" y="6742"/>
                  </a:lnTo>
                  <a:lnTo>
                    <a:pt x="17317" y="21048"/>
                  </a:lnTo>
                  <a:lnTo>
                    <a:pt x="9247" y="59348"/>
                  </a:lnTo>
                  <a:lnTo>
                    <a:pt x="5040" y="9973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232"/>
            <p:cNvSpPr/>
            <p:nvPr>
              <p:custDataLst>
                <p:tags r:id="rId54"/>
              </p:custDataLst>
            </p:nvPr>
          </p:nvSpPr>
          <p:spPr>
            <a:xfrm>
              <a:off x="7988661" y="4680027"/>
              <a:ext cx="88540" cy="69774"/>
            </a:xfrm>
            <a:custGeom>
              <a:avLst/>
              <a:gdLst/>
              <a:ahLst/>
              <a:cxnLst/>
              <a:rect l="0" t="0" r="0" b="0"/>
              <a:pathLst>
                <a:path w="88540" h="69774">
                  <a:moveTo>
                    <a:pt x="18689" y="6273"/>
                  </a:moveTo>
                  <a:lnTo>
                    <a:pt x="18689" y="6273"/>
                  </a:lnTo>
                  <a:lnTo>
                    <a:pt x="15318" y="6273"/>
                  </a:lnTo>
                  <a:lnTo>
                    <a:pt x="11781" y="4391"/>
                  </a:lnTo>
                  <a:lnTo>
                    <a:pt x="7858" y="1909"/>
                  </a:lnTo>
                  <a:lnTo>
                    <a:pt x="0" y="0"/>
                  </a:lnTo>
                  <a:lnTo>
                    <a:pt x="44606" y="46984"/>
                  </a:lnTo>
                  <a:lnTo>
                    <a:pt x="68886" y="63808"/>
                  </a:lnTo>
                  <a:lnTo>
                    <a:pt x="88539" y="69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233"/>
            <p:cNvSpPr/>
            <p:nvPr>
              <p:custDataLst>
                <p:tags r:id="rId55"/>
              </p:custDataLst>
            </p:nvPr>
          </p:nvSpPr>
          <p:spPr>
            <a:xfrm>
              <a:off x="7639894" y="4591050"/>
              <a:ext cx="170607" cy="197218"/>
            </a:xfrm>
            <a:custGeom>
              <a:avLst/>
              <a:gdLst/>
              <a:ahLst/>
              <a:cxnLst/>
              <a:rect l="0" t="0" r="0" b="0"/>
              <a:pathLst>
                <a:path w="170607" h="197218">
                  <a:moveTo>
                    <a:pt x="145206" y="0"/>
                  </a:moveTo>
                  <a:lnTo>
                    <a:pt x="145206" y="0"/>
                  </a:lnTo>
                  <a:lnTo>
                    <a:pt x="148576" y="0"/>
                  </a:lnTo>
                  <a:lnTo>
                    <a:pt x="148864" y="705"/>
                  </a:lnTo>
                  <a:lnTo>
                    <a:pt x="133792" y="40093"/>
                  </a:lnTo>
                  <a:lnTo>
                    <a:pt x="123166" y="77183"/>
                  </a:lnTo>
                  <a:lnTo>
                    <a:pt x="110375" y="118746"/>
                  </a:lnTo>
                  <a:lnTo>
                    <a:pt x="94198" y="156775"/>
                  </a:lnTo>
                  <a:lnTo>
                    <a:pt x="80155" y="184427"/>
                  </a:lnTo>
                  <a:lnTo>
                    <a:pt x="71374" y="194386"/>
                  </a:lnTo>
                  <a:lnTo>
                    <a:pt x="67057" y="196618"/>
                  </a:lnTo>
                  <a:lnTo>
                    <a:pt x="58497" y="197217"/>
                  </a:lnTo>
                  <a:lnTo>
                    <a:pt x="48107" y="191369"/>
                  </a:lnTo>
                  <a:lnTo>
                    <a:pt x="24191" y="166996"/>
                  </a:lnTo>
                  <a:lnTo>
                    <a:pt x="8769" y="133128"/>
                  </a:lnTo>
                  <a:lnTo>
                    <a:pt x="422" y="89280"/>
                  </a:lnTo>
                  <a:lnTo>
                    <a:pt x="0" y="84920"/>
                  </a:lnTo>
                  <a:lnTo>
                    <a:pt x="1130" y="82014"/>
                  </a:lnTo>
                  <a:lnTo>
                    <a:pt x="3293" y="80075"/>
                  </a:lnTo>
                  <a:lnTo>
                    <a:pt x="10167" y="77922"/>
                  </a:lnTo>
                  <a:lnTo>
                    <a:pt x="20278" y="76965"/>
                  </a:lnTo>
                  <a:lnTo>
                    <a:pt x="44611" y="86540"/>
                  </a:lnTo>
                  <a:lnTo>
                    <a:pt x="88098" y="118171"/>
                  </a:lnTo>
                  <a:lnTo>
                    <a:pt x="134071" y="160818"/>
                  </a:lnTo>
                  <a:lnTo>
                    <a:pt x="161186" y="190641"/>
                  </a:lnTo>
                  <a:lnTo>
                    <a:pt x="170606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SMARTInkShape-1234"/>
          <p:cNvSpPr/>
          <p:nvPr>
            <p:custDataLst>
              <p:tags r:id="rId5"/>
            </p:custDataLst>
          </p:nvPr>
        </p:nvSpPr>
        <p:spPr>
          <a:xfrm>
            <a:off x="8329312" y="4612792"/>
            <a:ext cx="27289" cy="175109"/>
          </a:xfrm>
          <a:custGeom>
            <a:avLst/>
            <a:gdLst/>
            <a:ahLst/>
            <a:cxnLst/>
            <a:rect l="0" t="0" r="0" b="0"/>
            <a:pathLst>
              <a:path w="27289" h="175109">
                <a:moveTo>
                  <a:pt x="27288" y="3658"/>
                </a:moveTo>
                <a:lnTo>
                  <a:pt x="27288" y="3658"/>
                </a:lnTo>
                <a:lnTo>
                  <a:pt x="23917" y="287"/>
                </a:lnTo>
                <a:lnTo>
                  <a:pt x="21513" y="0"/>
                </a:lnTo>
                <a:lnTo>
                  <a:pt x="15079" y="1561"/>
                </a:lnTo>
                <a:lnTo>
                  <a:pt x="9396" y="6489"/>
                </a:lnTo>
                <a:lnTo>
                  <a:pt x="4519" y="14794"/>
                </a:lnTo>
                <a:lnTo>
                  <a:pt x="0" y="27892"/>
                </a:lnTo>
                <a:lnTo>
                  <a:pt x="1489" y="73800"/>
                </a:lnTo>
                <a:lnTo>
                  <a:pt x="6630" y="110989"/>
                </a:lnTo>
                <a:lnTo>
                  <a:pt x="12807" y="151755"/>
                </a:lnTo>
                <a:lnTo>
                  <a:pt x="14588" y="1751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SMARTInkShape-Group230"/>
          <p:cNvGrpSpPr/>
          <p:nvPr/>
        </p:nvGrpSpPr>
        <p:grpSpPr>
          <a:xfrm>
            <a:off x="5395682" y="5168900"/>
            <a:ext cx="338369" cy="166889"/>
            <a:chOff x="5395682" y="5168900"/>
            <a:chExt cx="338369" cy="166889"/>
          </a:xfrm>
        </p:grpSpPr>
        <p:sp>
          <p:nvSpPr>
            <p:cNvPr id="212" name="SMARTInkShape-1235"/>
            <p:cNvSpPr/>
            <p:nvPr>
              <p:custDataLst>
                <p:tags r:id="rId46"/>
              </p:custDataLst>
            </p:nvPr>
          </p:nvSpPr>
          <p:spPr>
            <a:xfrm>
              <a:off x="5588000" y="5168900"/>
              <a:ext cx="146051" cy="161526"/>
            </a:xfrm>
            <a:custGeom>
              <a:avLst/>
              <a:gdLst/>
              <a:ahLst/>
              <a:cxnLst/>
              <a:rect l="0" t="0" r="0" b="0"/>
              <a:pathLst>
                <a:path w="146051" h="161526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7" y="14024"/>
                  </a:lnTo>
                  <a:lnTo>
                    <a:pt x="8839" y="13583"/>
                  </a:lnTo>
                  <a:lnTo>
                    <a:pt x="21669" y="19703"/>
                  </a:lnTo>
                  <a:lnTo>
                    <a:pt x="35505" y="37196"/>
                  </a:lnTo>
                  <a:lnTo>
                    <a:pt x="56480" y="74166"/>
                  </a:lnTo>
                  <a:lnTo>
                    <a:pt x="64869" y="107817"/>
                  </a:lnTo>
                  <a:lnTo>
                    <a:pt x="64579" y="127176"/>
                  </a:lnTo>
                  <a:lnTo>
                    <a:pt x="52660" y="160794"/>
                  </a:lnTo>
                  <a:lnTo>
                    <a:pt x="52040" y="161525"/>
                  </a:lnTo>
                  <a:lnTo>
                    <a:pt x="51627" y="161305"/>
                  </a:lnTo>
                  <a:lnTo>
                    <a:pt x="51351" y="160454"/>
                  </a:lnTo>
                  <a:lnTo>
                    <a:pt x="50963" y="149142"/>
                  </a:lnTo>
                  <a:lnTo>
                    <a:pt x="61676" y="104668"/>
                  </a:lnTo>
                  <a:lnTo>
                    <a:pt x="77541" y="57117"/>
                  </a:lnTo>
                  <a:lnTo>
                    <a:pt x="89496" y="31265"/>
                  </a:lnTo>
                  <a:lnTo>
                    <a:pt x="103746" y="15542"/>
                  </a:lnTo>
                  <a:lnTo>
                    <a:pt x="118781" y="690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236"/>
            <p:cNvSpPr/>
            <p:nvPr>
              <p:custDataLst>
                <p:tags r:id="rId47"/>
              </p:custDataLst>
            </p:nvPr>
          </p:nvSpPr>
          <p:spPr>
            <a:xfrm>
              <a:off x="5395682" y="5184840"/>
              <a:ext cx="97896" cy="150949"/>
            </a:xfrm>
            <a:custGeom>
              <a:avLst/>
              <a:gdLst/>
              <a:ahLst/>
              <a:cxnLst/>
              <a:rect l="0" t="0" r="0" b="0"/>
              <a:pathLst>
                <a:path w="97896" h="150949">
                  <a:moveTo>
                    <a:pt x="78018" y="9460"/>
                  </a:moveTo>
                  <a:lnTo>
                    <a:pt x="78018" y="9460"/>
                  </a:lnTo>
                  <a:lnTo>
                    <a:pt x="69180" y="9460"/>
                  </a:lnTo>
                  <a:lnTo>
                    <a:pt x="65153" y="7578"/>
                  </a:lnTo>
                  <a:lnTo>
                    <a:pt x="63091" y="6089"/>
                  </a:lnTo>
                  <a:lnTo>
                    <a:pt x="41654" y="0"/>
                  </a:lnTo>
                  <a:lnTo>
                    <a:pt x="36841" y="331"/>
                  </a:lnTo>
                  <a:lnTo>
                    <a:pt x="25850" y="4462"/>
                  </a:lnTo>
                  <a:lnTo>
                    <a:pt x="15792" y="16646"/>
                  </a:lnTo>
                  <a:lnTo>
                    <a:pt x="7323" y="35231"/>
                  </a:lnTo>
                  <a:lnTo>
                    <a:pt x="0" y="73462"/>
                  </a:lnTo>
                  <a:lnTo>
                    <a:pt x="540" y="101640"/>
                  </a:lnTo>
                  <a:lnTo>
                    <a:pt x="8776" y="124982"/>
                  </a:lnTo>
                  <a:lnTo>
                    <a:pt x="21138" y="141942"/>
                  </a:lnTo>
                  <a:lnTo>
                    <a:pt x="33688" y="149480"/>
                  </a:lnTo>
                  <a:lnTo>
                    <a:pt x="50084" y="150948"/>
                  </a:lnTo>
                  <a:lnTo>
                    <a:pt x="59395" y="150352"/>
                  </a:lnTo>
                  <a:lnTo>
                    <a:pt x="75386" y="144046"/>
                  </a:lnTo>
                  <a:lnTo>
                    <a:pt x="82613" y="139400"/>
                  </a:lnTo>
                  <a:lnTo>
                    <a:pt x="92525" y="124832"/>
                  </a:lnTo>
                  <a:lnTo>
                    <a:pt x="97871" y="105892"/>
                  </a:lnTo>
                  <a:lnTo>
                    <a:pt x="97895" y="83363"/>
                  </a:lnTo>
                  <a:lnTo>
                    <a:pt x="87200" y="43508"/>
                  </a:lnTo>
                  <a:lnTo>
                    <a:pt x="76454" y="24357"/>
                  </a:lnTo>
                  <a:lnTo>
                    <a:pt x="65329" y="12553"/>
                  </a:lnTo>
                  <a:lnTo>
                    <a:pt x="55681" y="7307"/>
                  </a:lnTo>
                  <a:lnTo>
                    <a:pt x="52542" y="6614"/>
                  </a:lnTo>
                  <a:lnTo>
                    <a:pt x="50451" y="6857"/>
                  </a:lnTo>
                  <a:lnTo>
                    <a:pt x="46268" y="9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231"/>
          <p:cNvGrpSpPr/>
          <p:nvPr/>
        </p:nvGrpSpPr>
        <p:grpSpPr>
          <a:xfrm>
            <a:off x="3816766" y="5626983"/>
            <a:ext cx="1174335" cy="352595"/>
            <a:chOff x="3816766" y="5626983"/>
            <a:chExt cx="1174335" cy="352595"/>
          </a:xfrm>
        </p:grpSpPr>
        <p:sp>
          <p:nvSpPr>
            <p:cNvPr id="215" name="SMARTInkShape-1237"/>
            <p:cNvSpPr/>
            <p:nvPr>
              <p:custDataLst>
                <p:tags r:id="rId38"/>
              </p:custDataLst>
            </p:nvPr>
          </p:nvSpPr>
          <p:spPr>
            <a:xfrm>
              <a:off x="4108450" y="5794200"/>
              <a:ext cx="107951" cy="130351"/>
            </a:xfrm>
            <a:custGeom>
              <a:avLst/>
              <a:gdLst/>
              <a:ahLst/>
              <a:cxnLst/>
              <a:rect l="0" t="0" r="0" b="0"/>
              <a:pathLst>
                <a:path w="107951" h="130351">
                  <a:moveTo>
                    <a:pt x="0" y="92250"/>
                  </a:moveTo>
                  <a:lnTo>
                    <a:pt x="0" y="92250"/>
                  </a:lnTo>
                  <a:lnTo>
                    <a:pt x="0" y="95621"/>
                  </a:lnTo>
                  <a:lnTo>
                    <a:pt x="705" y="96614"/>
                  </a:lnTo>
                  <a:lnTo>
                    <a:pt x="1882" y="97276"/>
                  </a:lnTo>
                  <a:lnTo>
                    <a:pt x="3371" y="97717"/>
                  </a:lnTo>
                  <a:lnTo>
                    <a:pt x="34305" y="91376"/>
                  </a:lnTo>
                  <a:lnTo>
                    <a:pt x="55773" y="78541"/>
                  </a:lnTo>
                  <a:lnTo>
                    <a:pt x="60465" y="74644"/>
                  </a:lnTo>
                  <a:lnTo>
                    <a:pt x="67561" y="62788"/>
                  </a:lnTo>
                  <a:lnTo>
                    <a:pt x="70440" y="55675"/>
                  </a:lnTo>
                  <a:lnTo>
                    <a:pt x="71122" y="28810"/>
                  </a:lnTo>
                  <a:lnTo>
                    <a:pt x="66856" y="8620"/>
                  </a:lnTo>
                  <a:lnTo>
                    <a:pt x="63110" y="2164"/>
                  </a:lnTo>
                  <a:lnTo>
                    <a:pt x="61123" y="442"/>
                  </a:lnTo>
                  <a:lnTo>
                    <a:pt x="59093" y="0"/>
                  </a:lnTo>
                  <a:lnTo>
                    <a:pt x="57034" y="411"/>
                  </a:lnTo>
                  <a:lnTo>
                    <a:pt x="54956" y="1390"/>
                  </a:lnTo>
                  <a:lnTo>
                    <a:pt x="50766" y="8123"/>
                  </a:lnTo>
                  <a:lnTo>
                    <a:pt x="47257" y="19583"/>
                  </a:lnTo>
                  <a:lnTo>
                    <a:pt x="46886" y="53802"/>
                  </a:lnTo>
                  <a:lnTo>
                    <a:pt x="53403" y="79447"/>
                  </a:lnTo>
                  <a:lnTo>
                    <a:pt x="72309" y="116094"/>
                  </a:lnTo>
                  <a:lnTo>
                    <a:pt x="80585" y="126602"/>
                  </a:lnTo>
                  <a:lnTo>
                    <a:pt x="85473" y="129262"/>
                  </a:lnTo>
                  <a:lnTo>
                    <a:pt x="107950" y="13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238"/>
            <p:cNvSpPr/>
            <p:nvPr>
              <p:custDataLst>
                <p:tags r:id="rId39"/>
              </p:custDataLst>
            </p:nvPr>
          </p:nvSpPr>
          <p:spPr>
            <a:xfrm>
              <a:off x="4273550" y="5803496"/>
              <a:ext cx="203201" cy="133755"/>
            </a:xfrm>
            <a:custGeom>
              <a:avLst/>
              <a:gdLst/>
              <a:ahLst/>
              <a:cxnLst/>
              <a:rect l="0" t="0" r="0" b="0"/>
              <a:pathLst>
                <a:path w="203201" h="133755">
                  <a:moveTo>
                    <a:pt x="0" y="404"/>
                  </a:moveTo>
                  <a:lnTo>
                    <a:pt x="0" y="404"/>
                  </a:lnTo>
                  <a:lnTo>
                    <a:pt x="3371" y="43120"/>
                  </a:lnTo>
                  <a:lnTo>
                    <a:pt x="10125" y="84440"/>
                  </a:lnTo>
                  <a:lnTo>
                    <a:pt x="12670" y="126670"/>
                  </a:lnTo>
                  <a:lnTo>
                    <a:pt x="17062" y="88373"/>
                  </a:lnTo>
                  <a:lnTo>
                    <a:pt x="19872" y="49204"/>
                  </a:lnTo>
                  <a:lnTo>
                    <a:pt x="25530" y="30560"/>
                  </a:lnTo>
                  <a:lnTo>
                    <a:pt x="32749" y="18981"/>
                  </a:lnTo>
                  <a:lnTo>
                    <a:pt x="36649" y="14905"/>
                  </a:lnTo>
                  <a:lnTo>
                    <a:pt x="40660" y="12894"/>
                  </a:lnTo>
                  <a:lnTo>
                    <a:pt x="48880" y="12540"/>
                  </a:lnTo>
                  <a:lnTo>
                    <a:pt x="55356" y="14735"/>
                  </a:lnTo>
                  <a:lnTo>
                    <a:pt x="58070" y="16308"/>
                  </a:lnTo>
                  <a:lnTo>
                    <a:pt x="68633" y="28634"/>
                  </a:lnTo>
                  <a:lnTo>
                    <a:pt x="77329" y="49063"/>
                  </a:lnTo>
                  <a:lnTo>
                    <a:pt x="82224" y="74065"/>
                  </a:lnTo>
                  <a:lnTo>
                    <a:pt x="83743" y="77028"/>
                  </a:lnTo>
                  <a:lnTo>
                    <a:pt x="87881" y="81784"/>
                  </a:lnTo>
                  <a:lnTo>
                    <a:pt x="88927" y="81468"/>
                  </a:lnTo>
                  <a:lnTo>
                    <a:pt x="91969" y="79236"/>
                  </a:lnTo>
                  <a:lnTo>
                    <a:pt x="101020" y="67270"/>
                  </a:lnTo>
                  <a:lnTo>
                    <a:pt x="126293" y="19683"/>
                  </a:lnTo>
                  <a:lnTo>
                    <a:pt x="142469" y="2745"/>
                  </a:lnTo>
                  <a:lnTo>
                    <a:pt x="147191" y="554"/>
                  </a:lnTo>
                  <a:lnTo>
                    <a:pt x="156199" y="0"/>
                  </a:lnTo>
                  <a:lnTo>
                    <a:pt x="166789" y="7750"/>
                  </a:lnTo>
                  <a:lnTo>
                    <a:pt x="177845" y="22014"/>
                  </a:lnTo>
                  <a:lnTo>
                    <a:pt x="194559" y="65664"/>
                  </a:lnTo>
                  <a:lnTo>
                    <a:pt x="201493" y="111681"/>
                  </a:lnTo>
                  <a:lnTo>
                    <a:pt x="203200" y="133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239"/>
            <p:cNvSpPr/>
            <p:nvPr>
              <p:custDataLst>
                <p:tags r:id="rId40"/>
              </p:custDataLst>
            </p:nvPr>
          </p:nvSpPr>
          <p:spPr>
            <a:xfrm>
              <a:off x="4540250" y="5809757"/>
              <a:ext cx="88901" cy="125152"/>
            </a:xfrm>
            <a:custGeom>
              <a:avLst/>
              <a:gdLst/>
              <a:ahLst/>
              <a:cxnLst/>
              <a:rect l="0" t="0" r="0" b="0"/>
              <a:pathLst>
                <a:path w="88901" h="125152">
                  <a:moveTo>
                    <a:pt x="0" y="38593"/>
                  </a:moveTo>
                  <a:lnTo>
                    <a:pt x="0" y="38593"/>
                  </a:lnTo>
                  <a:lnTo>
                    <a:pt x="32202" y="37888"/>
                  </a:lnTo>
                  <a:lnTo>
                    <a:pt x="54814" y="29754"/>
                  </a:lnTo>
                  <a:lnTo>
                    <a:pt x="57004" y="26350"/>
                  </a:lnTo>
                  <a:lnTo>
                    <a:pt x="57270" y="3087"/>
                  </a:lnTo>
                  <a:lnTo>
                    <a:pt x="55819" y="811"/>
                  </a:lnTo>
                  <a:lnTo>
                    <a:pt x="53440" y="0"/>
                  </a:lnTo>
                  <a:lnTo>
                    <a:pt x="50443" y="164"/>
                  </a:lnTo>
                  <a:lnTo>
                    <a:pt x="43350" y="4110"/>
                  </a:lnTo>
                  <a:lnTo>
                    <a:pt x="31424" y="16146"/>
                  </a:lnTo>
                  <a:lnTo>
                    <a:pt x="23844" y="28617"/>
                  </a:lnTo>
                  <a:lnTo>
                    <a:pt x="18123" y="45919"/>
                  </a:lnTo>
                  <a:lnTo>
                    <a:pt x="18873" y="65368"/>
                  </a:lnTo>
                  <a:lnTo>
                    <a:pt x="30316" y="109905"/>
                  </a:lnTo>
                  <a:lnTo>
                    <a:pt x="37227" y="119206"/>
                  </a:lnTo>
                  <a:lnTo>
                    <a:pt x="48766" y="123809"/>
                  </a:lnTo>
                  <a:lnTo>
                    <a:pt x="62596" y="125151"/>
                  </a:lnTo>
                  <a:lnTo>
                    <a:pt x="88900" y="121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240"/>
            <p:cNvSpPr/>
            <p:nvPr>
              <p:custDataLst>
                <p:tags r:id="rId41"/>
              </p:custDataLst>
            </p:nvPr>
          </p:nvSpPr>
          <p:spPr>
            <a:xfrm>
              <a:off x="4676805" y="5798696"/>
              <a:ext cx="79346" cy="126598"/>
            </a:xfrm>
            <a:custGeom>
              <a:avLst/>
              <a:gdLst/>
              <a:ahLst/>
              <a:cxnLst/>
              <a:rect l="0" t="0" r="0" b="0"/>
              <a:pathLst>
                <a:path w="79346" h="126598">
                  <a:moveTo>
                    <a:pt x="3145" y="30604"/>
                  </a:moveTo>
                  <a:lnTo>
                    <a:pt x="3145" y="30604"/>
                  </a:lnTo>
                  <a:lnTo>
                    <a:pt x="3145" y="25137"/>
                  </a:lnTo>
                  <a:lnTo>
                    <a:pt x="0" y="70741"/>
                  </a:lnTo>
                  <a:lnTo>
                    <a:pt x="2869" y="114805"/>
                  </a:lnTo>
                  <a:lnTo>
                    <a:pt x="3129" y="125208"/>
                  </a:lnTo>
                  <a:lnTo>
                    <a:pt x="3144" y="87534"/>
                  </a:lnTo>
                  <a:lnTo>
                    <a:pt x="4556" y="50607"/>
                  </a:lnTo>
                  <a:lnTo>
                    <a:pt x="9887" y="27735"/>
                  </a:lnTo>
                  <a:lnTo>
                    <a:pt x="18842" y="11454"/>
                  </a:lnTo>
                  <a:lnTo>
                    <a:pt x="24193" y="5138"/>
                  </a:lnTo>
                  <a:lnTo>
                    <a:pt x="29171" y="1631"/>
                  </a:lnTo>
                  <a:lnTo>
                    <a:pt x="33902" y="0"/>
                  </a:lnTo>
                  <a:lnTo>
                    <a:pt x="42920" y="69"/>
                  </a:lnTo>
                  <a:lnTo>
                    <a:pt x="51632" y="2452"/>
                  </a:lnTo>
                  <a:lnTo>
                    <a:pt x="55226" y="6192"/>
                  </a:lnTo>
                  <a:lnTo>
                    <a:pt x="61099" y="17872"/>
                  </a:lnTo>
                  <a:lnTo>
                    <a:pt x="69913" y="57801"/>
                  </a:lnTo>
                  <a:lnTo>
                    <a:pt x="72386" y="98509"/>
                  </a:lnTo>
                  <a:lnTo>
                    <a:pt x="72875" y="123823"/>
                  </a:lnTo>
                  <a:lnTo>
                    <a:pt x="73621" y="125911"/>
                  </a:lnTo>
                  <a:lnTo>
                    <a:pt x="74823" y="126597"/>
                  </a:lnTo>
                  <a:lnTo>
                    <a:pt x="79345" y="125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241"/>
            <p:cNvSpPr/>
            <p:nvPr>
              <p:custDataLst>
                <p:tags r:id="rId42"/>
              </p:custDataLst>
            </p:nvPr>
          </p:nvSpPr>
          <p:spPr>
            <a:xfrm>
              <a:off x="4859219" y="5626983"/>
              <a:ext cx="55682" cy="322454"/>
            </a:xfrm>
            <a:custGeom>
              <a:avLst/>
              <a:gdLst/>
              <a:ahLst/>
              <a:cxnLst/>
              <a:rect l="0" t="0" r="0" b="0"/>
              <a:pathLst>
                <a:path w="55682" h="322454">
                  <a:moveTo>
                    <a:pt x="30281" y="5467"/>
                  </a:moveTo>
                  <a:lnTo>
                    <a:pt x="30281" y="5467"/>
                  </a:lnTo>
                  <a:lnTo>
                    <a:pt x="35748" y="0"/>
                  </a:lnTo>
                  <a:lnTo>
                    <a:pt x="27726" y="34389"/>
                  </a:lnTo>
                  <a:lnTo>
                    <a:pt x="18705" y="82005"/>
                  </a:lnTo>
                  <a:lnTo>
                    <a:pt x="13142" y="122034"/>
                  </a:lnTo>
                  <a:lnTo>
                    <a:pt x="5965" y="168047"/>
                  </a:lnTo>
                  <a:lnTo>
                    <a:pt x="1835" y="209193"/>
                  </a:lnTo>
                  <a:lnTo>
                    <a:pt x="0" y="244884"/>
                  </a:lnTo>
                  <a:lnTo>
                    <a:pt x="1083" y="286661"/>
                  </a:lnTo>
                  <a:lnTo>
                    <a:pt x="12457" y="311974"/>
                  </a:lnTo>
                  <a:lnTo>
                    <a:pt x="18361" y="321138"/>
                  </a:lnTo>
                  <a:lnTo>
                    <a:pt x="22334" y="322453"/>
                  </a:lnTo>
                  <a:lnTo>
                    <a:pt x="32393" y="320152"/>
                  </a:lnTo>
                  <a:lnTo>
                    <a:pt x="42038" y="310662"/>
                  </a:lnTo>
                  <a:lnTo>
                    <a:pt x="55681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242"/>
            <p:cNvSpPr/>
            <p:nvPr>
              <p:custDataLst>
                <p:tags r:id="rId43"/>
              </p:custDataLst>
            </p:nvPr>
          </p:nvSpPr>
          <p:spPr>
            <a:xfrm>
              <a:off x="4832350" y="57531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38724" y="13583"/>
                  </a:lnTo>
                  <a:lnTo>
                    <a:pt x="75288" y="9590"/>
                  </a:lnTo>
                  <a:lnTo>
                    <a:pt x="106839" y="590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243"/>
            <p:cNvSpPr/>
            <p:nvPr>
              <p:custDataLst>
                <p:tags r:id="rId44"/>
              </p:custDataLst>
            </p:nvPr>
          </p:nvSpPr>
          <p:spPr>
            <a:xfrm>
              <a:off x="4038600" y="5643330"/>
              <a:ext cx="38101" cy="300271"/>
            </a:xfrm>
            <a:custGeom>
              <a:avLst/>
              <a:gdLst/>
              <a:ahLst/>
              <a:cxnLst/>
              <a:rect l="0" t="0" r="0" b="0"/>
              <a:pathLst>
                <a:path w="38101" h="300271">
                  <a:moveTo>
                    <a:pt x="0" y="8170"/>
                  </a:moveTo>
                  <a:lnTo>
                    <a:pt x="0" y="8170"/>
                  </a:lnTo>
                  <a:lnTo>
                    <a:pt x="4364" y="148"/>
                  </a:lnTo>
                  <a:lnTo>
                    <a:pt x="5026" y="0"/>
                  </a:lnTo>
                  <a:lnTo>
                    <a:pt x="5467" y="607"/>
                  </a:lnTo>
                  <a:lnTo>
                    <a:pt x="15023" y="45605"/>
                  </a:lnTo>
                  <a:lnTo>
                    <a:pt x="20788" y="81958"/>
                  </a:lnTo>
                  <a:lnTo>
                    <a:pt x="23350" y="123985"/>
                  </a:lnTo>
                  <a:lnTo>
                    <a:pt x="24489" y="168534"/>
                  </a:lnTo>
                  <a:lnTo>
                    <a:pt x="25700" y="210677"/>
                  </a:lnTo>
                  <a:lnTo>
                    <a:pt x="30349" y="256085"/>
                  </a:lnTo>
                  <a:lnTo>
                    <a:pt x="38100" y="300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244"/>
            <p:cNvSpPr/>
            <p:nvPr>
              <p:custDataLst>
                <p:tags r:id="rId45"/>
              </p:custDataLst>
            </p:nvPr>
          </p:nvSpPr>
          <p:spPr>
            <a:xfrm>
              <a:off x="3816766" y="5844551"/>
              <a:ext cx="113885" cy="135027"/>
            </a:xfrm>
            <a:custGeom>
              <a:avLst/>
              <a:gdLst/>
              <a:ahLst/>
              <a:cxnLst/>
              <a:rect l="0" t="0" r="0" b="0"/>
              <a:pathLst>
                <a:path w="113885" h="135027">
                  <a:moveTo>
                    <a:pt x="18634" y="35549"/>
                  </a:moveTo>
                  <a:lnTo>
                    <a:pt x="18634" y="35549"/>
                  </a:lnTo>
                  <a:lnTo>
                    <a:pt x="9200" y="26820"/>
                  </a:lnTo>
                  <a:lnTo>
                    <a:pt x="0" y="23004"/>
                  </a:lnTo>
                  <a:lnTo>
                    <a:pt x="20668" y="40539"/>
                  </a:lnTo>
                  <a:lnTo>
                    <a:pt x="41657" y="52707"/>
                  </a:lnTo>
                  <a:lnTo>
                    <a:pt x="53797" y="55404"/>
                  </a:lnTo>
                  <a:lnTo>
                    <a:pt x="68564" y="52956"/>
                  </a:lnTo>
                  <a:lnTo>
                    <a:pt x="79995" y="47762"/>
                  </a:lnTo>
                  <a:lnTo>
                    <a:pt x="82824" y="45808"/>
                  </a:lnTo>
                  <a:lnTo>
                    <a:pt x="84711" y="42387"/>
                  </a:lnTo>
                  <a:lnTo>
                    <a:pt x="86807" y="32944"/>
                  </a:lnTo>
                  <a:lnTo>
                    <a:pt x="85857" y="23573"/>
                  </a:lnTo>
                  <a:lnTo>
                    <a:pt x="82377" y="14704"/>
                  </a:lnTo>
                  <a:lnTo>
                    <a:pt x="76127" y="6058"/>
                  </a:lnTo>
                  <a:lnTo>
                    <a:pt x="66764" y="1276"/>
                  </a:lnTo>
                  <a:lnTo>
                    <a:pt x="61304" y="0"/>
                  </a:lnTo>
                  <a:lnTo>
                    <a:pt x="56253" y="560"/>
                  </a:lnTo>
                  <a:lnTo>
                    <a:pt x="46877" y="4947"/>
                  </a:lnTo>
                  <a:lnTo>
                    <a:pt x="33666" y="18721"/>
                  </a:lnTo>
                  <a:lnTo>
                    <a:pt x="24185" y="39578"/>
                  </a:lnTo>
                  <a:lnTo>
                    <a:pt x="23650" y="67003"/>
                  </a:lnTo>
                  <a:lnTo>
                    <a:pt x="34859" y="102101"/>
                  </a:lnTo>
                  <a:lnTo>
                    <a:pt x="42544" y="116633"/>
                  </a:lnTo>
                  <a:lnTo>
                    <a:pt x="56307" y="126385"/>
                  </a:lnTo>
                  <a:lnTo>
                    <a:pt x="80126" y="133960"/>
                  </a:lnTo>
                  <a:lnTo>
                    <a:pt x="93236" y="135026"/>
                  </a:lnTo>
                  <a:lnTo>
                    <a:pt x="113884" y="130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4" name="SMARTInkShape-1245"/>
          <p:cNvSpPr/>
          <p:nvPr>
            <p:custDataLst>
              <p:tags r:id="rId6"/>
            </p:custDataLst>
          </p:nvPr>
        </p:nvSpPr>
        <p:spPr>
          <a:xfrm>
            <a:off x="5626750" y="5753100"/>
            <a:ext cx="259701" cy="265191"/>
          </a:xfrm>
          <a:custGeom>
            <a:avLst/>
            <a:gdLst/>
            <a:ahLst/>
            <a:cxnLst/>
            <a:rect l="0" t="0" r="0" b="0"/>
            <a:pathLst>
              <a:path w="259701" h="265191">
                <a:moveTo>
                  <a:pt x="208900" y="0"/>
                </a:moveTo>
                <a:lnTo>
                  <a:pt x="208900" y="0"/>
                </a:lnTo>
                <a:lnTo>
                  <a:pt x="181763" y="23765"/>
                </a:lnTo>
                <a:lnTo>
                  <a:pt x="142548" y="44675"/>
                </a:lnTo>
                <a:lnTo>
                  <a:pt x="105749" y="59412"/>
                </a:lnTo>
                <a:lnTo>
                  <a:pt x="65997" y="76871"/>
                </a:lnTo>
                <a:lnTo>
                  <a:pt x="20626" y="101296"/>
                </a:lnTo>
                <a:lnTo>
                  <a:pt x="6752" y="109350"/>
                </a:lnTo>
                <a:lnTo>
                  <a:pt x="2639" y="113982"/>
                </a:lnTo>
                <a:lnTo>
                  <a:pt x="0" y="119333"/>
                </a:lnTo>
                <a:lnTo>
                  <a:pt x="1520" y="121946"/>
                </a:lnTo>
                <a:lnTo>
                  <a:pt x="47690" y="165604"/>
                </a:lnTo>
                <a:lnTo>
                  <a:pt x="85326" y="191041"/>
                </a:lnTo>
                <a:lnTo>
                  <a:pt x="132226" y="217550"/>
                </a:lnTo>
                <a:lnTo>
                  <a:pt x="178499" y="239907"/>
                </a:lnTo>
                <a:lnTo>
                  <a:pt x="221762" y="256286"/>
                </a:lnTo>
                <a:lnTo>
                  <a:pt x="250140" y="265190"/>
                </a:lnTo>
                <a:lnTo>
                  <a:pt x="253327" y="264987"/>
                </a:lnTo>
                <a:lnTo>
                  <a:pt x="255451" y="264147"/>
                </a:lnTo>
                <a:lnTo>
                  <a:pt x="259700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SMARTInkShape-Group233"/>
          <p:cNvGrpSpPr/>
          <p:nvPr/>
        </p:nvGrpSpPr>
        <p:grpSpPr>
          <a:xfrm>
            <a:off x="6424970" y="5727700"/>
            <a:ext cx="293331" cy="323851"/>
            <a:chOff x="6424970" y="5727700"/>
            <a:chExt cx="293331" cy="323851"/>
          </a:xfrm>
        </p:grpSpPr>
        <p:sp>
          <p:nvSpPr>
            <p:cNvPr id="225" name="SMARTInkShape-1246"/>
            <p:cNvSpPr/>
            <p:nvPr>
              <p:custDataLst>
                <p:tags r:id="rId35"/>
              </p:custDataLst>
            </p:nvPr>
          </p:nvSpPr>
          <p:spPr>
            <a:xfrm>
              <a:off x="6424970" y="5727700"/>
              <a:ext cx="200620" cy="276274"/>
            </a:xfrm>
            <a:custGeom>
              <a:avLst/>
              <a:gdLst/>
              <a:ahLst/>
              <a:cxnLst/>
              <a:rect l="0" t="0" r="0" b="0"/>
              <a:pathLst>
                <a:path w="200620" h="276274">
                  <a:moveTo>
                    <a:pt x="71080" y="69850"/>
                  </a:moveTo>
                  <a:lnTo>
                    <a:pt x="71080" y="69850"/>
                  </a:lnTo>
                  <a:lnTo>
                    <a:pt x="76547" y="26933"/>
                  </a:lnTo>
                  <a:lnTo>
                    <a:pt x="75156" y="17144"/>
                  </a:lnTo>
                  <a:lnTo>
                    <a:pt x="73798" y="13546"/>
                  </a:lnTo>
                  <a:lnTo>
                    <a:pt x="72186" y="11147"/>
                  </a:lnTo>
                  <a:lnTo>
                    <a:pt x="68514" y="8482"/>
                  </a:lnTo>
                  <a:lnTo>
                    <a:pt x="59109" y="6981"/>
                  </a:lnTo>
                  <a:lnTo>
                    <a:pt x="51414" y="10394"/>
                  </a:lnTo>
                  <a:lnTo>
                    <a:pt x="37266" y="24011"/>
                  </a:lnTo>
                  <a:lnTo>
                    <a:pt x="19668" y="51564"/>
                  </a:lnTo>
                  <a:lnTo>
                    <a:pt x="4812" y="92889"/>
                  </a:lnTo>
                  <a:lnTo>
                    <a:pt x="0" y="125245"/>
                  </a:lnTo>
                  <a:lnTo>
                    <a:pt x="212" y="160792"/>
                  </a:lnTo>
                  <a:lnTo>
                    <a:pt x="4541" y="193995"/>
                  </a:lnTo>
                  <a:lnTo>
                    <a:pt x="16793" y="234809"/>
                  </a:lnTo>
                  <a:lnTo>
                    <a:pt x="27903" y="253937"/>
                  </a:lnTo>
                  <a:lnTo>
                    <a:pt x="39895" y="267142"/>
                  </a:lnTo>
                  <a:lnTo>
                    <a:pt x="56044" y="273953"/>
                  </a:lnTo>
                  <a:lnTo>
                    <a:pt x="75686" y="276273"/>
                  </a:lnTo>
                  <a:lnTo>
                    <a:pt x="98527" y="274952"/>
                  </a:lnTo>
                  <a:lnTo>
                    <a:pt x="135186" y="260129"/>
                  </a:lnTo>
                  <a:lnTo>
                    <a:pt x="166118" y="231122"/>
                  </a:lnTo>
                  <a:lnTo>
                    <a:pt x="189785" y="192345"/>
                  </a:lnTo>
                  <a:lnTo>
                    <a:pt x="200091" y="146204"/>
                  </a:lnTo>
                  <a:lnTo>
                    <a:pt x="200619" y="113428"/>
                  </a:lnTo>
                  <a:lnTo>
                    <a:pt x="197092" y="82162"/>
                  </a:lnTo>
                  <a:lnTo>
                    <a:pt x="188468" y="56508"/>
                  </a:lnTo>
                  <a:lnTo>
                    <a:pt x="168343" y="28972"/>
                  </a:lnTo>
                  <a:lnTo>
                    <a:pt x="148880" y="18050"/>
                  </a:lnTo>
                  <a:lnTo>
                    <a:pt x="126824" y="12256"/>
                  </a:lnTo>
                  <a:lnTo>
                    <a:pt x="85802" y="10521"/>
                  </a:lnTo>
                  <a:lnTo>
                    <a:pt x="456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247"/>
            <p:cNvSpPr/>
            <p:nvPr>
              <p:custDataLst>
                <p:tags r:id="rId36"/>
              </p:custDataLst>
            </p:nvPr>
          </p:nvSpPr>
          <p:spPr>
            <a:xfrm>
              <a:off x="6499679" y="5821447"/>
              <a:ext cx="123372" cy="192004"/>
            </a:xfrm>
            <a:custGeom>
              <a:avLst/>
              <a:gdLst/>
              <a:ahLst/>
              <a:cxnLst/>
              <a:rect l="0" t="0" r="0" b="0"/>
              <a:pathLst>
                <a:path w="123372" h="192004">
                  <a:moveTo>
                    <a:pt x="21771" y="45953"/>
                  </a:moveTo>
                  <a:lnTo>
                    <a:pt x="21771" y="45953"/>
                  </a:lnTo>
                  <a:lnTo>
                    <a:pt x="0" y="308"/>
                  </a:lnTo>
                  <a:lnTo>
                    <a:pt x="201" y="0"/>
                  </a:lnTo>
                  <a:lnTo>
                    <a:pt x="1041" y="501"/>
                  </a:lnTo>
                  <a:lnTo>
                    <a:pt x="20249" y="40138"/>
                  </a:lnTo>
                  <a:lnTo>
                    <a:pt x="46845" y="84708"/>
                  </a:lnTo>
                  <a:lnTo>
                    <a:pt x="77392" y="126332"/>
                  </a:lnTo>
                  <a:lnTo>
                    <a:pt x="105400" y="169140"/>
                  </a:lnTo>
                  <a:lnTo>
                    <a:pt x="123371" y="192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248"/>
            <p:cNvSpPr/>
            <p:nvPr>
              <p:custDataLst>
                <p:tags r:id="rId37"/>
              </p:custDataLst>
            </p:nvPr>
          </p:nvSpPr>
          <p:spPr>
            <a:xfrm>
              <a:off x="6692900" y="59309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8789" y="43326"/>
                  </a:lnTo>
                  <a:lnTo>
                    <a:pt x="17891" y="82217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SMARTInkShape-1249"/>
          <p:cNvSpPr/>
          <p:nvPr>
            <p:custDataLst>
              <p:tags r:id="rId7"/>
            </p:custDataLst>
          </p:nvPr>
        </p:nvSpPr>
        <p:spPr>
          <a:xfrm>
            <a:off x="7007504" y="5861049"/>
            <a:ext cx="326747" cy="28815"/>
          </a:xfrm>
          <a:custGeom>
            <a:avLst/>
            <a:gdLst/>
            <a:ahLst/>
            <a:cxnLst/>
            <a:rect l="0" t="0" r="0" b="0"/>
            <a:pathLst>
              <a:path w="326747" h="28815">
                <a:moveTo>
                  <a:pt x="15596" y="1"/>
                </a:moveTo>
                <a:lnTo>
                  <a:pt x="15596" y="1"/>
                </a:lnTo>
                <a:lnTo>
                  <a:pt x="0" y="0"/>
                </a:lnTo>
                <a:lnTo>
                  <a:pt x="4547" y="706"/>
                </a:lnTo>
                <a:lnTo>
                  <a:pt x="51579" y="8840"/>
                </a:lnTo>
                <a:lnTo>
                  <a:pt x="85681" y="12866"/>
                </a:lnTo>
                <a:lnTo>
                  <a:pt x="125768" y="17007"/>
                </a:lnTo>
                <a:lnTo>
                  <a:pt x="171805" y="21201"/>
                </a:lnTo>
                <a:lnTo>
                  <a:pt x="214844" y="23534"/>
                </a:lnTo>
                <a:lnTo>
                  <a:pt x="252317" y="25277"/>
                </a:lnTo>
                <a:lnTo>
                  <a:pt x="291836" y="28814"/>
                </a:lnTo>
                <a:lnTo>
                  <a:pt x="326746" y="254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SMARTInkShape-Group235"/>
          <p:cNvGrpSpPr/>
          <p:nvPr/>
        </p:nvGrpSpPr>
        <p:grpSpPr>
          <a:xfrm>
            <a:off x="7804410" y="5704992"/>
            <a:ext cx="1429564" cy="327509"/>
            <a:chOff x="7804410" y="5704992"/>
            <a:chExt cx="1429564" cy="327509"/>
          </a:xfrm>
        </p:grpSpPr>
        <p:sp>
          <p:nvSpPr>
            <p:cNvPr id="230" name="SMARTInkShape-1250"/>
            <p:cNvSpPr/>
            <p:nvPr>
              <p:custDataLst>
                <p:tags r:id="rId27"/>
              </p:custDataLst>
            </p:nvPr>
          </p:nvSpPr>
          <p:spPr>
            <a:xfrm>
              <a:off x="7804410" y="5704992"/>
              <a:ext cx="196591" cy="213209"/>
            </a:xfrm>
            <a:custGeom>
              <a:avLst/>
              <a:gdLst/>
              <a:ahLst/>
              <a:cxnLst/>
              <a:rect l="0" t="0" r="0" b="0"/>
              <a:pathLst>
                <a:path w="196591" h="213209">
                  <a:moveTo>
                    <a:pt x="190240" y="3658"/>
                  </a:moveTo>
                  <a:lnTo>
                    <a:pt x="190240" y="3658"/>
                  </a:lnTo>
                  <a:lnTo>
                    <a:pt x="193610" y="3658"/>
                  </a:lnTo>
                  <a:lnTo>
                    <a:pt x="194604" y="2953"/>
                  </a:lnTo>
                  <a:lnTo>
                    <a:pt x="195266" y="1776"/>
                  </a:lnTo>
                  <a:lnTo>
                    <a:pt x="195707" y="287"/>
                  </a:lnTo>
                  <a:lnTo>
                    <a:pt x="196002" y="0"/>
                  </a:lnTo>
                  <a:lnTo>
                    <a:pt x="196197" y="513"/>
                  </a:lnTo>
                  <a:lnTo>
                    <a:pt x="196512" y="13150"/>
                  </a:lnTo>
                  <a:lnTo>
                    <a:pt x="187744" y="57223"/>
                  </a:lnTo>
                  <a:lnTo>
                    <a:pt x="163675" y="104020"/>
                  </a:lnTo>
                  <a:lnTo>
                    <a:pt x="149505" y="121641"/>
                  </a:lnTo>
                  <a:lnTo>
                    <a:pt x="107796" y="154067"/>
                  </a:lnTo>
                  <a:lnTo>
                    <a:pt x="72120" y="174322"/>
                  </a:lnTo>
                  <a:lnTo>
                    <a:pt x="58015" y="176405"/>
                  </a:lnTo>
                  <a:lnTo>
                    <a:pt x="44690" y="174274"/>
                  </a:lnTo>
                  <a:lnTo>
                    <a:pt x="31712" y="168623"/>
                  </a:lnTo>
                  <a:lnTo>
                    <a:pt x="20770" y="157644"/>
                  </a:lnTo>
                  <a:lnTo>
                    <a:pt x="6676" y="131834"/>
                  </a:lnTo>
                  <a:lnTo>
                    <a:pt x="0" y="110014"/>
                  </a:lnTo>
                  <a:lnTo>
                    <a:pt x="209" y="81423"/>
                  </a:lnTo>
                  <a:lnTo>
                    <a:pt x="3006" y="73498"/>
                  </a:lnTo>
                  <a:lnTo>
                    <a:pt x="6856" y="71385"/>
                  </a:lnTo>
                  <a:lnTo>
                    <a:pt x="18661" y="69036"/>
                  </a:lnTo>
                  <a:lnTo>
                    <a:pt x="44543" y="71086"/>
                  </a:lnTo>
                  <a:lnTo>
                    <a:pt x="77925" y="86274"/>
                  </a:lnTo>
                  <a:lnTo>
                    <a:pt x="121357" y="121761"/>
                  </a:lnTo>
                  <a:lnTo>
                    <a:pt x="154082" y="160860"/>
                  </a:lnTo>
                  <a:lnTo>
                    <a:pt x="192171" y="208406"/>
                  </a:lnTo>
                  <a:lnTo>
                    <a:pt x="19659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251"/>
            <p:cNvSpPr/>
            <p:nvPr>
              <p:custDataLst>
                <p:tags r:id="rId28"/>
              </p:custDataLst>
            </p:nvPr>
          </p:nvSpPr>
          <p:spPr>
            <a:xfrm>
              <a:off x="8195128" y="5747633"/>
              <a:ext cx="136073" cy="145168"/>
            </a:xfrm>
            <a:custGeom>
              <a:avLst/>
              <a:gdLst/>
              <a:ahLst/>
              <a:cxnLst/>
              <a:rect l="0" t="0" r="0" b="0"/>
              <a:pathLst>
                <a:path w="136073" h="145168">
                  <a:moveTo>
                    <a:pt x="21772" y="5467"/>
                  </a:moveTo>
                  <a:lnTo>
                    <a:pt x="21772" y="5467"/>
                  </a:lnTo>
                  <a:lnTo>
                    <a:pt x="9839" y="441"/>
                  </a:lnTo>
                  <a:lnTo>
                    <a:pt x="7467" y="0"/>
                  </a:lnTo>
                  <a:lnTo>
                    <a:pt x="5179" y="411"/>
                  </a:lnTo>
                  <a:lnTo>
                    <a:pt x="757" y="2749"/>
                  </a:lnTo>
                  <a:lnTo>
                    <a:pt x="0" y="5066"/>
                  </a:lnTo>
                  <a:lnTo>
                    <a:pt x="1041" y="11404"/>
                  </a:lnTo>
                  <a:lnTo>
                    <a:pt x="32460" y="47459"/>
                  </a:lnTo>
                  <a:lnTo>
                    <a:pt x="73272" y="89334"/>
                  </a:lnTo>
                  <a:lnTo>
                    <a:pt x="109974" y="126665"/>
                  </a:lnTo>
                  <a:lnTo>
                    <a:pt x="136072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252"/>
            <p:cNvSpPr/>
            <p:nvPr>
              <p:custDataLst>
                <p:tags r:id="rId29"/>
              </p:custDataLst>
            </p:nvPr>
          </p:nvSpPr>
          <p:spPr>
            <a:xfrm>
              <a:off x="8248650" y="5765800"/>
              <a:ext cx="101601" cy="158751"/>
            </a:xfrm>
            <a:custGeom>
              <a:avLst/>
              <a:gdLst/>
              <a:ahLst/>
              <a:cxnLst/>
              <a:rect l="0" t="0" r="0" b="0"/>
              <a:pathLst>
                <a:path w="101601" h="158751">
                  <a:moveTo>
                    <a:pt x="101600" y="0"/>
                  </a:moveTo>
                  <a:lnTo>
                    <a:pt x="101600" y="0"/>
                  </a:lnTo>
                  <a:lnTo>
                    <a:pt x="80552" y="12209"/>
                  </a:lnTo>
                  <a:lnTo>
                    <a:pt x="62907" y="30507"/>
                  </a:lnTo>
                  <a:lnTo>
                    <a:pt x="37982" y="71408"/>
                  </a:lnTo>
                  <a:lnTo>
                    <a:pt x="14558" y="112309"/>
                  </a:lnTo>
                  <a:lnTo>
                    <a:pt x="4314" y="13722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253"/>
            <p:cNvSpPr/>
            <p:nvPr>
              <p:custDataLst>
                <p:tags r:id="rId30"/>
              </p:custDataLst>
            </p:nvPr>
          </p:nvSpPr>
          <p:spPr>
            <a:xfrm>
              <a:off x="8506518" y="5715000"/>
              <a:ext cx="224733" cy="50801"/>
            </a:xfrm>
            <a:custGeom>
              <a:avLst/>
              <a:gdLst/>
              <a:ahLst/>
              <a:cxnLst/>
              <a:rect l="0" t="0" r="0" b="0"/>
              <a:pathLst>
                <a:path w="224733" h="50801">
                  <a:moveTo>
                    <a:pt x="15182" y="50800"/>
                  </a:moveTo>
                  <a:lnTo>
                    <a:pt x="15182" y="50800"/>
                  </a:lnTo>
                  <a:lnTo>
                    <a:pt x="877" y="41961"/>
                  </a:lnTo>
                  <a:lnTo>
                    <a:pt x="0" y="39968"/>
                  </a:lnTo>
                  <a:lnTo>
                    <a:pt x="122" y="37935"/>
                  </a:lnTo>
                  <a:lnTo>
                    <a:pt x="908" y="35873"/>
                  </a:lnTo>
                  <a:lnTo>
                    <a:pt x="9309" y="31701"/>
                  </a:lnTo>
                  <a:lnTo>
                    <a:pt x="47809" y="19903"/>
                  </a:lnTo>
                  <a:lnTo>
                    <a:pt x="95405" y="11463"/>
                  </a:lnTo>
                  <a:lnTo>
                    <a:pt x="131270" y="6741"/>
                  </a:lnTo>
                  <a:lnTo>
                    <a:pt x="165554" y="2996"/>
                  </a:lnTo>
                  <a:lnTo>
                    <a:pt x="208783" y="592"/>
                  </a:lnTo>
                  <a:lnTo>
                    <a:pt x="224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254"/>
            <p:cNvSpPr/>
            <p:nvPr>
              <p:custDataLst>
                <p:tags r:id="rId31"/>
              </p:custDataLst>
            </p:nvPr>
          </p:nvSpPr>
          <p:spPr>
            <a:xfrm>
              <a:off x="8521700" y="594360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0" y="0"/>
                  </a:lnTo>
                  <a:lnTo>
                    <a:pt x="38974" y="0"/>
                  </a:lnTo>
                  <a:lnTo>
                    <a:pt x="82096" y="0"/>
                  </a:lnTo>
                  <a:lnTo>
                    <a:pt x="124793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255"/>
            <p:cNvSpPr/>
            <p:nvPr>
              <p:custDataLst>
                <p:tags r:id="rId32"/>
              </p:custDataLst>
            </p:nvPr>
          </p:nvSpPr>
          <p:spPr>
            <a:xfrm>
              <a:off x="8823885" y="5737899"/>
              <a:ext cx="158954" cy="238341"/>
            </a:xfrm>
            <a:custGeom>
              <a:avLst/>
              <a:gdLst/>
              <a:ahLst/>
              <a:cxnLst/>
              <a:rect l="0" t="0" r="0" b="0"/>
              <a:pathLst>
                <a:path w="158954" h="238341">
                  <a:moveTo>
                    <a:pt x="91515" y="59651"/>
                  </a:moveTo>
                  <a:lnTo>
                    <a:pt x="91515" y="59651"/>
                  </a:lnTo>
                  <a:lnTo>
                    <a:pt x="105820" y="33136"/>
                  </a:lnTo>
                  <a:lnTo>
                    <a:pt x="110149" y="8262"/>
                  </a:lnTo>
                  <a:lnTo>
                    <a:pt x="108171" y="6342"/>
                  </a:lnTo>
                  <a:lnTo>
                    <a:pt x="100328" y="4208"/>
                  </a:lnTo>
                  <a:lnTo>
                    <a:pt x="89787" y="7022"/>
                  </a:lnTo>
                  <a:lnTo>
                    <a:pt x="59032" y="23699"/>
                  </a:lnTo>
                  <a:lnTo>
                    <a:pt x="32658" y="54721"/>
                  </a:lnTo>
                  <a:lnTo>
                    <a:pt x="10341" y="98564"/>
                  </a:lnTo>
                  <a:lnTo>
                    <a:pt x="2520" y="130803"/>
                  </a:lnTo>
                  <a:lnTo>
                    <a:pt x="0" y="176923"/>
                  </a:lnTo>
                  <a:lnTo>
                    <a:pt x="3569" y="202083"/>
                  </a:lnTo>
                  <a:lnTo>
                    <a:pt x="12211" y="220321"/>
                  </a:lnTo>
                  <a:lnTo>
                    <a:pt x="23108" y="231719"/>
                  </a:lnTo>
                  <a:lnTo>
                    <a:pt x="28977" y="235746"/>
                  </a:lnTo>
                  <a:lnTo>
                    <a:pt x="44906" y="238340"/>
                  </a:lnTo>
                  <a:lnTo>
                    <a:pt x="54092" y="238044"/>
                  </a:lnTo>
                  <a:lnTo>
                    <a:pt x="71826" y="230188"/>
                  </a:lnTo>
                  <a:lnTo>
                    <a:pt x="109576" y="195406"/>
                  </a:lnTo>
                  <a:lnTo>
                    <a:pt x="128234" y="160909"/>
                  </a:lnTo>
                  <a:lnTo>
                    <a:pt x="144523" y="119472"/>
                  </a:lnTo>
                  <a:lnTo>
                    <a:pt x="156467" y="79887"/>
                  </a:lnTo>
                  <a:lnTo>
                    <a:pt x="158953" y="50536"/>
                  </a:lnTo>
                  <a:lnTo>
                    <a:pt x="157640" y="38758"/>
                  </a:lnTo>
                  <a:lnTo>
                    <a:pt x="148656" y="20026"/>
                  </a:lnTo>
                  <a:lnTo>
                    <a:pt x="142309" y="12067"/>
                  </a:lnTo>
                  <a:lnTo>
                    <a:pt x="127731" y="3225"/>
                  </a:lnTo>
                  <a:lnTo>
                    <a:pt x="111844" y="0"/>
                  </a:lnTo>
                  <a:lnTo>
                    <a:pt x="95376" y="919"/>
                  </a:lnTo>
                  <a:lnTo>
                    <a:pt x="87738" y="4974"/>
                  </a:lnTo>
                  <a:lnTo>
                    <a:pt x="73608" y="18887"/>
                  </a:lnTo>
                  <a:lnTo>
                    <a:pt x="47065" y="7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256"/>
            <p:cNvSpPr/>
            <p:nvPr>
              <p:custDataLst>
                <p:tags r:id="rId33"/>
              </p:custDataLst>
            </p:nvPr>
          </p:nvSpPr>
          <p:spPr>
            <a:xfrm>
              <a:off x="8864861" y="5823833"/>
              <a:ext cx="75940" cy="138818"/>
            </a:xfrm>
            <a:custGeom>
              <a:avLst/>
              <a:gdLst/>
              <a:ahLst/>
              <a:cxnLst/>
              <a:rect l="0" t="0" r="0" b="0"/>
              <a:pathLst>
                <a:path w="75940" h="138818">
                  <a:moveTo>
                    <a:pt x="6089" y="5467"/>
                  </a:moveTo>
                  <a:lnTo>
                    <a:pt x="6089" y="5467"/>
                  </a:lnTo>
                  <a:lnTo>
                    <a:pt x="621" y="0"/>
                  </a:lnTo>
                  <a:lnTo>
                    <a:pt x="0" y="6120"/>
                  </a:lnTo>
                  <a:lnTo>
                    <a:pt x="15469" y="40578"/>
                  </a:lnTo>
                  <a:lnTo>
                    <a:pt x="41809" y="83585"/>
                  </a:lnTo>
                  <a:lnTo>
                    <a:pt x="75939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257"/>
            <p:cNvSpPr/>
            <p:nvPr>
              <p:custDataLst>
                <p:tags r:id="rId34"/>
              </p:custDataLst>
            </p:nvPr>
          </p:nvSpPr>
          <p:spPr>
            <a:xfrm>
              <a:off x="9099814" y="5715513"/>
              <a:ext cx="134160" cy="316988"/>
            </a:xfrm>
            <a:custGeom>
              <a:avLst/>
              <a:gdLst/>
              <a:ahLst/>
              <a:cxnLst/>
              <a:rect l="0" t="0" r="0" b="0"/>
              <a:pathLst>
                <a:path w="134160" h="316988">
                  <a:moveTo>
                    <a:pt x="18786" y="62987"/>
                  </a:moveTo>
                  <a:lnTo>
                    <a:pt x="18786" y="62987"/>
                  </a:lnTo>
                  <a:lnTo>
                    <a:pt x="13717" y="75949"/>
                  </a:lnTo>
                  <a:lnTo>
                    <a:pt x="7801" y="118229"/>
                  </a:lnTo>
                  <a:lnTo>
                    <a:pt x="6594" y="161435"/>
                  </a:lnTo>
                  <a:lnTo>
                    <a:pt x="6312" y="193525"/>
                  </a:lnTo>
                  <a:lnTo>
                    <a:pt x="6186" y="226601"/>
                  </a:lnTo>
                  <a:lnTo>
                    <a:pt x="2744" y="266844"/>
                  </a:lnTo>
                  <a:lnTo>
                    <a:pt x="0" y="294882"/>
                  </a:lnTo>
                  <a:lnTo>
                    <a:pt x="1162" y="252303"/>
                  </a:lnTo>
                  <a:lnTo>
                    <a:pt x="6484" y="221915"/>
                  </a:lnTo>
                  <a:lnTo>
                    <a:pt x="17317" y="179719"/>
                  </a:lnTo>
                  <a:lnTo>
                    <a:pt x="24157" y="155624"/>
                  </a:lnTo>
                  <a:lnTo>
                    <a:pt x="31539" y="131095"/>
                  </a:lnTo>
                  <a:lnTo>
                    <a:pt x="39282" y="106276"/>
                  </a:lnTo>
                  <a:lnTo>
                    <a:pt x="55412" y="61059"/>
                  </a:lnTo>
                  <a:lnTo>
                    <a:pt x="78949" y="18593"/>
                  </a:lnTo>
                  <a:lnTo>
                    <a:pt x="90445" y="4922"/>
                  </a:lnTo>
                  <a:lnTo>
                    <a:pt x="95487" y="1698"/>
                  </a:lnTo>
                  <a:lnTo>
                    <a:pt x="100259" y="257"/>
                  </a:lnTo>
                  <a:lnTo>
                    <a:pt x="104851" y="0"/>
                  </a:lnTo>
                  <a:lnTo>
                    <a:pt x="115598" y="7240"/>
                  </a:lnTo>
                  <a:lnTo>
                    <a:pt x="121428" y="13123"/>
                  </a:lnTo>
                  <a:lnTo>
                    <a:pt x="133002" y="41627"/>
                  </a:lnTo>
                  <a:lnTo>
                    <a:pt x="134159" y="73513"/>
                  </a:lnTo>
                  <a:lnTo>
                    <a:pt x="123290" y="105303"/>
                  </a:lnTo>
                  <a:lnTo>
                    <a:pt x="103294" y="130324"/>
                  </a:lnTo>
                  <a:lnTo>
                    <a:pt x="82866" y="144400"/>
                  </a:lnTo>
                  <a:lnTo>
                    <a:pt x="58411" y="150408"/>
                  </a:lnTo>
                  <a:lnTo>
                    <a:pt x="44781" y="151829"/>
                  </a:lnTo>
                  <a:lnTo>
                    <a:pt x="44362" y="161982"/>
                  </a:lnTo>
                  <a:lnTo>
                    <a:pt x="63050" y="208058"/>
                  </a:lnTo>
                  <a:lnTo>
                    <a:pt x="73736" y="234001"/>
                  </a:lnTo>
                  <a:lnTo>
                    <a:pt x="97470" y="271702"/>
                  </a:lnTo>
                  <a:lnTo>
                    <a:pt x="120386" y="316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SMARTInkShape-1258"/>
          <p:cNvSpPr/>
          <p:nvPr>
            <p:custDataLst>
              <p:tags r:id="rId8"/>
            </p:custDataLst>
          </p:nvPr>
        </p:nvSpPr>
        <p:spPr>
          <a:xfrm>
            <a:off x="8585562" y="5676900"/>
            <a:ext cx="18689" cy="241301"/>
          </a:xfrm>
          <a:custGeom>
            <a:avLst/>
            <a:gdLst/>
            <a:ahLst/>
            <a:cxnLst/>
            <a:rect l="0" t="0" r="0" b="0"/>
            <a:pathLst>
              <a:path w="18689" h="241301">
                <a:moveTo>
                  <a:pt x="18688" y="0"/>
                </a:moveTo>
                <a:lnTo>
                  <a:pt x="18688" y="0"/>
                </a:lnTo>
                <a:lnTo>
                  <a:pt x="15317" y="3371"/>
                </a:lnTo>
                <a:lnTo>
                  <a:pt x="5823" y="46139"/>
                </a:lnTo>
                <a:lnTo>
                  <a:pt x="1470" y="91282"/>
                </a:lnTo>
                <a:lnTo>
                  <a:pt x="451" y="124530"/>
                </a:lnTo>
                <a:lnTo>
                  <a:pt x="0" y="160475"/>
                </a:lnTo>
                <a:lnTo>
                  <a:pt x="1679" y="193853"/>
                </a:lnTo>
                <a:lnTo>
                  <a:pt x="5988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Shape-1259"/>
          <p:cNvSpPr/>
          <p:nvPr>
            <p:custDataLst>
              <p:tags r:id="rId9"/>
            </p:custDataLst>
          </p:nvPr>
        </p:nvSpPr>
        <p:spPr>
          <a:xfrm>
            <a:off x="9455150" y="4660626"/>
            <a:ext cx="228066" cy="1175025"/>
          </a:xfrm>
          <a:custGeom>
            <a:avLst/>
            <a:gdLst/>
            <a:ahLst/>
            <a:cxnLst/>
            <a:rect l="0" t="0" r="0" b="0"/>
            <a:pathLst>
              <a:path w="228066" h="1175025">
                <a:moveTo>
                  <a:pt x="0" y="38374"/>
                </a:moveTo>
                <a:lnTo>
                  <a:pt x="0" y="38374"/>
                </a:lnTo>
                <a:lnTo>
                  <a:pt x="24418" y="17326"/>
                </a:lnTo>
                <a:lnTo>
                  <a:pt x="54272" y="3053"/>
                </a:lnTo>
                <a:lnTo>
                  <a:pt x="93300" y="0"/>
                </a:lnTo>
                <a:lnTo>
                  <a:pt x="136143" y="6934"/>
                </a:lnTo>
                <a:lnTo>
                  <a:pt x="180117" y="31410"/>
                </a:lnTo>
                <a:lnTo>
                  <a:pt x="202114" y="61149"/>
                </a:lnTo>
                <a:lnTo>
                  <a:pt x="217533" y="100002"/>
                </a:lnTo>
                <a:lnTo>
                  <a:pt x="222634" y="123203"/>
                </a:lnTo>
                <a:lnTo>
                  <a:pt x="226738" y="147843"/>
                </a:lnTo>
                <a:lnTo>
                  <a:pt x="228065" y="175559"/>
                </a:lnTo>
                <a:lnTo>
                  <a:pt x="227537" y="205325"/>
                </a:lnTo>
                <a:lnTo>
                  <a:pt x="225775" y="236458"/>
                </a:lnTo>
                <a:lnTo>
                  <a:pt x="223189" y="269208"/>
                </a:lnTo>
                <a:lnTo>
                  <a:pt x="220053" y="303036"/>
                </a:lnTo>
                <a:lnTo>
                  <a:pt x="216553" y="337582"/>
                </a:lnTo>
                <a:lnTo>
                  <a:pt x="212102" y="370490"/>
                </a:lnTo>
                <a:lnTo>
                  <a:pt x="207018" y="402307"/>
                </a:lnTo>
                <a:lnTo>
                  <a:pt x="201512" y="433396"/>
                </a:lnTo>
                <a:lnTo>
                  <a:pt x="196430" y="463294"/>
                </a:lnTo>
                <a:lnTo>
                  <a:pt x="191631" y="492399"/>
                </a:lnTo>
                <a:lnTo>
                  <a:pt x="187021" y="520974"/>
                </a:lnTo>
                <a:lnTo>
                  <a:pt x="182536" y="547079"/>
                </a:lnTo>
                <a:lnTo>
                  <a:pt x="178136" y="571539"/>
                </a:lnTo>
                <a:lnTo>
                  <a:pt x="170893" y="615414"/>
                </a:lnTo>
                <a:lnTo>
                  <a:pt x="167674" y="651377"/>
                </a:lnTo>
                <a:lnTo>
                  <a:pt x="168125" y="683823"/>
                </a:lnTo>
                <a:lnTo>
                  <a:pt x="170465" y="726094"/>
                </a:lnTo>
                <a:lnTo>
                  <a:pt x="171255" y="771982"/>
                </a:lnTo>
                <a:lnTo>
                  <a:pt x="174763" y="807719"/>
                </a:lnTo>
                <a:lnTo>
                  <a:pt x="183642" y="845119"/>
                </a:lnTo>
                <a:lnTo>
                  <a:pt x="195210" y="889753"/>
                </a:lnTo>
                <a:lnTo>
                  <a:pt x="201530" y="925941"/>
                </a:lnTo>
                <a:lnTo>
                  <a:pt x="206690" y="965543"/>
                </a:lnTo>
                <a:lnTo>
                  <a:pt x="211337" y="1006662"/>
                </a:lnTo>
                <a:lnTo>
                  <a:pt x="213871" y="1044693"/>
                </a:lnTo>
                <a:lnTo>
                  <a:pt x="213586" y="1079704"/>
                </a:lnTo>
                <a:lnTo>
                  <a:pt x="205493" y="1124360"/>
                </a:lnTo>
                <a:lnTo>
                  <a:pt x="194158" y="1151546"/>
                </a:lnTo>
                <a:lnTo>
                  <a:pt x="177800" y="11750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SMARTInkShape-Group238"/>
          <p:cNvGrpSpPr/>
          <p:nvPr/>
        </p:nvGrpSpPr>
        <p:grpSpPr>
          <a:xfrm>
            <a:off x="10059282" y="4760700"/>
            <a:ext cx="1573919" cy="1029440"/>
            <a:chOff x="10059282" y="4760700"/>
            <a:chExt cx="1573919" cy="1029440"/>
          </a:xfrm>
        </p:grpSpPr>
        <p:sp>
          <p:nvSpPr>
            <p:cNvPr id="241" name="SMARTInkShape-1260"/>
            <p:cNvSpPr/>
            <p:nvPr>
              <p:custDataLst>
                <p:tags r:id="rId11"/>
              </p:custDataLst>
            </p:nvPr>
          </p:nvSpPr>
          <p:spPr>
            <a:xfrm>
              <a:off x="10153650" y="4811335"/>
              <a:ext cx="19051" cy="268666"/>
            </a:xfrm>
            <a:custGeom>
              <a:avLst/>
              <a:gdLst/>
              <a:ahLst/>
              <a:cxnLst/>
              <a:rect l="0" t="0" r="0" b="0"/>
              <a:pathLst>
                <a:path w="19051" h="268666">
                  <a:moveTo>
                    <a:pt x="19050" y="21015"/>
                  </a:moveTo>
                  <a:lnTo>
                    <a:pt x="19050" y="21015"/>
                  </a:lnTo>
                  <a:lnTo>
                    <a:pt x="19050" y="0"/>
                  </a:lnTo>
                  <a:lnTo>
                    <a:pt x="15679" y="35999"/>
                  </a:lnTo>
                  <a:lnTo>
                    <a:pt x="12143" y="67656"/>
                  </a:lnTo>
                  <a:lnTo>
                    <a:pt x="8218" y="104539"/>
                  </a:lnTo>
                  <a:lnTo>
                    <a:pt x="4123" y="142098"/>
                  </a:lnTo>
                  <a:lnTo>
                    <a:pt x="1832" y="178076"/>
                  </a:lnTo>
                  <a:lnTo>
                    <a:pt x="543" y="224420"/>
                  </a:lnTo>
                  <a:lnTo>
                    <a:pt x="0" y="268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261"/>
            <p:cNvSpPr/>
            <p:nvPr>
              <p:custDataLst>
                <p:tags r:id="rId12"/>
              </p:custDataLst>
            </p:nvPr>
          </p:nvSpPr>
          <p:spPr>
            <a:xfrm>
              <a:off x="10059282" y="4760700"/>
              <a:ext cx="253119" cy="122451"/>
            </a:xfrm>
            <a:custGeom>
              <a:avLst/>
              <a:gdLst/>
              <a:ahLst/>
              <a:cxnLst/>
              <a:rect l="0" t="0" r="0" b="0"/>
              <a:pathLst>
                <a:path w="253119" h="122451">
                  <a:moveTo>
                    <a:pt x="5468" y="122450"/>
                  </a:moveTo>
                  <a:lnTo>
                    <a:pt x="5468" y="122450"/>
                  </a:lnTo>
                  <a:lnTo>
                    <a:pt x="1104" y="112311"/>
                  </a:lnTo>
                  <a:lnTo>
                    <a:pt x="0" y="104773"/>
                  </a:lnTo>
                  <a:lnTo>
                    <a:pt x="2750" y="92596"/>
                  </a:lnTo>
                  <a:lnTo>
                    <a:pt x="21517" y="76680"/>
                  </a:lnTo>
                  <a:lnTo>
                    <a:pt x="59534" y="51817"/>
                  </a:lnTo>
                  <a:lnTo>
                    <a:pt x="94173" y="36024"/>
                  </a:lnTo>
                  <a:lnTo>
                    <a:pt x="133087" y="22655"/>
                  </a:lnTo>
                  <a:lnTo>
                    <a:pt x="173900" y="12010"/>
                  </a:lnTo>
                  <a:lnTo>
                    <a:pt x="219689" y="1454"/>
                  </a:lnTo>
                  <a:lnTo>
                    <a:pt x="236615" y="0"/>
                  </a:lnTo>
                  <a:lnTo>
                    <a:pt x="253118" y="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262"/>
            <p:cNvSpPr/>
            <p:nvPr>
              <p:custDataLst>
                <p:tags r:id="rId13"/>
              </p:custDataLst>
            </p:nvPr>
          </p:nvSpPr>
          <p:spPr>
            <a:xfrm>
              <a:off x="10249316" y="4942531"/>
              <a:ext cx="109746" cy="320007"/>
            </a:xfrm>
            <a:custGeom>
              <a:avLst/>
              <a:gdLst/>
              <a:ahLst/>
              <a:cxnLst/>
              <a:rect l="0" t="0" r="0" b="0"/>
              <a:pathLst>
                <a:path w="109746" h="320007">
                  <a:moveTo>
                    <a:pt x="18634" y="23169"/>
                  </a:moveTo>
                  <a:lnTo>
                    <a:pt x="18634" y="23169"/>
                  </a:lnTo>
                  <a:lnTo>
                    <a:pt x="6701" y="9354"/>
                  </a:lnTo>
                  <a:lnTo>
                    <a:pt x="989" y="57"/>
                  </a:lnTo>
                  <a:lnTo>
                    <a:pt x="521" y="0"/>
                  </a:lnTo>
                  <a:lnTo>
                    <a:pt x="208" y="667"/>
                  </a:lnTo>
                  <a:lnTo>
                    <a:pt x="0" y="1818"/>
                  </a:lnTo>
                  <a:lnTo>
                    <a:pt x="11145" y="45206"/>
                  </a:lnTo>
                  <a:lnTo>
                    <a:pt x="35984" y="89059"/>
                  </a:lnTo>
                  <a:lnTo>
                    <a:pt x="38668" y="92496"/>
                  </a:lnTo>
                  <a:lnTo>
                    <a:pt x="41867" y="94081"/>
                  </a:lnTo>
                  <a:lnTo>
                    <a:pt x="49186" y="93961"/>
                  </a:lnTo>
                  <a:lnTo>
                    <a:pt x="57142" y="89675"/>
                  </a:lnTo>
                  <a:lnTo>
                    <a:pt x="69555" y="77446"/>
                  </a:lnTo>
                  <a:lnTo>
                    <a:pt x="73748" y="72054"/>
                  </a:lnTo>
                  <a:lnTo>
                    <a:pt x="78406" y="56655"/>
                  </a:lnTo>
                  <a:lnTo>
                    <a:pt x="81182" y="41579"/>
                  </a:lnTo>
                  <a:lnTo>
                    <a:pt x="85302" y="33092"/>
                  </a:lnTo>
                  <a:lnTo>
                    <a:pt x="84951" y="31901"/>
                  </a:lnTo>
                  <a:lnTo>
                    <a:pt x="84012" y="31107"/>
                  </a:lnTo>
                  <a:lnTo>
                    <a:pt x="83386" y="32694"/>
                  </a:lnTo>
                  <a:lnTo>
                    <a:pt x="83210" y="46452"/>
                  </a:lnTo>
                  <a:lnTo>
                    <a:pt x="89114" y="85755"/>
                  </a:lnTo>
                  <a:lnTo>
                    <a:pt x="96902" y="130143"/>
                  </a:lnTo>
                  <a:lnTo>
                    <a:pt x="103513" y="165258"/>
                  </a:lnTo>
                  <a:lnTo>
                    <a:pt x="108804" y="202031"/>
                  </a:lnTo>
                  <a:lnTo>
                    <a:pt x="109745" y="239541"/>
                  </a:lnTo>
                  <a:lnTo>
                    <a:pt x="106308" y="286951"/>
                  </a:lnTo>
                  <a:lnTo>
                    <a:pt x="100820" y="313228"/>
                  </a:lnTo>
                  <a:lnTo>
                    <a:pt x="98825" y="318142"/>
                  </a:lnTo>
                  <a:lnTo>
                    <a:pt x="96084" y="320006"/>
                  </a:lnTo>
                  <a:lnTo>
                    <a:pt x="92844" y="319838"/>
                  </a:lnTo>
                  <a:lnTo>
                    <a:pt x="89274" y="318315"/>
                  </a:lnTo>
                  <a:lnTo>
                    <a:pt x="83425" y="312860"/>
                  </a:lnTo>
                  <a:lnTo>
                    <a:pt x="80879" y="309430"/>
                  </a:lnTo>
                  <a:lnTo>
                    <a:pt x="73922" y="284376"/>
                  </a:lnTo>
                  <a:lnTo>
                    <a:pt x="75784" y="245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263"/>
            <p:cNvSpPr/>
            <p:nvPr>
              <p:custDataLst>
                <p:tags r:id="rId14"/>
              </p:custDataLst>
            </p:nvPr>
          </p:nvSpPr>
          <p:spPr>
            <a:xfrm>
              <a:off x="10471152" y="4966862"/>
              <a:ext cx="106137" cy="314565"/>
            </a:xfrm>
            <a:custGeom>
              <a:avLst/>
              <a:gdLst/>
              <a:ahLst/>
              <a:cxnLst/>
              <a:rect l="0" t="0" r="0" b="0"/>
              <a:pathLst>
                <a:path w="106137" h="314565">
                  <a:moveTo>
                    <a:pt x="6348" y="43288"/>
                  </a:moveTo>
                  <a:lnTo>
                    <a:pt x="6348" y="43288"/>
                  </a:lnTo>
                  <a:lnTo>
                    <a:pt x="2977" y="79916"/>
                  </a:lnTo>
                  <a:lnTo>
                    <a:pt x="881" y="121325"/>
                  </a:lnTo>
                  <a:lnTo>
                    <a:pt x="390" y="154877"/>
                  </a:lnTo>
                  <a:lnTo>
                    <a:pt x="172" y="190249"/>
                  </a:lnTo>
                  <a:lnTo>
                    <a:pt x="76" y="224785"/>
                  </a:lnTo>
                  <a:lnTo>
                    <a:pt x="32" y="258950"/>
                  </a:lnTo>
                  <a:lnTo>
                    <a:pt x="7" y="298628"/>
                  </a:lnTo>
                  <a:lnTo>
                    <a:pt x="0" y="314564"/>
                  </a:lnTo>
                  <a:lnTo>
                    <a:pt x="3369" y="305699"/>
                  </a:lnTo>
                  <a:lnTo>
                    <a:pt x="6465" y="260640"/>
                  </a:lnTo>
                  <a:lnTo>
                    <a:pt x="9457" y="222674"/>
                  </a:lnTo>
                  <a:lnTo>
                    <a:pt x="13359" y="199567"/>
                  </a:lnTo>
                  <a:lnTo>
                    <a:pt x="18783" y="174286"/>
                  </a:lnTo>
                  <a:lnTo>
                    <a:pt x="25221" y="147553"/>
                  </a:lnTo>
                  <a:lnTo>
                    <a:pt x="36138" y="100917"/>
                  </a:lnTo>
                  <a:lnTo>
                    <a:pt x="45693" y="62551"/>
                  </a:lnTo>
                  <a:lnTo>
                    <a:pt x="63326" y="18688"/>
                  </a:lnTo>
                  <a:lnTo>
                    <a:pt x="71182" y="7660"/>
                  </a:lnTo>
                  <a:lnTo>
                    <a:pt x="77026" y="2759"/>
                  </a:lnTo>
                  <a:lnTo>
                    <a:pt x="91024" y="0"/>
                  </a:lnTo>
                  <a:lnTo>
                    <a:pt x="95254" y="1729"/>
                  </a:lnTo>
                  <a:lnTo>
                    <a:pt x="101836" y="9295"/>
                  </a:lnTo>
                  <a:lnTo>
                    <a:pt x="106136" y="28826"/>
                  </a:lnTo>
                  <a:lnTo>
                    <a:pt x="104040" y="55857"/>
                  </a:lnTo>
                  <a:lnTo>
                    <a:pt x="95580" y="79468"/>
                  </a:lnTo>
                  <a:lnTo>
                    <a:pt x="80764" y="96498"/>
                  </a:lnTo>
                  <a:lnTo>
                    <a:pt x="44448" y="13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264"/>
            <p:cNvSpPr/>
            <p:nvPr>
              <p:custDataLst>
                <p:tags r:id="rId15"/>
              </p:custDataLst>
            </p:nvPr>
          </p:nvSpPr>
          <p:spPr>
            <a:xfrm>
              <a:off x="10674350" y="4953000"/>
              <a:ext cx="31751" cy="127001"/>
            </a:xfrm>
            <a:custGeom>
              <a:avLst/>
              <a:gdLst/>
              <a:ahLst/>
              <a:cxnLst/>
              <a:rect l="0" t="0" r="0" b="0"/>
              <a:pathLst>
                <a:path w="31751" h="12700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16554" y="31815"/>
                  </a:lnTo>
                  <a:lnTo>
                    <a:pt x="6693" y="7558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265"/>
            <p:cNvSpPr/>
            <p:nvPr>
              <p:custDataLst>
                <p:tags r:id="rId16"/>
              </p:custDataLst>
            </p:nvPr>
          </p:nvSpPr>
          <p:spPr>
            <a:xfrm>
              <a:off x="10708791" y="4859515"/>
              <a:ext cx="3660" cy="10936"/>
            </a:xfrm>
            <a:custGeom>
              <a:avLst/>
              <a:gdLst/>
              <a:ahLst/>
              <a:cxnLst/>
              <a:rect l="0" t="0" r="0" b="0"/>
              <a:pathLst>
                <a:path w="3660" h="10936">
                  <a:moveTo>
                    <a:pt x="3659" y="10935"/>
                  </a:moveTo>
                  <a:lnTo>
                    <a:pt x="3659" y="10935"/>
                  </a:lnTo>
                  <a:lnTo>
                    <a:pt x="3658" y="4193"/>
                  </a:lnTo>
                  <a:lnTo>
                    <a:pt x="2954" y="2207"/>
                  </a:lnTo>
                  <a:lnTo>
                    <a:pt x="1778" y="883"/>
                  </a:lnTo>
                  <a:lnTo>
                    <a:pt x="288" y="0"/>
                  </a:lnTo>
                  <a:lnTo>
                    <a:pt x="0" y="82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266"/>
            <p:cNvSpPr/>
            <p:nvPr>
              <p:custDataLst>
                <p:tags r:id="rId17"/>
              </p:custDataLst>
            </p:nvPr>
          </p:nvSpPr>
          <p:spPr>
            <a:xfrm>
              <a:off x="10765878" y="4767829"/>
              <a:ext cx="541794" cy="445951"/>
            </a:xfrm>
            <a:custGeom>
              <a:avLst/>
              <a:gdLst/>
              <a:ahLst/>
              <a:cxnLst/>
              <a:rect l="0" t="0" r="0" b="0"/>
              <a:pathLst>
                <a:path w="541794" h="445951">
                  <a:moveTo>
                    <a:pt x="35472" y="185171"/>
                  </a:moveTo>
                  <a:lnTo>
                    <a:pt x="35472" y="185171"/>
                  </a:lnTo>
                  <a:lnTo>
                    <a:pt x="35472" y="149460"/>
                  </a:lnTo>
                  <a:lnTo>
                    <a:pt x="34766" y="148664"/>
                  </a:lnTo>
                  <a:lnTo>
                    <a:pt x="32101" y="147779"/>
                  </a:lnTo>
                  <a:lnTo>
                    <a:pt x="19892" y="157394"/>
                  </a:lnTo>
                  <a:lnTo>
                    <a:pt x="6240" y="177019"/>
                  </a:lnTo>
                  <a:lnTo>
                    <a:pt x="0" y="207450"/>
                  </a:lnTo>
                  <a:lnTo>
                    <a:pt x="1521" y="243278"/>
                  </a:lnTo>
                  <a:lnTo>
                    <a:pt x="13183" y="277333"/>
                  </a:lnTo>
                  <a:lnTo>
                    <a:pt x="33415" y="303025"/>
                  </a:lnTo>
                  <a:lnTo>
                    <a:pt x="51021" y="311634"/>
                  </a:lnTo>
                  <a:lnTo>
                    <a:pt x="69899" y="314048"/>
                  </a:lnTo>
                  <a:lnTo>
                    <a:pt x="87697" y="310418"/>
                  </a:lnTo>
                  <a:lnTo>
                    <a:pt x="106842" y="300441"/>
                  </a:lnTo>
                  <a:lnTo>
                    <a:pt x="124822" y="275064"/>
                  </a:lnTo>
                  <a:lnTo>
                    <a:pt x="133443" y="237362"/>
                  </a:lnTo>
                  <a:lnTo>
                    <a:pt x="135996" y="205026"/>
                  </a:lnTo>
                  <a:lnTo>
                    <a:pt x="134943" y="198407"/>
                  </a:lnTo>
                  <a:lnTo>
                    <a:pt x="132831" y="193995"/>
                  </a:lnTo>
                  <a:lnTo>
                    <a:pt x="130011" y="191054"/>
                  </a:lnTo>
                  <a:lnTo>
                    <a:pt x="125309" y="191915"/>
                  </a:lnTo>
                  <a:lnTo>
                    <a:pt x="112559" y="200398"/>
                  </a:lnTo>
                  <a:lnTo>
                    <a:pt x="96255" y="221041"/>
                  </a:lnTo>
                  <a:lnTo>
                    <a:pt x="90709" y="236861"/>
                  </a:lnTo>
                  <a:lnTo>
                    <a:pt x="88949" y="251889"/>
                  </a:lnTo>
                  <a:lnTo>
                    <a:pt x="90518" y="263271"/>
                  </a:lnTo>
                  <a:lnTo>
                    <a:pt x="95369" y="274242"/>
                  </a:lnTo>
                  <a:lnTo>
                    <a:pt x="98687" y="275596"/>
                  </a:lnTo>
                  <a:lnTo>
                    <a:pt x="108017" y="275219"/>
                  </a:lnTo>
                  <a:lnTo>
                    <a:pt x="117339" y="270818"/>
                  </a:lnTo>
                  <a:lnTo>
                    <a:pt x="131450" y="259866"/>
                  </a:lnTo>
                  <a:lnTo>
                    <a:pt x="134573" y="255293"/>
                  </a:lnTo>
                  <a:lnTo>
                    <a:pt x="135405" y="253085"/>
                  </a:lnTo>
                  <a:lnTo>
                    <a:pt x="135961" y="252320"/>
                  </a:lnTo>
                  <a:lnTo>
                    <a:pt x="136332" y="252515"/>
                  </a:lnTo>
                  <a:lnTo>
                    <a:pt x="136853" y="256160"/>
                  </a:lnTo>
                  <a:lnTo>
                    <a:pt x="136926" y="257897"/>
                  </a:lnTo>
                  <a:lnTo>
                    <a:pt x="138889" y="261708"/>
                  </a:lnTo>
                  <a:lnTo>
                    <a:pt x="143524" y="266459"/>
                  </a:lnTo>
                  <a:lnTo>
                    <a:pt x="152639" y="273275"/>
                  </a:lnTo>
                  <a:lnTo>
                    <a:pt x="158034" y="274952"/>
                  </a:lnTo>
                  <a:lnTo>
                    <a:pt x="176443" y="273939"/>
                  </a:lnTo>
                  <a:lnTo>
                    <a:pt x="199458" y="267761"/>
                  </a:lnTo>
                  <a:lnTo>
                    <a:pt x="215834" y="258567"/>
                  </a:lnTo>
                  <a:lnTo>
                    <a:pt x="240921" y="224635"/>
                  </a:lnTo>
                  <a:lnTo>
                    <a:pt x="261544" y="185307"/>
                  </a:lnTo>
                  <a:lnTo>
                    <a:pt x="284115" y="139370"/>
                  </a:lnTo>
                  <a:lnTo>
                    <a:pt x="305905" y="95435"/>
                  </a:lnTo>
                  <a:lnTo>
                    <a:pt x="324524" y="47889"/>
                  </a:lnTo>
                  <a:lnTo>
                    <a:pt x="327629" y="6111"/>
                  </a:lnTo>
                  <a:lnTo>
                    <a:pt x="325494" y="6531"/>
                  </a:lnTo>
                  <a:lnTo>
                    <a:pt x="317476" y="12642"/>
                  </a:lnTo>
                  <a:lnTo>
                    <a:pt x="297691" y="48208"/>
                  </a:lnTo>
                  <a:lnTo>
                    <a:pt x="285833" y="83141"/>
                  </a:lnTo>
                  <a:lnTo>
                    <a:pt x="275860" y="122891"/>
                  </a:lnTo>
                  <a:lnTo>
                    <a:pt x="266724" y="166428"/>
                  </a:lnTo>
                  <a:lnTo>
                    <a:pt x="261723" y="207885"/>
                  </a:lnTo>
                  <a:lnTo>
                    <a:pt x="260206" y="246067"/>
                  </a:lnTo>
                  <a:lnTo>
                    <a:pt x="264024" y="291801"/>
                  </a:lnTo>
                  <a:lnTo>
                    <a:pt x="270165" y="309232"/>
                  </a:lnTo>
                  <a:lnTo>
                    <a:pt x="273778" y="314445"/>
                  </a:lnTo>
                  <a:lnTo>
                    <a:pt x="281557" y="320237"/>
                  </a:lnTo>
                  <a:lnTo>
                    <a:pt x="287017" y="319665"/>
                  </a:lnTo>
                  <a:lnTo>
                    <a:pt x="300610" y="313385"/>
                  </a:lnTo>
                  <a:lnTo>
                    <a:pt x="324131" y="291207"/>
                  </a:lnTo>
                  <a:lnTo>
                    <a:pt x="344388" y="259109"/>
                  </a:lnTo>
                  <a:lnTo>
                    <a:pt x="368206" y="215210"/>
                  </a:lnTo>
                  <a:lnTo>
                    <a:pt x="381474" y="189675"/>
                  </a:lnTo>
                  <a:lnTo>
                    <a:pt x="395255" y="162774"/>
                  </a:lnTo>
                  <a:lnTo>
                    <a:pt x="418096" y="115950"/>
                  </a:lnTo>
                  <a:lnTo>
                    <a:pt x="436244" y="76089"/>
                  </a:lnTo>
                  <a:lnTo>
                    <a:pt x="452277" y="31965"/>
                  </a:lnTo>
                  <a:lnTo>
                    <a:pt x="454022" y="12657"/>
                  </a:lnTo>
                  <a:lnTo>
                    <a:pt x="452447" y="2665"/>
                  </a:lnTo>
                  <a:lnTo>
                    <a:pt x="451038" y="0"/>
                  </a:lnTo>
                  <a:lnTo>
                    <a:pt x="448689" y="340"/>
                  </a:lnTo>
                  <a:lnTo>
                    <a:pt x="442315" y="6363"/>
                  </a:lnTo>
                  <a:lnTo>
                    <a:pt x="420949" y="45507"/>
                  </a:lnTo>
                  <a:lnTo>
                    <a:pt x="406232" y="79589"/>
                  </a:lnTo>
                  <a:lnTo>
                    <a:pt x="395929" y="118255"/>
                  </a:lnTo>
                  <a:lnTo>
                    <a:pt x="390408" y="158252"/>
                  </a:lnTo>
                  <a:lnTo>
                    <a:pt x="390306" y="197196"/>
                  </a:lnTo>
                  <a:lnTo>
                    <a:pt x="400957" y="237966"/>
                  </a:lnTo>
                  <a:lnTo>
                    <a:pt x="417519" y="261178"/>
                  </a:lnTo>
                  <a:lnTo>
                    <a:pt x="424930" y="261948"/>
                  </a:lnTo>
                  <a:lnTo>
                    <a:pt x="442574" y="253396"/>
                  </a:lnTo>
                  <a:lnTo>
                    <a:pt x="470245" y="226892"/>
                  </a:lnTo>
                  <a:lnTo>
                    <a:pt x="470665" y="225684"/>
                  </a:lnTo>
                  <a:lnTo>
                    <a:pt x="470241" y="224879"/>
                  </a:lnTo>
                  <a:lnTo>
                    <a:pt x="469251" y="224343"/>
                  </a:lnTo>
                  <a:lnTo>
                    <a:pt x="468591" y="225397"/>
                  </a:lnTo>
                  <a:lnTo>
                    <a:pt x="467446" y="237671"/>
                  </a:lnTo>
                  <a:lnTo>
                    <a:pt x="469230" y="242135"/>
                  </a:lnTo>
                  <a:lnTo>
                    <a:pt x="470694" y="244314"/>
                  </a:lnTo>
                  <a:lnTo>
                    <a:pt x="479496" y="250751"/>
                  </a:lnTo>
                  <a:lnTo>
                    <a:pt x="494412" y="253756"/>
                  </a:lnTo>
                  <a:lnTo>
                    <a:pt x="506146" y="248814"/>
                  </a:lnTo>
                  <a:lnTo>
                    <a:pt x="527554" y="231766"/>
                  </a:lnTo>
                  <a:lnTo>
                    <a:pt x="537658" y="215675"/>
                  </a:lnTo>
                  <a:lnTo>
                    <a:pt x="538890" y="211857"/>
                  </a:lnTo>
                  <a:lnTo>
                    <a:pt x="539006" y="209311"/>
                  </a:lnTo>
                  <a:lnTo>
                    <a:pt x="538379" y="207615"/>
                  </a:lnTo>
                  <a:lnTo>
                    <a:pt x="537254" y="207189"/>
                  </a:lnTo>
                  <a:lnTo>
                    <a:pt x="535800" y="207611"/>
                  </a:lnTo>
                  <a:lnTo>
                    <a:pt x="534123" y="208597"/>
                  </a:lnTo>
                  <a:lnTo>
                    <a:pt x="532261" y="217219"/>
                  </a:lnTo>
                  <a:lnTo>
                    <a:pt x="534437" y="255864"/>
                  </a:lnTo>
                  <a:lnTo>
                    <a:pt x="539697" y="303484"/>
                  </a:lnTo>
                  <a:lnTo>
                    <a:pt x="541793" y="339355"/>
                  </a:lnTo>
                  <a:lnTo>
                    <a:pt x="539198" y="377169"/>
                  </a:lnTo>
                  <a:lnTo>
                    <a:pt x="526286" y="417494"/>
                  </a:lnTo>
                  <a:lnTo>
                    <a:pt x="512550" y="438238"/>
                  </a:lnTo>
                  <a:lnTo>
                    <a:pt x="500800" y="445107"/>
                  </a:lnTo>
                  <a:lnTo>
                    <a:pt x="496680" y="445950"/>
                  </a:lnTo>
                  <a:lnTo>
                    <a:pt x="486322" y="445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267"/>
            <p:cNvSpPr/>
            <p:nvPr>
              <p:custDataLst>
                <p:tags r:id="rId18"/>
              </p:custDataLst>
            </p:nvPr>
          </p:nvSpPr>
          <p:spPr>
            <a:xfrm>
              <a:off x="11372850" y="514350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268"/>
            <p:cNvSpPr/>
            <p:nvPr>
              <p:custDataLst>
                <p:tags r:id="rId19"/>
              </p:custDataLst>
            </p:nvPr>
          </p:nvSpPr>
          <p:spPr>
            <a:xfrm>
              <a:off x="10434865" y="5419242"/>
              <a:ext cx="161880" cy="201059"/>
            </a:xfrm>
            <a:custGeom>
              <a:avLst/>
              <a:gdLst/>
              <a:ahLst/>
              <a:cxnLst/>
              <a:rect l="0" t="0" r="0" b="0"/>
              <a:pathLst>
                <a:path w="161880" h="201059">
                  <a:moveTo>
                    <a:pt x="144235" y="3658"/>
                  </a:moveTo>
                  <a:lnTo>
                    <a:pt x="144235" y="3658"/>
                  </a:lnTo>
                  <a:lnTo>
                    <a:pt x="150977" y="3658"/>
                  </a:lnTo>
                  <a:lnTo>
                    <a:pt x="156168" y="1776"/>
                  </a:lnTo>
                  <a:lnTo>
                    <a:pt x="158540" y="287"/>
                  </a:lnTo>
                  <a:lnTo>
                    <a:pt x="160122" y="0"/>
                  </a:lnTo>
                  <a:lnTo>
                    <a:pt x="161175" y="513"/>
                  </a:lnTo>
                  <a:lnTo>
                    <a:pt x="161879" y="1561"/>
                  </a:lnTo>
                  <a:lnTo>
                    <a:pt x="159498" y="13150"/>
                  </a:lnTo>
                  <a:lnTo>
                    <a:pt x="141575" y="54724"/>
                  </a:lnTo>
                  <a:lnTo>
                    <a:pt x="122515" y="94518"/>
                  </a:lnTo>
                  <a:lnTo>
                    <a:pt x="98993" y="135707"/>
                  </a:lnTo>
                  <a:lnTo>
                    <a:pt x="72268" y="170960"/>
                  </a:lnTo>
                  <a:lnTo>
                    <a:pt x="45770" y="193634"/>
                  </a:lnTo>
                  <a:lnTo>
                    <a:pt x="38376" y="198042"/>
                  </a:lnTo>
                  <a:lnTo>
                    <a:pt x="24513" y="201058"/>
                  </a:lnTo>
                  <a:lnTo>
                    <a:pt x="17854" y="200875"/>
                  </a:lnTo>
                  <a:lnTo>
                    <a:pt x="12003" y="197930"/>
                  </a:lnTo>
                  <a:lnTo>
                    <a:pt x="1738" y="187132"/>
                  </a:lnTo>
                  <a:lnTo>
                    <a:pt x="0" y="157875"/>
                  </a:lnTo>
                  <a:lnTo>
                    <a:pt x="3930" y="122293"/>
                  </a:lnTo>
                  <a:lnTo>
                    <a:pt x="10381" y="97072"/>
                  </a:lnTo>
                  <a:lnTo>
                    <a:pt x="17604" y="87806"/>
                  </a:lnTo>
                  <a:lnTo>
                    <a:pt x="38801" y="73748"/>
                  </a:lnTo>
                  <a:lnTo>
                    <a:pt x="48546" y="70845"/>
                  </a:lnTo>
                  <a:lnTo>
                    <a:pt x="65017" y="71384"/>
                  </a:lnTo>
                  <a:lnTo>
                    <a:pt x="71667" y="75620"/>
                  </a:lnTo>
                  <a:lnTo>
                    <a:pt x="103773" y="120884"/>
                  </a:lnTo>
                  <a:lnTo>
                    <a:pt x="125998" y="162856"/>
                  </a:lnTo>
                  <a:lnTo>
                    <a:pt x="150585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269"/>
            <p:cNvSpPr/>
            <p:nvPr>
              <p:custDataLst>
                <p:tags r:id="rId20"/>
              </p:custDataLst>
            </p:nvPr>
          </p:nvSpPr>
          <p:spPr>
            <a:xfrm>
              <a:off x="10772880" y="5538083"/>
              <a:ext cx="117371" cy="18168"/>
            </a:xfrm>
            <a:custGeom>
              <a:avLst/>
              <a:gdLst/>
              <a:ahLst/>
              <a:cxnLst/>
              <a:rect l="0" t="0" r="0" b="0"/>
              <a:pathLst>
                <a:path w="117371" h="18168">
                  <a:moveTo>
                    <a:pt x="9420" y="5467"/>
                  </a:moveTo>
                  <a:lnTo>
                    <a:pt x="9420" y="5467"/>
                  </a:lnTo>
                  <a:lnTo>
                    <a:pt x="6049" y="5467"/>
                  </a:lnTo>
                  <a:lnTo>
                    <a:pt x="2513" y="3586"/>
                  </a:lnTo>
                  <a:lnTo>
                    <a:pt x="582" y="2096"/>
                  </a:lnTo>
                  <a:lnTo>
                    <a:pt x="0" y="1103"/>
                  </a:lnTo>
                  <a:lnTo>
                    <a:pt x="318" y="441"/>
                  </a:lnTo>
                  <a:lnTo>
                    <a:pt x="1235" y="0"/>
                  </a:lnTo>
                  <a:lnTo>
                    <a:pt x="36235" y="2749"/>
                  </a:lnTo>
                  <a:lnTo>
                    <a:pt x="68140" y="8023"/>
                  </a:lnTo>
                  <a:lnTo>
                    <a:pt x="11737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270"/>
            <p:cNvSpPr/>
            <p:nvPr>
              <p:custDataLst>
                <p:tags r:id="rId21"/>
              </p:custDataLst>
            </p:nvPr>
          </p:nvSpPr>
          <p:spPr>
            <a:xfrm>
              <a:off x="10802232" y="5651500"/>
              <a:ext cx="100719" cy="5468"/>
            </a:xfrm>
            <a:custGeom>
              <a:avLst/>
              <a:gdLst/>
              <a:ahLst/>
              <a:cxnLst/>
              <a:rect l="0" t="0" r="0" b="0"/>
              <a:pathLst>
                <a:path w="100719" h="5468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45228" y="5467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271"/>
            <p:cNvSpPr/>
            <p:nvPr>
              <p:custDataLst>
                <p:tags r:id="rId22"/>
              </p:custDataLst>
            </p:nvPr>
          </p:nvSpPr>
          <p:spPr>
            <a:xfrm>
              <a:off x="11137900" y="5422900"/>
              <a:ext cx="50801" cy="304801"/>
            </a:xfrm>
            <a:custGeom>
              <a:avLst/>
              <a:gdLst/>
              <a:ahLst/>
              <a:cxnLst/>
              <a:rect l="0" t="0" r="0" b="0"/>
              <a:pathLst>
                <a:path w="50801" h="304801">
                  <a:moveTo>
                    <a:pt x="50800" y="0"/>
                  </a:moveTo>
                  <a:lnTo>
                    <a:pt x="50800" y="0"/>
                  </a:lnTo>
                  <a:lnTo>
                    <a:pt x="47429" y="3371"/>
                  </a:lnTo>
                  <a:lnTo>
                    <a:pt x="31028" y="48021"/>
                  </a:lnTo>
                  <a:lnTo>
                    <a:pt x="23668" y="81314"/>
                  </a:lnTo>
                  <a:lnTo>
                    <a:pt x="18045" y="119631"/>
                  </a:lnTo>
                  <a:lnTo>
                    <a:pt x="15075" y="156415"/>
                  </a:lnTo>
                  <a:lnTo>
                    <a:pt x="13050" y="191579"/>
                  </a:lnTo>
                  <a:lnTo>
                    <a:pt x="9797" y="226022"/>
                  </a:lnTo>
                  <a:lnTo>
                    <a:pt x="4000" y="26703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272"/>
            <p:cNvSpPr/>
            <p:nvPr>
              <p:custDataLst>
                <p:tags r:id="rId23"/>
              </p:custDataLst>
            </p:nvPr>
          </p:nvSpPr>
          <p:spPr>
            <a:xfrm>
              <a:off x="11220450" y="5600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273"/>
            <p:cNvSpPr/>
            <p:nvPr>
              <p:custDataLst>
                <p:tags r:id="rId24"/>
              </p:custDataLst>
            </p:nvPr>
          </p:nvSpPr>
          <p:spPr>
            <a:xfrm>
              <a:off x="11379200" y="5485603"/>
              <a:ext cx="76201" cy="304537"/>
            </a:xfrm>
            <a:custGeom>
              <a:avLst/>
              <a:gdLst/>
              <a:ahLst/>
              <a:cxnLst/>
              <a:rect l="0" t="0" r="0" b="0"/>
              <a:pathLst>
                <a:path w="76201" h="304537">
                  <a:moveTo>
                    <a:pt x="76200" y="26197"/>
                  </a:moveTo>
                  <a:lnTo>
                    <a:pt x="76200" y="26197"/>
                  </a:lnTo>
                  <a:lnTo>
                    <a:pt x="76199" y="19455"/>
                  </a:lnTo>
                  <a:lnTo>
                    <a:pt x="74319" y="14264"/>
                  </a:lnTo>
                  <a:lnTo>
                    <a:pt x="72829" y="11892"/>
                  </a:lnTo>
                  <a:lnTo>
                    <a:pt x="60620" y="1811"/>
                  </a:lnTo>
                  <a:lnTo>
                    <a:pt x="55230" y="62"/>
                  </a:lnTo>
                  <a:lnTo>
                    <a:pt x="43596" y="0"/>
                  </a:lnTo>
                  <a:lnTo>
                    <a:pt x="25147" y="7303"/>
                  </a:lnTo>
                  <a:lnTo>
                    <a:pt x="16351" y="20152"/>
                  </a:lnTo>
                  <a:lnTo>
                    <a:pt x="11500" y="37621"/>
                  </a:lnTo>
                  <a:lnTo>
                    <a:pt x="14136" y="81344"/>
                  </a:lnTo>
                  <a:lnTo>
                    <a:pt x="23237" y="122735"/>
                  </a:lnTo>
                  <a:lnTo>
                    <a:pt x="39341" y="164397"/>
                  </a:lnTo>
                  <a:lnTo>
                    <a:pt x="55635" y="205433"/>
                  </a:lnTo>
                  <a:lnTo>
                    <a:pt x="65639" y="246991"/>
                  </a:lnTo>
                  <a:lnTo>
                    <a:pt x="66566" y="271083"/>
                  </a:lnTo>
                  <a:lnTo>
                    <a:pt x="62276" y="288847"/>
                  </a:lnTo>
                  <a:lnTo>
                    <a:pt x="56335" y="295136"/>
                  </a:lnTo>
                  <a:lnTo>
                    <a:pt x="38443" y="304005"/>
                  </a:lnTo>
                  <a:lnTo>
                    <a:pt x="29862" y="304536"/>
                  </a:lnTo>
                  <a:lnTo>
                    <a:pt x="0" y="292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274"/>
            <p:cNvSpPr/>
            <p:nvPr>
              <p:custDataLst>
                <p:tags r:id="rId25"/>
              </p:custDataLst>
            </p:nvPr>
          </p:nvSpPr>
          <p:spPr>
            <a:xfrm>
              <a:off x="11385550" y="5481611"/>
              <a:ext cx="247651" cy="30190"/>
            </a:xfrm>
            <a:custGeom>
              <a:avLst/>
              <a:gdLst/>
              <a:ahLst/>
              <a:cxnLst/>
              <a:rect l="0" t="0" r="0" b="0"/>
              <a:pathLst>
                <a:path w="247651" h="30190">
                  <a:moveTo>
                    <a:pt x="0" y="30189"/>
                  </a:moveTo>
                  <a:lnTo>
                    <a:pt x="0" y="30189"/>
                  </a:lnTo>
                  <a:lnTo>
                    <a:pt x="3371" y="23447"/>
                  </a:lnTo>
                  <a:lnTo>
                    <a:pt x="15580" y="12512"/>
                  </a:lnTo>
                  <a:lnTo>
                    <a:pt x="39344" y="3707"/>
                  </a:lnTo>
                  <a:lnTo>
                    <a:pt x="82214" y="0"/>
                  </a:lnTo>
                  <a:lnTo>
                    <a:pt x="120736" y="2895"/>
                  </a:lnTo>
                  <a:lnTo>
                    <a:pt x="163022" y="8181"/>
                  </a:lnTo>
                  <a:lnTo>
                    <a:pt x="205333" y="12882"/>
                  </a:lnTo>
                  <a:lnTo>
                    <a:pt x="247650" y="17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275"/>
            <p:cNvSpPr/>
            <p:nvPr>
              <p:custDataLst>
                <p:tags r:id="rId26"/>
              </p:custDataLst>
            </p:nvPr>
          </p:nvSpPr>
          <p:spPr>
            <a:xfrm>
              <a:off x="11563350" y="5765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SMARTInkShape-1276"/>
          <p:cNvSpPr/>
          <p:nvPr>
            <p:custDataLst>
              <p:tags r:id="rId10"/>
            </p:custDataLst>
          </p:nvPr>
        </p:nvSpPr>
        <p:spPr>
          <a:xfrm>
            <a:off x="4676867" y="991664"/>
            <a:ext cx="1224813" cy="574638"/>
          </a:xfrm>
          <a:custGeom>
            <a:avLst/>
            <a:gdLst/>
            <a:ahLst/>
            <a:cxnLst/>
            <a:rect l="0" t="0" r="0" b="0"/>
            <a:pathLst>
              <a:path w="1224813" h="574638">
                <a:moveTo>
                  <a:pt x="155483" y="545036"/>
                </a:moveTo>
                <a:lnTo>
                  <a:pt x="155483" y="545036"/>
                </a:lnTo>
                <a:lnTo>
                  <a:pt x="148741" y="541665"/>
                </a:lnTo>
                <a:lnTo>
                  <a:pt x="146755" y="539966"/>
                </a:lnTo>
                <a:lnTo>
                  <a:pt x="144548" y="536197"/>
                </a:lnTo>
                <a:lnTo>
                  <a:pt x="144665" y="534205"/>
                </a:lnTo>
                <a:lnTo>
                  <a:pt x="146677" y="530109"/>
                </a:lnTo>
                <a:lnTo>
                  <a:pt x="158518" y="523837"/>
                </a:lnTo>
                <a:lnTo>
                  <a:pt x="175432" y="520881"/>
                </a:lnTo>
                <a:lnTo>
                  <a:pt x="215319" y="525657"/>
                </a:lnTo>
                <a:lnTo>
                  <a:pt x="252234" y="535610"/>
                </a:lnTo>
                <a:lnTo>
                  <a:pt x="294844" y="546790"/>
                </a:lnTo>
                <a:lnTo>
                  <a:pt x="326547" y="552401"/>
                </a:lnTo>
                <a:lnTo>
                  <a:pt x="361334" y="557246"/>
                </a:lnTo>
                <a:lnTo>
                  <a:pt x="397961" y="562457"/>
                </a:lnTo>
                <a:lnTo>
                  <a:pt x="435406" y="569477"/>
                </a:lnTo>
                <a:lnTo>
                  <a:pt x="476979" y="573538"/>
                </a:lnTo>
                <a:lnTo>
                  <a:pt x="522031" y="574637"/>
                </a:lnTo>
                <a:lnTo>
                  <a:pt x="545898" y="573942"/>
                </a:lnTo>
                <a:lnTo>
                  <a:pt x="570277" y="572773"/>
                </a:lnTo>
                <a:lnTo>
                  <a:pt x="595701" y="569878"/>
                </a:lnTo>
                <a:lnTo>
                  <a:pt x="621823" y="565830"/>
                </a:lnTo>
                <a:lnTo>
                  <a:pt x="648410" y="561015"/>
                </a:lnTo>
                <a:lnTo>
                  <a:pt x="673895" y="555689"/>
                </a:lnTo>
                <a:lnTo>
                  <a:pt x="698647" y="550022"/>
                </a:lnTo>
                <a:lnTo>
                  <a:pt x="722908" y="544126"/>
                </a:lnTo>
                <a:lnTo>
                  <a:pt x="746844" y="538785"/>
                </a:lnTo>
                <a:lnTo>
                  <a:pt x="794136" y="529088"/>
                </a:lnTo>
                <a:lnTo>
                  <a:pt x="839143" y="520074"/>
                </a:lnTo>
                <a:lnTo>
                  <a:pt x="883371" y="510658"/>
                </a:lnTo>
                <a:lnTo>
                  <a:pt x="928898" y="499418"/>
                </a:lnTo>
                <a:lnTo>
                  <a:pt x="973121" y="487367"/>
                </a:lnTo>
                <a:lnTo>
                  <a:pt x="1015589" y="474955"/>
                </a:lnTo>
                <a:lnTo>
                  <a:pt x="1055630" y="462383"/>
                </a:lnTo>
                <a:lnTo>
                  <a:pt x="1090830" y="447859"/>
                </a:lnTo>
                <a:lnTo>
                  <a:pt x="1136532" y="421934"/>
                </a:lnTo>
                <a:lnTo>
                  <a:pt x="1175003" y="393791"/>
                </a:lnTo>
                <a:lnTo>
                  <a:pt x="1212865" y="358997"/>
                </a:lnTo>
                <a:lnTo>
                  <a:pt x="1221625" y="340056"/>
                </a:lnTo>
                <a:lnTo>
                  <a:pt x="1224812" y="319173"/>
                </a:lnTo>
                <a:lnTo>
                  <a:pt x="1221230" y="282910"/>
                </a:lnTo>
                <a:lnTo>
                  <a:pt x="1207389" y="241199"/>
                </a:lnTo>
                <a:lnTo>
                  <a:pt x="1188472" y="198266"/>
                </a:lnTo>
                <a:lnTo>
                  <a:pt x="1161151" y="158421"/>
                </a:lnTo>
                <a:lnTo>
                  <a:pt x="1130008" y="121215"/>
                </a:lnTo>
                <a:lnTo>
                  <a:pt x="1094283" y="90984"/>
                </a:lnTo>
                <a:lnTo>
                  <a:pt x="1056182" y="61409"/>
                </a:lnTo>
                <a:lnTo>
                  <a:pt x="1013220" y="38613"/>
                </a:lnTo>
                <a:lnTo>
                  <a:pt x="981435" y="25037"/>
                </a:lnTo>
                <a:lnTo>
                  <a:pt x="942849" y="15710"/>
                </a:lnTo>
                <a:lnTo>
                  <a:pt x="899829" y="9919"/>
                </a:lnTo>
                <a:lnTo>
                  <a:pt x="854839" y="7345"/>
                </a:lnTo>
                <a:lnTo>
                  <a:pt x="808973" y="4320"/>
                </a:lnTo>
                <a:lnTo>
                  <a:pt x="762012" y="1329"/>
                </a:lnTo>
                <a:lnTo>
                  <a:pt x="737635" y="531"/>
                </a:lnTo>
                <a:lnTo>
                  <a:pt x="712918" y="0"/>
                </a:lnTo>
                <a:lnTo>
                  <a:pt x="688679" y="350"/>
                </a:lnTo>
                <a:lnTo>
                  <a:pt x="664758" y="1290"/>
                </a:lnTo>
                <a:lnTo>
                  <a:pt x="618189" y="4216"/>
                </a:lnTo>
                <a:lnTo>
                  <a:pt x="573972" y="7868"/>
                </a:lnTo>
                <a:lnTo>
                  <a:pt x="530802" y="11843"/>
                </a:lnTo>
                <a:lnTo>
                  <a:pt x="488803" y="16667"/>
                </a:lnTo>
                <a:lnTo>
                  <a:pt x="448969" y="23514"/>
                </a:lnTo>
                <a:lnTo>
                  <a:pt x="411981" y="33143"/>
                </a:lnTo>
                <a:lnTo>
                  <a:pt x="376726" y="43773"/>
                </a:lnTo>
                <a:lnTo>
                  <a:pt x="342243" y="53200"/>
                </a:lnTo>
                <a:lnTo>
                  <a:pt x="309984" y="62094"/>
                </a:lnTo>
                <a:lnTo>
                  <a:pt x="265936" y="75035"/>
                </a:lnTo>
                <a:lnTo>
                  <a:pt x="226074" y="89687"/>
                </a:lnTo>
                <a:lnTo>
                  <a:pt x="187452" y="105553"/>
                </a:lnTo>
                <a:lnTo>
                  <a:pt x="143218" y="126927"/>
                </a:lnTo>
                <a:lnTo>
                  <a:pt x="98575" y="152237"/>
                </a:lnTo>
                <a:lnTo>
                  <a:pt x="52356" y="195321"/>
                </a:lnTo>
                <a:lnTo>
                  <a:pt x="19427" y="235623"/>
                </a:lnTo>
                <a:lnTo>
                  <a:pt x="7760" y="253943"/>
                </a:lnTo>
                <a:lnTo>
                  <a:pt x="0" y="286866"/>
                </a:lnTo>
                <a:lnTo>
                  <a:pt x="1072" y="323432"/>
                </a:lnTo>
                <a:lnTo>
                  <a:pt x="4071" y="354118"/>
                </a:lnTo>
                <a:lnTo>
                  <a:pt x="9166" y="387511"/>
                </a:lnTo>
                <a:lnTo>
                  <a:pt x="23230" y="432667"/>
                </a:lnTo>
                <a:lnTo>
                  <a:pt x="32263" y="457464"/>
                </a:lnTo>
                <a:lnTo>
                  <a:pt x="50389" y="478363"/>
                </a:lnTo>
                <a:lnTo>
                  <a:pt x="62137" y="487888"/>
                </a:lnTo>
                <a:lnTo>
                  <a:pt x="95887" y="500351"/>
                </a:lnTo>
                <a:lnTo>
                  <a:pt x="140990" y="506126"/>
                </a:lnTo>
                <a:lnTo>
                  <a:pt x="169810" y="505691"/>
                </a:lnTo>
                <a:lnTo>
                  <a:pt x="201017" y="503989"/>
                </a:lnTo>
                <a:lnTo>
                  <a:pt x="234523" y="501444"/>
                </a:lnTo>
                <a:lnTo>
                  <a:pt x="269559" y="498335"/>
                </a:lnTo>
                <a:lnTo>
                  <a:pt x="305617" y="494852"/>
                </a:lnTo>
                <a:lnTo>
                  <a:pt x="377733" y="48788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9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240"/>
          <p:cNvGrpSpPr/>
          <p:nvPr/>
        </p:nvGrpSpPr>
        <p:grpSpPr>
          <a:xfrm>
            <a:off x="695998" y="512529"/>
            <a:ext cx="1558253" cy="427272"/>
            <a:chOff x="695998" y="512529"/>
            <a:chExt cx="1558253" cy="427272"/>
          </a:xfrm>
        </p:grpSpPr>
        <p:sp>
          <p:nvSpPr>
            <p:cNvPr id="2" name="SMARTInkShape-1277"/>
            <p:cNvSpPr/>
            <p:nvPr>
              <p:custDataLst>
                <p:tags r:id="rId266"/>
              </p:custDataLst>
            </p:nvPr>
          </p:nvSpPr>
          <p:spPr>
            <a:xfrm>
              <a:off x="1986340" y="718228"/>
              <a:ext cx="267911" cy="159667"/>
            </a:xfrm>
            <a:custGeom>
              <a:avLst/>
              <a:gdLst/>
              <a:ahLst/>
              <a:cxnLst/>
              <a:rect l="0" t="0" r="0" b="0"/>
              <a:pathLst>
                <a:path w="267911" h="159667">
                  <a:moveTo>
                    <a:pt x="64710" y="24722"/>
                  </a:moveTo>
                  <a:lnTo>
                    <a:pt x="64710" y="24722"/>
                  </a:lnTo>
                  <a:lnTo>
                    <a:pt x="60346" y="14583"/>
                  </a:lnTo>
                  <a:lnTo>
                    <a:pt x="58243" y="4471"/>
                  </a:lnTo>
                  <a:lnTo>
                    <a:pt x="56871" y="2755"/>
                  </a:lnTo>
                  <a:lnTo>
                    <a:pt x="55250" y="1610"/>
                  </a:lnTo>
                  <a:lnTo>
                    <a:pt x="46228" y="0"/>
                  </a:lnTo>
                  <a:lnTo>
                    <a:pt x="34859" y="9031"/>
                  </a:lnTo>
                  <a:lnTo>
                    <a:pt x="16354" y="33949"/>
                  </a:lnTo>
                  <a:lnTo>
                    <a:pt x="830" y="73973"/>
                  </a:lnTo>
                  <a:lnTo>
                    <a:pt x="0" y="105324"/>
                  </a:lnTo>
                  <a:lnTo>
                    <a:pt x="7593" y="130213"/>
                  </a:lnTo>
                  <a:lnTo>
                    <a:pt x="18780" y="147622"/>
                  </a:lnTo>
                  <a:lnTo>
                    <a:pt x="30656" y="155309"/>
                  </a:lnTo>
                  <a:lnTo>
                    <a:pt x="44636" y="159666"/>
                  </a:lnTo>
                  <a:lnTo>
                    <a:pt x="57905" y="159251"/>
                  </a:lnTo>
                  <a:lnTo>
                    <a:pt x="72739" y="151070"/>
                  </a:lnTo>
                  <a:lnTo>
                    <a:pt x="105258" y="119451"/>
                  </a:lnTo>
                  <a:lnTo>
                    <a:pt x="133084" y="74870"/>
                  </a:lnTo>
                  <a:lnTo>
                    <a:pt x="151622" y="30312"/>
                  </a:lnTo>
                  <a:lnTo>
                    <a:pt x="152727" y="24149"/>
                  </a:lnTo>
                  <a:lnTo>
                    <a:pt x="151336" y="19058"/>
                  </a:lnTo>
                  <a:lnTo>
                    <a:pt x="149977" y="16713"/>
                  </a:lnTo>
                  <a:lnTo>
                    <a:pt x="148366" y="15149"/>
                  </a:lnTo>
                  <a:lnTo>
                    <a:pt x="144694" y="13412"/>
                  </a:lnTo>
                  <a:lnTo>
                    <a:pt x="142022" y="14360"/>
                  </a:lnTo>
                  <a:lnTo>
                    <a:pt x="135289" y="19176"/>
                  </a:lnTo>
                  <a:lnTo>
                    <a:pt x="123566" y="39934"/>
                  </a:lnTo>
                  <a:lnTo>
                    <a:pt x="112737" y="82211"/>
                  </a:lnTo>
                  <a:lnTo>
                    <a:pt x="111631" y="110352"/>
                  </a:lnTo>
                  <a:lnTo>
                    <a:pt x="116373" y="127926"/>
                  </a:lnTo>
                  <a:lnTo>
                    <a:pt x="125066" y="141381"/>
                  </a:lnTo>
                  <a:lnTo>
                    <a:pt x="130347" y="146945"/>
                  </a:lnTo>
                  <a:lnTo>
                    <a:pt x="138101" y="149948"/>
                  </a:lnTo>
                  <a:lnTo>
                    <a:pt x="158006" y="151404"/>
                  </a:lnTo>
                  <a:lnTo>
                    <a:pt x="196384" y="144886"/>
                  </a:lnTo>
                  <a:lnTo>
                    <a:pt x="239034" y="130646"/>
                  </a:lnTo>
                  <a:lnTo>
                    <a:pt x="267910" y="119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278"/>
            <p:cNvSpPr/>
            <p:nvPr>
              <p:custDataLst>
                <p:tags r:id="rId267"/>
              </p:custDataLst>
            </p:nvPr>
          </p:nvSpPr>
          <p:spPr>
            <a:xfrm>
              <a:off x="1720850" y="708024"/>
              <a:ext cx="222251" cy="189848"/>
            </a:xfrm>
            <a:custGeom>
              <a:avLst/>
              <a:gdLst/>
              <a:ahLst/>
              <a:cxnLst/>
              <a:rect l="0" t="0" r="0" b="0"/>
              <a:pathLst>
                <a:path w="222251" h="189848">
                  <a:moveTo>
                    <a:pt x="0" y="73026"/>
                  </a:moveTo>
                  <a:lnTo>
                    <a:pt x="0" y="73026"/>
                  </a:lnTo>
                  <a:lnTo>
                    <a:pt x="0" y="76397"/>
                  </a:lnTo>
                  <a:lnTo>
                    <a:pt x="2117" y="77390"/>
                  </a:lnTo>
                  <a:lnTo>
                    <a:pt x="10113" y="78493"/>
                  </a:lnTo>
                  <a:lnTo>
                    <a:pt x="23144" y="75743"/>
                  </a:lnTo>
                  <a:lnTo>
                    <a:pt x="39313" y="67089"/>
                  </a:lnTo>
                  <a:lnTo>
                    <a:pt x="54138" y="48846"/>
                  </a:lnTo>
                  <a:lnTo>
                    <a:pt x="59339" y="33587"/>
                  </a:lnTo>
                  <a:lnTo>
                    <a:pt x="60945" y="18809"/>
                  </a:lnTo>
                  <a:lnTo>
                    <a:pt x="59307" y="7537"/>
                  </a:lnTo>
                  <a:lnTo>
                    <a:pt x="57177" y="3966"/>
                  </a:lnTo>
                  <a:lnTo>
                    <a:pt x="54346" y="1586"/>
                  </a:lnTo>
                  <a:lnTo>
                    <a:pt x="51047" y="0"/>
                  </a:lnTo>
                  <a:lnTo>
                    <a:pt x="46731" y="1058"/>
                  </a:lnTo>
                  <a:lnTo>
                    <a:pt x="36292" y="7879"/>
                  </a:lnTo>
                  <a:lnTo>
                    <a:pt x="21885" y="37103"/>
                  </a:lnTo>
                  <a:lnTo>
                    <a:pt x="12051" y="77042"/>
                  </a:lnTo>
                  <a:lnTo>
                    <a:pt x="8039" y="120155"/>
                  </a:lnTo>
                  <a:lnTo>
                    <a:pt x="13592" y="157467"/>
                  </a:lnTo>
                  <a:lnTo>
                    <a:pt x="24175" y="180752"/>
                  </a:lnTo>
                  <a:lnTo>
                    <a:pt x="32146" y="187932"/>
                  </a:lnTo>
                  <a:lnTo>
                    <a:pt x="36247" y="189847"/>
                  </a:lnTo>
                  <a:lnTo>
                    <a:pt x="39687" y="189712"/>
                  </a:lnTo>
                  <a:lnTo>
                    <a:pt x="42686" y="188211"/>
                  </a:lnTo>
                  <a:lnTo>
                    <a:pt x="45390" y="185799"/>
                  </a:lnTo>
                  <a:lnTo>
                    <a:pt x="65784" y="145192"/>
                  </a:lnTo>
                  <a:lnTo>
                    <a:pt x="85980" y="101000"/>
                  </a:lnTo>
                  <a:lnTo>
                    <a:pt x="105371" y="58130"/>
                  </a:lnTo>
                  <a:lnTo>
                    <a:pt x="107441" y="46043"/>
                  </a:lnTo>
                  <a:lnTo>
                    <a:pt x="107610" y="45865"/>
                  </a:lnTo>
                  <a:lnTo>
                    <a:pt x="107941" y="87125"/>
                  </a:lnTo>
                  <a:lnTo>
                    <a:pt x="112975" y="131004"/>
                  </a:lnTo>
                  <a:lnTo>
                    <a:pt x="114038" y="140531"/>
                  </a:lnTo>
                  <a:lnTo>
                    <a:pt x="114831" y="140607"/>
                  </a:lnTo>
                  <a:lnTo>
                    <a:pt x="117593" y="138810"/>
                  </a:lnTo>
                  <a:lnTo>
                    <a:pt x="127155" y="98527"/>
                  </a:lnTo>
                  <a:lnTo>
                    <a:pt x="133396" y="58474"/>
                  </a:lnTo>
                  <a:lnTo>
                    <a:pt x="141595" y="24735"/>
                  </a:lnTo>
                  <a:lnTo>
                    <a:pt x="153637" y="4064"/>
                  </a:lnTo>
                  <a:lnTo>
                    <a:pt x="157458" y="3768"/>
                  </a:lnTo>
                  <a:lnTo>
                    <a:pt x="167348" y="9083"/>
                  </a:lnTo>
                  <a:lnTo>
                    <a:pt x="175036" y="20383"/>
                  </a:lnTo>
                  <a:lnTo>
                    <a:pt x="180099" y="36223"/>
                  </a:lnTo>
                  <a:lnTo>
                    <a:pt x="181468" y="80887"/>
                  </a:lnTo>
                  <a:lnTo>
                    <a:pt x="178525" y="127103"/>
                  </a:lnTo>
                  <a:lnTo>
                    <a:pt x="183331" y="163686"/>
                  </a:lnTo>
                  <a:lnTo>
                    <a:pt x="185015" y="164510"/>
                  </a:lnTo>
                  <a:lnTo>
                    <a:pt x="190649" y="163545"/>
                  </a:lnTo>
                  <a:lnTo>
                    <a:pt x="222250" y="142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79"/>
            <p:cNvSpPr/>
            <p:nvPr>
              <p:custDataLst>
                <p:tags r:id="rId268"/>
              </p:custDataLst>
            </p:nvPr>
          </p:nvSpPr>
          <p:spPr>
            <a:xfrm>
              <a:off x="1628744" y="546100"/>
              <a:ext cx="47657" cy="311151"/>
            </a:xfrm>
            <a:custGeom>
              <a:avLst/>
              <a:gdLst/>
              <a:ahLst/>
              <a:cxnLst/>
              <a:rect l="0" t="0" r="0" b="0"/>
              <a:pathLst>
                <a:path w="47657" h="311151">
                  <a:moveTo>
                    <a:pt x="28606" y="0"/>
                  </a:moveTo>
                  <a:lnTo>
                    <a:pt x="28606" y="0"/>
                  </a:lnTo>
                  <a:lnTo>
                    <a:pt x="21864" y="6742"/>
                  </a:lnTo>
                  <a:lnTo>
                    <a:pt x="10929" y="27790"/>
                  </a:lnTo>
                  <a:lnTo>
                    <a:pt x="5494" y="66482"/>
                  </a:lnTo>
                  <a:lnTo>
                    <a:pt x="2341" y="101279"/>
                  </a:lnTo>
                  <a:lnTo>
                    <a:pt x="0" y="140968"/>
                  </a:lnTo>
                  <a:lnTo>
                    <a:pt x="1311" y="184478"/>
                  </a:lnTo>
                  <a:lnTo>
                    <a:pt x="4245" y="222161"/>
                  </a:lnTo>
                  <a:lnTo>
                    <a:pt x="9312" y="253255"/>
                  </a:lnTo>
                  <a:lnTo>
                    <a:pt x="24065" y="285216"/>
                  </a:lnTo>
                  <a:lnTo>
                    <a:pt x="47656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80"/>
            <p:cNvSpPr/>
            <p:nvPr>
              <p:custDataLst>
                <p:tags r:id="rId269"/>
              </p:custDataLst>
            </p:nvPr>
          </p:nvSpPr>
          <p:spPr>
            <a:xfrm>
              <a:off x="1561585" y="745054"/>
              <a:ext cx="127516" cy="168432"/>
            </a:xfrm>
            <a:custGeom>
              <a:avLst/>
              <a:gdLst/>
              <a:ahLst/>
              <a:cxnLst/>
              <a:rect l="0" t="0" r="0" b="0"/>
              <a:pathLst>
                <a:path w="127516" h="168432">
                  <a:moveTo>
                    <a:pt x="127515" y="23296"/>
                  </a:moveTo>
                  <a:lnTo>
                    <a:pt x="127515" y="23296"/>
                  </a:lnTo>
                  <a:lnTo>
                    <a:pt x="117376" y="22590"/>
                  </a:lnTo>
                  <a:lnTo>
                    <a:pt x="70779" y="2631"/>
                  </a:lnTo>
                  <a:lnTo>
                    <a:pt x="60906" y="0"/>
                  </a:lnTo>
                  <a:lnTo>
                    <a:pt x="44044" y="1890"/>
                  </a:lnTo>
                  <a:lnTo>
                    <a:pt x="25642" y="13661"/>
                  </a:lnTo>
                  <a:lnTo>
                    <a:pt x="10155" y="40667"/>
                  </a:lnTo>
                  <a:lnTo>
                    <a:pt x="0" y="78851"/>
                  </a:lnTo>
                  <a:lnTo>
                    <a:pt x="2636" y="118073"/>
                  </a:lnTo>
                  <a:lnTo>
                    <a:pt x="12354" y="149764"/>
                  </a:lnTo>
                  <a:lnTo>
                    <a:pt x="22004" y="162524"/>
                  </a:lnTo>
                  <a:lnTo>
                    <a:pt x="27541" y="166915"/>
                  </a:lnTo>
                  <a:lnTo>
                    <a:pt x="33349" y="168431"/>
                  </a:lnTo>
                  <a:lnTo>
                    <a:pt x="45447" y="166352"/>
                  </a:lnTo>
                  <a:lnTo>
                    <a:pt x="57879" y="155080"/>
                  </a:lnTo>
                  <a:lnTo>
                    <a:pt x="83107" y="112357"/>
                  </a:lnTo>
                  <a:lnTo>
                    <a:pt x="92021" y="73697"/>
                  </a:lnTo>
                  <a:lnTo>
                    <a:pt x="97629" y="35113"/>
                  </a:lnTo>
                  <a:lnTo>
                    <a:pt x="102115" y="4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81"/>
            <p:cNvSpPr/>
            <p:nvPr>
              <p:custDataLst>
                <p:tags r:id="rId270"/>
              </p:custDataLst>
            </p:nvPr>
          </p:nvSpPr>
          <p:spPr>
            <a:xfrm>
              <a:off x="1498600" y="692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82"/>
            <p:cNvSpPr/>
            <p:nvPr>
              <p:custDataLst>
                <p:tags r:id="rId271"/>
              </p:custDataLst>
            </p:nvPr>
          </p:nvSpPr>
          <p:spPr>
            <a:xfrm>
              <a:off x="1485900" y="755650"/>
              <a:ext cx="25401" cy="126411"/>
            </a:xfrm>
            <a:custGeom>
              <a:avLst/>
              <a:gdLst/>
              <a:ahLst/>
              <a:cxnLst/>
              <a:rect l="0" t="0" r="0" b="0"/>
              <a:pathLst>
                <a:path w="25401" h="126411">
                  <a:moveTo>
                    <a:pt x="0" y="0"/>
                  </a:moveTo>
                  <a:lnTo>
                    <a:pt x="0" y="0"/>
                  </a:lnTo>
                  <a:lnTo>
                    <a:pt x="1411" y="33904"/>
                  </a:lnTo>
                  <a:lnTo>
                    <a:pt x="14306" y="81274"/>
                  </a:lnTo>
                  <a:lnTo>
                    <a:pt x="18633" y="125056"/>
                  </a:lnTo>
                  <a:lnTo>
                    <a:pt x="19478" y="126410"/>
                  </a:lnTo>
                  <a:lnTo>
                    <a:pt x="20746" y="125901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83"/>
            <p:cNvSpPr/>
            <p:nvPr>
              <p:custDataLst>
                <p:tags r:id="rId272"/>
              </p:custDataLst>
            </p:nvPr>
          </p:nvSpPr>
          <p:spPr>
            <a:xfrm>
              <a:off x="1322063" y="512529"/>
              <a:ext cx="163838" cy="404364"/>
            </a:xfrm>
            <a:custGeom>
              <a:avLst/>
              <a:gdLst/>
              <a:ahLst/>
              <a:cxnLst/>
              <a:rect l="0" t="0" r="0" b="0"/>
              <a:pathLst>
                <a:path w="163838" h="404364">
                  <a:moveTo>
                    <a:pt x="163837" y="8171"/>
                  </a:moveTo>
                  <a:lnTo>
                    <a:pt x="163837" y="8171"/>
                  </a:lnTo>
                  <a:lnTo>
                    <a:pt x="157095" y="1429"/>
                  </a:lnTo>
                  <a:lnTo>
                    <a:pt x="140615" y="0"/>
                  </a:lnTo>
                  <a:lnTo>
                    <a:pt x="103276" y="4832"/>
                  </a:lnTo>
                  <a:lnTo>
                    <a:pt x="85529" y="13924"/>
                  </a:lnTo>
                  <a:lnTo>
                    <a:pt x="71333" y="28926"/>
                  </a:lnTo>
                  <a:lnTo>
                    <a:pt x="61561" y="56889"/>
                  </a:lnTo>
                  <a:lnTo>
                    <a:pt x="57568" y="98728"/>
                  </a:lnTo>
                  <a:lnTo>
                    <a:pt x="58516" y="134261"/>
                  </a:lnTo>
                  <a:lnTo>
                    <a:pt x="61289" y="174278"/>
                  </a:lnTo>
                  <a:lnTo>
                    <a:pt x="64873" y="217933"/>
                  </a:lnTo>
                  <a:lnTo>
                    <a:pt x="68818" y="259443"/>
                  </a:lnTo>
                  <a:lnTo>
                    <a:pt x="72217" y="296942"/>
                  </a:lnTo>
                  <a:lnTo>
                    <a:pt x="74131" y="341147"/>
                  </a:lnTo>
                  <a:lnTo>
                    <a:pt x="74778" y="384284"/>
                  </a:lnTo>
                  <a:lnTo>
                    <a:pt x="74161" y="397582"/>
                  </a:lnTo>
                  <a:lnTo>
                    <a:pt x="73008" y="401129"/>
                  </a:lnTo>
                  <a:lnTo>
                    <a:pt x="71534" y="403493"/>
                  </a:lnTo>
                  <a:lnTo>
                    <a:pt x="69847" y="404363"/>
                  </a:lnTo>
                  <a:lnTo>
                    <a:pt x="68016" y="404238"/>
                  </a:lnTo>
                  <a:lnTo>
                    <a:pt x="66089" y="403449"/>
                  </a:lnTo>
                  <a:lnTo>
                    <a:pt x="52859" y="381199"/>
                  </a:lnTo>
                  <a:lnTo>
                    <a:pt x="32483" y="336737"/>
                  </a:lnTo>
                  <a:lnTo>
                    <a:pt x="0" y="289953"/>
                  </a:lnTo>
                  <a:lnTo>
                    <a:pt x="990" y="288453"/>
                  </a:lnTo>
                  <a:lnTo>
                    <a:pt x="19895" y="275571"/>
                  </a:lnTo>
                  <a:lnTo>
                    <a:pt x="40833" y="267239"/>
                  </a:lnTo>
                  <a:lnTo>
                    <a:pt x="84679" y="262838"/>
                  </a:lnTo>
                  <a:lnTo>
                    <a:pt x="132087" y="262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84"/>
            <p:cNvSpPr/>
            <p:nvPr>
              <p:custDataLst>
                <p:tags r:id="rId273"/>
              </p:custDataLst>
            </p:nvPr>
          </p:nvSpPr>
          <p:spPr>
            <a:xfrm>
              <a:off x="1177990" y="711185"/>
              <a:ext cx="123761" cy="190516"/>
            </a:xfrm>
            <a:custGeom>
              <a:avLst/>
              <a:gdLst/>
              <a:ahLst/>
              <a:cxnLst/>
              <a:rect l="0" t="0" r="0" b="0"/>
              <a:pathLst>
                <a:path w="123761" h="190516">
                  <a:moveTo>
                    <a:pt x="9460" y="12715"/>
                  </a:moveTo>
                  <a:lnTo>
                    <a:pt x="9460" y="12715"/>
                  </a:lnTo>
                  <a:lnTo>
                    <a:pt x="9460" y="16086"/>
                  </a:lnTo>
                  <a:lnTo>
                    <a:pt x="3993" y="39851"/>
                  </a:lnTo>
                  <a:lnTo>
                    <a:pt x="1345" y="85790"/>
                  </a:lnTo>
                  <a:lnTo>
                    <a:pt x="0" y="119739"/>
                  </a:lnTo>
                  <a:lnTo>
                    <a:pt x="2837" y="166506"/>
                  </a:lnTo>
                  <a:lnTo>
                    <a:pt x="3056" y="175581"/>
                  </a:lnTo>
                  <a:lnTo>
                    <a:pt x="3780" y="174914"/>
                  </a:lnTo>
                  <a:lnTo>
                    <a:pt x="6465" y="170411"/>
                  </a:lnTo>
                  <a:lnTo>
                    <a:pt x="8868" y="148130"/>
                  </a:lnTo>
                  <a:lnTo>
                    <a:pt x="9990" y="112653"/>
                  </a:lnTo>
                  <a:lnTo>
                    <a:pt x="15889" y="71568"/>
                  </a:lnTo>
                  <a:lnTo>
                    <a:pt x="32367" y="26927"/>
                  </a:lnTo>
                  <a:lnTo>
                    <a:pt x="42353" y="8695"/>
                  </a:lnTo>
                  <a:lnTo>
                    <a:pt x="46205" y="3685"/>
                  </a:lnTo>
                  <a:lnTo>
                    <a:pt x="50185" y="1050"/>
                  </a:lnTo>
                  <a:lnTo>
                    <a:pt x="54249" y="0"/>
                  </a:lnTo>
                  <a:lnTo>
                    <a:pt x="58369" y="5"/>
                  </a:lnTo>
                  <a:lnTo>
                    <a:pt x="74281" y="6754"/>
                  </a:lnTo>
                  <a:lnTo>
                    <a:pt x="84366" y="19473"/>
                  </a:lnTo>
                  <a:lnTo>
                    <a:pt x="96095" y="48349"/>
                  </a:lnTo>
                  <a:lnTo>
                    <a:pt x="102157" y="85597"/>
                  </a:lnTo>
                  <a:lnTo>
                    <a:pt x="103954" y="124150"/>
                  </a:lnTo>
                  <a:lnTo>
                    <a:pt x="104561" y="165411"/>
                  </a:lnTo>
                  <a:lnTo>
                    <a:pt x="108037" y="185350"/>
                  </a:lnTo>
                  <a:lnTo>
                    <a:pt x="110455" y="188483"/>
                  </a:lnTo>
                  <a:lnTo>
                    <a:pt x="113479" y="189866"/>
                  </a:lnTo>
                  <a:lnTo>
                    <a:pt x="123760" y="190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85"/>
            <p:cNvSpPr/>
            <p:nvPr>
              <p:custDataLst>
                <p:tags r:id="rId274"/>
              </p:custDataLst>
            </p:nvPr>
          </p:nvSpPr>
          <p:spPr>
            <a:xfrm>
              <a:off x="955087" y="763222"/>
              <a:ext cx="127833" cy="175107"/>
            </a:xfrm>
            <a:custGeom>
              <a:avLst/>
              <a:gdLst/>
              <a:ahLst/>
              <a:cxnLst/>
              <a:rect l="0" t="0" r="0" b="0"/>
              <a:pathLst>
                <a:path w="127833" h="175107">
                  <a:moveTo>
                    <a:pt x="92663" y="17828"/>
                  </a:moveTo>
                  <a:lnTo>
                    <a:pt x="92663" y="17828"/>
                  </a:lnTo>
                  <a:lnTo>
                    <a:pt x="89292" y="14457"/>
                  </a:lnTo>
                  <a:lnTo>
                    <a:pt x="59064" y="1527"/>
                  </a:lnTo>
                  <a:lnTo>
                    <a:pt x="50448" y="0"/>
                  </a:lnTo>
                  <a:lnTo>
                    <a:pt x="40034" y="3084"/>
                  </a:lnTo>
                  <a:lnTo>
                    <a:pt x="29056" y="9864"/>
                  </a:lnTo>
                  <a:lnTo>
                    <a:pt x="19473" y="19933"/>
                  </a:lnTo>
                  <a:lnTo>
                    <a:pt x="6144" y="47615"/>
                  </a:lnTo>
                  <a:lnTo>
                    <a:pt x="0" y="82628"/>
                  </a:lnTo>
                  <a:lnTo>
                    <a:pt x="1551" y="113071"/>
                  </a:lnTo>
                  <a:lnTo>
                    <a:pt x="13220" y="143336"/>
                  </a:lnTo>
                  <a:lnTo>
                    <a:pt x="33455" y="167905"/>
                  </a:lnTo>
                  <a:lnTo>
                    <a:pt x="41902" y="172207"/>
                  </a:lnTo>
                  <a:lnTo>
                    <a:pt x="60695" y="175106"/>
                  </a:lnTo>
                  <a:lnTo>
                    <a:pt x="84367" y="172771"/>
                  </a:lnTo>
                  <a:lnTo>
                    <a:pt x="98148" y="161951"/>
                  </a:lnTo>
                  <a:lnTo>
                    <a:pt x="120871" y="129631"/>
                  </a:lnTo>
                  <a:lnTo>
                    <a:pt x="127832" y="94386"/>
                  </a:lnTo>
                  <a:lnTo>
                    <a:pt x="123153" y="59405"/>
                  </a:lnTo>
                  <a:lnTo>
                    <a:pt x="109458" y="33440"/>
                  </a:lnTo>
                  <a:lnTo>
                    <a:pt x="96129" y="22885"/>
                  </a:lnTo>
                  <a:lnTo>
                    <a:pt x="64577" y="10360"/>
                  </a:lnTo>
                  <a:lnTo>
                    <a:pt x="53604" y="9335"/>
                  </a:lnTo>
                  <a:lnTo>
                    <a:pt x="41863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86"/>
            <p:cNvSpPr/>
            <p:nvPr>
              <p:custDataLst>
                <p:tags r:id="rId275"/>
              </p:custDataLst>
            </p:nvPr>
          </p:nvSpPr>
          <p:spPr>
            <a:xfrm>
              <a:off x="695998" y="537548"/>
              <a:ext cx="231103" cy="402253"/>
            </a:xfrm>
            <a:custGeom>
              <a:avLst/>
              <a:gdLst/>
              <a:ahLst/>
              <a:cxnLst/>
              <a:rect l="0" t="0" r="0" b="0"/>
              <a:pathLst>
                <a:path w="231103" h="402253">
                  <a:moveTo>
                    <a:pt x="231102" y="27602"/>
                  </a:moveTo>
                  <a:lnTo>
                    <a:pt x="231102" y="27602"/>
                  </a:lnTo>
                  <a:lnTo>
                    <a:pt x="221642" y="18142"/>
                  </a:lnTo>
                  <a:lnTo>
                    <a:pt x="217961" y="16342"/>
                  </a:lnTo>
                  <a:lnTo>
                    <a:pt x="173463" y="0"/>
                  </a:lnTo>
                  <a:lnTo>
                    <a:pt x="151386" y="452"/>
                  </a:lnTo>
                  <a:lnTo>
                    <a:pt x="113573" y="11995"/>
                  </a:lnTo>
                  <a:lnTo>
                    <a:pt x="83311" y="25878"/>
                  </a:lnTo>
                  <a:lnTo>
                    <a:pt x="45563" y="64865"/>
                  </a:lnTo>
                  <a:lnTo>
                    <a:pt x="18553" y="107317"/>
                  </a:lnTo>
                  <a:lnTo>
                    <a:pt x="6108" y="139231"/>
                  </a:lnTo>
                  <a:lnTo>
                    <a:pt x="577" y="172230"/>
                  </a:lnTo>
                  <a:lnTo>
                    <a:pt x="0" y="207592"/>
                  </a:lnTo>
                  <a:lnTo>
                    <a:pt x="2801" y="243770"/>
                  </a:lnTo>
                  <a:lnTo>
                    <a:pt x="8750" y="278664"/>
                  </a:lnTo>
                  <a:lnTo>
                    <a:pt x="26774" y="319929"/>
                  </a:lnTo>
                  <a:lnTo>
                    <a:pt x="63218" y="360408"/>
                  </a:lnTo>
                  <a:lnTo>
                    <a:pt x="93948" y="384836"/>
                  </a:lnTo>
                  <a:lnTo>
                    <a:pt x="125396" y="396778"/>
                  </a:lnTo>
                  <a:lnTo>
                    <a:pt x="167627" y="401171"/>
                  </a:lnTo>
                  <a:lnTo>
                    <a:pt x="218402" y="402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41"/>
          <p:cNvGrpSpPr/>
          <p:nvPr/>
        </p:nvGrpSpPr>
        <p:grpSpPr>
          <a:xfrm>
            <a:off x="629459" y="438168"/>
            <a:ext cx="3129742" cy="793733"/>
            <a:chOff x="629459" y="438168"/>
            <a:chExt cx="3129742" cy="793733"/>
          </a:xfrm>
        </p:grpSpPr>
        <p:sp>
          <p:nvSpPr>
            <p:cNvPr id="13" name="SMARTInkShape-1287"/>
            <p:cNvSpPr/>
            <p:nvPr>
              <p:custDataLst>
                <p:tags r:id="rId254"/>
              </p:custDataLst>
            </p:nvPr>
          </p:nvSpPr>
          <p:spPr>
            <a:xfrm>
              <a:off x="3708400" y="857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88"/>
            <p:cNvSpPr/>
            <p:nvPr>
              <p:custDataLst>
                <p:tags r:id="rId255"/>
              </p:custDataLst>
            </p:nvPr>
          </p:nvSpPr>
          <p:spPr>
            <a:xfrm>
              <a:off x="3733800" y="699383"/>
              <a:ext cx="25401" cy="24518"/>
            </a:xfrm>
            <a:custGeom>
              <a:avLst/>
              <a:gdLst/>
              <a:ahLst/>
              <a:cxnLst/>
              <a:rect l="0" t="0" r="0" b="0"/>
              <a:pathLst>
                <a:path w="25401" h="24518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2029" y="2749"/>
                  </a:lnTo>
                  <a:lnTo>
                    <a:pt x="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89"/>
            <p:cNvSpPr/>
            <p:nvPr>
              <p:custDataLst>
                <p:tags r:id="rId256"/>
              </p:custDataLst>
            </p:nvPr>
          </p:nvSpPr>
          <p:spPr>
            <a:xfrm>
              <a:off x="629459" y="1041769"/>
              <a:ext cx="3069667" cy="190132"/>
            </a:xfrm>
            <a:custGeom>
              <a:avLst/>
              <a:gdLst/>
              <a:ahLst/>
              <a:cxnLst/>
              <a:rect l="0" t="0" r="0" b="0"/>
              <a:pathLst>
                <a:path w="3069667" h="190132">
                  <a:moveTo>
                    <a:pt x="75391" y="94881"/>
                  </a:moveTo>
                  <a:lnTo>
                    <a:pt x="75391" y="94881"/>
                  </a:lnTo>
                  <a:lnTo>
                    <a:pt x="32587" y="104315"/>
                  </a:lnTo>
                  <a:lnTo>
                    <a:pt x="3128" y="111474"/>
                  </a:lnTo>
                  <a:lnTo>
                    <a:pt x="405" y="113704"/>
                  </a:lnTo>
                  <a:lnTo>
                    <a:pt x="0" y="115896"/>
                  </a:lnTo>
                  <a:lnTo>
                    <a:pt x="12721" y="120214"/>
                  </a:lnTo>
                  <a:lnTo>
                    <a:pt x="39777" y="123073"/>
                  </a:lnTo>
                  <a:lnTo>
                    <a:pt x="84727" y="121992"/>
                  </a:lnTo>
                  <a:lnTo>
                    <a:pt x="114776" y="120011"/>
                  </a:lnTo>
                  <a:lnTo>
                    <a:pt x="148920" y="117279"/>
                  </a:lnTo>
                  <a:lnTo>
                    <a:pt x="185794" y="114046"/>
                  </a:lnTo>
                  <a:lnTo>
                    <a:pt x="228721" y="109774"/>
                  </a:lnTo>
                  <a:lnTo>
                    <a:pt x="275683" y="104810"/>
                  </a:lnTo>
                  <a:lnTo>
                    <a:pt x="325336" y="99384"/>
                  </a:lnTo>
                  <a:lnTo>
                    <a:pt x="381015" y="93649"/>
                  </a:lnTo>
                  <a:lnTo>
                    <a:pt x="440713" y="87710"/>
                  </a:lnTo>
                  <a:lnTo>
                    <a:pt x="503089" y="81634"/>
                  </a:lnTo>
                  <a:lnTo>
                    <a:pt x="571484" y="75466"/>
                  </a:lnTo>
                  <a:lnTo>
                    <a:pt x="643892" y="69238"/>
                  </a:lnTo>
                  <a:lnTo>
                    <a:pt x="718975" y="62969"/>
                  </a:lnTo>
                  <a:lnTo>
                    <a:pt x="798664" y="56673"/>
                  </a:lnTo>
                  <a:lnTo>
                    <a:pt x="881423" y="50359"/>
                  </a:lnTo>
                  <a:lnTo>
                    <a:pt x="966229" y="44033"/>
                  </a:lnTo>
                  <a:lnTo>
                    <a:pt x="1054516" y="38405"/>
                  </a:lnTo>
                  <a:lnTo>
                    <a:pt x="1145124" y="33241"/>
                  </a:lnTo>
                  <a:lnTo>
                    <a:pt x="1237280" y="28388"/>
                  </a:lnTo>
                  <a:lnTo>
                    <a:pt x="1331878" y="24447"/>
                  </a:lnTo>
                  <a:lnTo>
                    <a:pt x="1428104" y="21114"/>
                  </a:lnTo>
                  <a:lnTo>
                    <a:pt x="1525417" y="18186"/>
                  </a:lnTo>
                  <a:lnTo>
                    <a:pt x="1621336" y="16940"/>
                  </a:lnTo>
                  <a:lnTo>
                    <a:pt x="1716326" y="16815"/>
                  </a:lnTo>
                  <a:lnTo>
                    <a:pt x="1810698" y="17437"/>
                  </a:lnTo>
                  <a:lnTo>
                    <a:pt x="1902540" y="19263"/>
                  </a:lnTo>
                  <a:lnTo>
                    <a:pt x="1992696" y="21891"/>
                  </a:lnTo>
                  <a:lnTo>
                    <a:pt x="2081727" y="25054"/>
                  </a:lnTo>
                  <a:lnTo>
                    <a:pt x="2167188" y="27869"/>
                  </a:lnTo>
                  <a:lnTo>
                    <a:pt x="2250266" y="30451"/>
                  </a:lnTo>
                  <a:lnTo>
                    <a:pt x="2331758" y="32877"/>
                  </a:lnTo>
                  <a:lnTo>
                    <a:pt x="2408663" y="34495"/>
                  </a:lnTo>
                  <a:lnTo>
                    <a:pt x="2482511" y="35574"/>
                  </a:lnTo>
                  <a:lnTo>
                    <a:pt x="2554321" y="36293"/>
                  </a:lnTo>
                  <a:lnTo>
                    <a:pt x="2620539" y="36067"/>
                  </a:lnTo>
                  <a:lnTo>
                    <a:pt x="2683028" y="35210"/>
                  </a:lnTo>
                  <a:lnTo>
                    <a:pt x="2743032" y="33934"/>
                  </a:lnTo>
                  <a:lnTo>
                    <a:pt x="2797146" y="33083"/>
                  </a:lnTo>
                  <a:lnTo>
                    <a:pt x="2847333" y="32516"/>
                  </a:lnTo>
                  <a:lnTo>
                    <a:pt x="2894903" y="32137"/>
                  </a:lnTo>
                  <a:lnTo>
                    <a:pt x="2934377" y="31180"/>
                  </a:lnTo>
                  <a:lnTo>
                    <a:pt x="2968454" y="29836"/>
                  </a:lnTo>
                  <a:lnTo>
                    <a:pt x="2998933" y="28234"/>
                  </a:lnTo>
                  <a:lnTo>
                    <a:pt x="3040324" y="26455"/>
                  </a:lnTo>
                  <a:lnTo>
                    <a:pt x="3063895" y="24958"/>
                  </a:lnTo>
                  <a:lnTo>
                    <a:pt x="3068204" y="23571"/>
                  </a:lnTo>
                  <a:lnTo>
                    <a:pt x="3069666" y="21941"/>
                  </a:lnTo>
                  <a:lnTo>
                    <a:pt x="3041386" y="16276"/>
                  </a:lnTo>
                  <a:lnTo>
                    <a:pt x="2996868" y="12203"/>
                  </a:lnTo>
                  <a:lnTo>
                    <a:pt x="2969192" y="10129"/>
                  </a:lnTo>
                  <a:lnTo>
                    <a:pt x="2935925" y="8041"/>
                  </a:lnTo>
                  <a:lnTo>
                    <a:pt x="2898930" y="5943"/>
                  </a:lnTo>
                  <a:lnTo>
                    <a:pt x="2859450" y="3839"/>
                  </a:lnTo>
                  <a:lnTo>
                    <a:pt x="2814081" y="2436"/>
                  </a:lnTo>
                  <a:lnTo>
                    <a:pt x="2764784" y="1501"/>
                  </a:lnTo>
                  <a:lnTo>
                    <a:pt x="2712870" y="878"/>
                  </a:lnTo>
                  <a:lnTo>
                    <a:pt x="2654271" y="462"/>
                  </a:lnTo>
                  <a:lnTo>
                    <a:pt x="2591217" y="185"/>
                  </a:lnTo>
                  <a:lnTo>
                    <a:pt x="2525191" y="0"/>
                  </a:lnTo>
                  <a:lnTo>
                    <a:pt x="2453658" y="1288"/>
                  </a:lnTo>
                  <a:lnTo>
                    <a:pt x="2378452" y="3558"/>
                  </a:lnTo>
                  <a:lnTo>
                    <a:pt x="2300799" y="6482"/>
                  </a:lnTo>
                  <a:lnTo>
                    <a:pt x="2218690" y="10549"/>
                  </a:lnTo>
                  <a:lnTo>
                    <a:pt x="2133613" y="15376"/>
                  </a:lnTo>
                  <a:lnTo>
                    <a:pt x="2046556" y="20711"/>
                  </a:lnTo>
                  <a:lnTo>
                    <a:pt x="1956767" y="26384"/>
                  </a:lnTo>
                  <a:lnTo>
                    <a:pt x="1865158" y="32283"/>
                  </a:lnTo>
                  <a:lnTo>
                    <a:pt x="1772336" y="38333"/>
                  </a:lnTo>
                  <a:lnTo>
                    <a:pt x="1677999" y="44482"/>
                  </a:lnTo>
                  <a:lnTo>
                    <a:pt x="1582652" y="50698"/>
                  </a:lnTo>
                  <a:lnTo>
                    <a:pt x="1486631" y="56959"/>
                  </a:lnTo>
                  <a:lnTo>
                    <a:pt x="1391573" y="63250"/>
                  </a:lnTo>
                  <a:lnTo>
                    <a:pt x="1297157" y="69560"/>
                  </a:lnTo>
                  <a:lnTo>
                    <a:pt x="1203168" y="75884"/>
                  </a:lnTo>
                  <a:lnTo>
                    <a:pt x="1111581" y="82216"/>
                  </a:lnTo>
                  <a:lnTo>
                    <a:pt x="1021596" y="88554"/>
                  </a:lnTo>
                  <a:lnTo>
                    <a:pt x="932678" y="94897"/>
                  </a:lnTo>
                  <a:lnTo>
                    <a:pt x="848704" y="101947"/>
                  </a:lnTo>
                  <a:lnTo>
                    <a:pt x="768028" y="109469"/>
                  </a:lnTo>
                  <a:lnTo>
                    <a:pt x="689549" y="117307"/>
                  </a:lnTo>
                  <a:lnTo>
                    <a:pt x="618179" y="126059"/>
                  </a:lnTo>
                  <a:lnTo>
                    <a:pt x="551550" y="135422"/>
                  </a:lnTo>
                  <a:lnTo>
                    <a:pt x="488080" y="145192"/>
                  </a:lnTo>
                  <a:lnTo>
                    <a:pt x="433067" y="154527"/>
                  </a:lnTo>
                  <a:lnTo>
                    <a:pt x="383692" y="163573"/>
                  </a:lnTo>
                  <a:lnTo>
                    <a:pt x="338075" y="172425"/>
                  </a:lnTo>
                  <a:lnTo>
                    <a:pt x="307664" y="178327"/>
                  </a:lnTo>
                  <a:lnTo>
                    <a:pt x="246841" y="19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90"/>
            <p:cNvSpPr/>
            <p:nvPr>
              <p:custDataLst>
                <p:tags r:id="rId257"/>
              </p:custDataLst>
            </p:nvPr>
          </p:nvSpPr>
          <p:spPr>
            <a:xfrm>
              <a:off x="3375054" y="438168"/>
              <a:ext cx="292451" cy="450833"/>
            </a:xfrm>
            <a:custGeom>
              <a:avLst/>
              <a:gdLst/>
              <a:ahLst/>
              <a:cxnLst/>
              <a:rect l="0" t="0" r="0" b="0"/>
              <a:pathLst>
                <a:path w="292451" h="450833">
                  <a:moveTo>
                    <a:pt x="117446" y="292082"/>
                  </a:moveTo>
                  <a:lnTo>
                    <a:pt x="117446" y="292082"/>
                  </a:lnTo>
                  <a:lnTo>
                    <a:pt x="115564" y="265402"/>
                  </a:lnTo>
                  <a:lnTo>
                    <a:pt x="105236" y="237658"/>
                  </a:lnTo>
                  <a:lnTo>
                    <a:pt x="90310" y="220061"/>
                  </a:lnTo>
                  <a:lnTo>
                    <a:pt x="76693" y="214211"/>
                  </a:lnTo>
                  <a:lnTo>
                    <a:pt x="69110" y="212652"/>
                  </a:lnTo>
                  <a:lnTo>
                    <a:pt x="53160" y="216563"/>
                  </a:lnTo>
                  <a:lnTo>
                    <a:pt x="44955" y="220569"/>
                  </a:lnTo>
                  <a:lnTo>
                    <a:pt x="30195" y="238191"/>
                  </a:lnTo>
                  <a:lnTo>
                    <a:pt x="11866" y="275879"/>
                  </a:lnTo>
                  <a:lnTo>
                    <a:pt x="1261" y="316444"/>
                  </a:lnTo>
                  <a:lnTo>
                    <a:pt x="0" y="347749"/>
                  </a:lnTo>
                  <a:lnTo>
                    <a:pt x="1049" y="354593"/>
                  </a:lnTo>
                  <a:lnTo>
                    <a:pt x="3865" y="359156"/>
                  </a:lnTo>
                  <a:lnTo>
                    <a:pt x="7858" y="362198"/>
                  </a:lnTo>
                  <a:lnTo>
                    <a:pt x="12637" y="364226"/>
                  </a:lnTo>
                  <a:lnTo>
                    <a:pt x="17235" y="364167"/>
                  </a:lnTo>
                  <a:lnTo>
                    <a:pt x="26106" y="360338"/>
                  </a:lnTo>
                  <a:lnTo>
                    <a:pt x="42404" y="343507"/>
                  </a:lnTo>
                  <a:lnTo>
                    <a:pt x="56030" y="314653"/>
                  </a:lnTo>
                  <a:lnTo>
                    <a:pt x="59738" y="303552"/>
                  </a:lnTo>
                  <a:lnTo>
                    <a:pt x="61335" y="301845"/>
                  </a:lnTo>
                  <a:lnTo>
                    <a:pt x="63105" y="300707"/>
                  </a:lnTo>
                  <a:lnTo>
                    <a:pt x="64285" y="302066"/>
                  </a:lnTo>
                  <a:lnTo>
                    <a:pt x="75392" y="337804"/>
                  </a:lnTo>
                  <a:lnTo>
                    <a:pt x="84917" y="352588"/>
                  </a:lnTo>
                  <a:lnTo>
                    <a:pt x="92640" y="357779"/>
                  </a:lnTo>
                  <a:lnTo>
                    <a:pt x="96676" y="359163"/>
                  </a:lnTo>
                  <a:lnTo>
                    <a:pt x="101482" y="357970"/>
                  </a:lnTo>
                  <a:lnTo>
                    <a:pt x="112468" y="350999"/>
                  </a:lnTo>
                  <a:lnTo>
                    <a:pt x="144908" y="312558"/>
                  </a:lnTo>
                  <a:lnTo>
                    <a:pt x="160695" y="284249"/>
                  </a:lnTo>
                  <a:lnTo>
                    <a:pt x="177120" y="238741"/>
                  </a:lnTo>
                  <a:lnTo>
                    <a:pt x="185451" y="211366"/>
                  </a:lnTo>
                  <a:lnTo>
                    <a:pt x="193827" y="181827"/>
                  </a:lnTo>
                  <a:lnTo>
                    <a:pt x="202233" y="150845"/>
                  </a:lnTo>
                  <a:lnTo>
                    <a:pt x="209954" y="122430"/>
                  </a:lnTo>
                  <a:lnTo>
                    <a:pt x="217218" y="95725"/>
                  </a:lnTo>
                  <a:lnTo>
                    <a:pt x="229522" y="51001"/>
                  </a:lnTo>
                  <a:lnTo>
                    <a:pt x="242341" y="3748"/>
                  </a:lnTo>
                  <a:lnTo>
                    <a:pt x="240926" y="1081"/>
                  </a:lnTo>
                  <a:lnTo>
                    <a:pt x="237866" y="9"/>
                  </a:lnTo>
                  <a:lnTo>
                    <a:pt x="233709" y="0"/>
                  </a:lnTo>
                  <a:lnTo>
                    <a:pt x="221565" y="7516"/>
                  </a:lnTo>
                  <a:lnTo>
                    <a:pt x="214375" y="13471"/>
                  </a:lnTo>
                  <a:lnTo>
                    <a:pt x="194143" y="55563"/>
                  </a:lnTo>
                  <a:lnTo>
                    <a:pt x="177404" y="96651"/>
                  </a:lnTo>
                  <a:lnTo>
                    <a:pt x="168001" y="119461"/>
                  </a:lnTo>
                  <a:lnTo>
                    <a:pt x="159616" y="144546"/>
                  </a:lnTo>
                  <a:lnTo>
                    <a:pt x="151909" y="171147"/>
                  </a:lnTo>
                  <a:lnTo>
                    <a:pt x="144655" y="198759"/>
                  </a:lnTo>
                  <a:lnTo>
                    <a:pt x="139819" y="224222"/>
                  </a:lnTo>
                  <a:lnTo>
                    <a:pt x="134445" y="271329"/>
                  </a:lnTo>
                  <a:lnTo>
                    <a:pt x="135820" y="308259"/>
                  </a:lnTo>
                  <a:lnTo>
                    <a:pt x="142545" y="335961"/>
                  </a:lnTo>
                  <a:lnTo>
                    <a:pt x="154942" y="352976"/>
                  </a:lnTo>
                  <a:lnTo>
                    <a:pt x="169859" y="361479"/>
                  </a:lnTo>
                  <a:lnTo>
                    <a:pt x="177788" y="363747"/>
                  </a:lnTo>
                  <a:lnTo>
                    <a:pt x="186602" y="362436"/>
                  </a:lnTo>
                  <a:lnTo>
                    <a:pt x="205802" y="353454"/>
                  </a:lnTo>
                  <a:lnTo>
                    <a:pt x="222332" y="334410"/>
                  </a:lnTo>
                  <a:lnTo>
                    <a:pt x="243538" y="288396"/>
                  </a:lnTo>
                  <a:lnTo>
                    <a:pt x="255331" y="251638"/>
                  </a:lnTo>
                  <a:lnTo>
                    <a:pt x="264888" y="206822"/>
                  </a:lnTo>
                  <a:lnTo>
                    <a:pt x="264424" y="201375"/>
                  </a:lnTo>
                  <a:lnTo>
                    <a:pt x="262703" y="198450"/>
                  </a:lnTo>
                  <a:lnTo>
                    <a:pt x="260145" y="197205"/>
                  </a:lnTo>
                  <a:lnTo>
                    <a:pt x="257029" y="197081"/>
                  </a:lnTo>
                  <a:lnTo>
                    <a:pt x="254245" y="198409"/>
                  </a:lnTo>
                  <a:lnTo>
                    <a:pt x="249272" y="203648"/>
                  </a:lnTo>
                  <a:lnTo>
                    <a:pt x="242505" y="217901"/>
                  </a:lnTo>
                  <a:lnTo>
                    <a:pt x="241937" y="231361"/>
                  </a:lnTo>
                  <a:lnTo>
                    <a:pt x="245447" y="247456"/>
                  </a:lnTo>
                  <a:lnTo>
                    <a:pt x="270814" y="293479"/>
                  </a:lnTo>
                  <a:lnTo>
                    <a:pt x="285812" y="329498"/>
                  </a:lnTo>
                  <a:lnTo>
                    <a:pt x="292450" y="368079"/>
                  </a:lnTo>
                  <a:lnTo>
                    <a:pt x="284596" y="395473"/>
                  </a:lnTo>
                  <a:lnTo>
                    <a:pt x="270051" y="420584"/>
                  </a:lnTo>
                  <a:lnTo>
                    <a:pt x="238096" y="450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91"/>
            <p:cNvSpPr/>
            <p:nvPr>
              <p:custDataLst>
                <p:tags r:id="rId258"/>
              </p:custDataLst>
            </p:nvPr>
          </p:nvSpPr>
          <p:spPr>
            <a:xfrm>
              <a:off x="3225800" y="651933"/>
              <a:ext cx="127001" cy="184095"/>
            </a:xfrm>
            <a:custGeom>
              <a:avLst/>
              <a:gdLst/>
              <a:ahLst/>
              <a:cxnLst/>
              <a:rect l="0" t="0" r="0" b="0"/>
              <a:pathLst>
                <a:path w="127001" h="184095">
                  <a:moveTo>
                    <a:pt x="0" y="21167"/>
                  </a:moveTo>
                  <a:lnTo>
                    <a:pt x="0" y="21167"/>
                  </a:lnTo>
                  <a:lnTo>
                    <a:pt x="3371" y="17796"/>
                  </a:lnTo>
                  <a:lnTo>
                    <a:pt x="5026" y="12378"/>
                  </a:lnTo>
                  <a:lnTo>
                    <a:pt x="5467" y="8958"/>
                  </a:lnTo>
                  <a:lnTo>
                    <a:pt x="6467" y="6677"/>
                  </a:lnTo>
                  <a:lnTo>
                    <a:pt x="7839" y="5157"/>
                  </a:lnTo>
                  <a:lnTo>
                    <a:pt x="11740" y="2717"/>
                  </a:lnTo>
                  <a:lnTo>
                    <a:pt x="19570" y="47330"/>
                  </a:lnTo>
                  <a:lnTo>
                    <a:pt x="25554" y="86775"/>
                  </a:lnTo>
                  <a:lnTo>
                    <a:pt x="31795" y="125979"/>
                  </a:lnTo>
                  <a:lnTo>
                    <a:pt x="40225" y="167459"/>
                  </a:lnTo>
                  <a:lnTo>
                    <a:pt x="46569" y="184065"/>
                  </a:lnTo>
                  <a:lnTo>
                    <a:pt x="48685" y="184094"/>
                  </a:lnTo>
                  <a:lnTo>
                    <a:pt x="52917" y="176599"/>
                  </a:lnTo>
                  <a:lnTo>
                    <a:pt x="66453" y="140195"/>
                  </a:lnTo>
                  <a:lnTo>
                    <a:pt x="74455" y="106994"/>
                  </a:lnTo>
                  <a:lnTo>
                    <a:pt x="82715" y="68720"/>
                  </a:lnTo>
                  <a:lnTo>
                    <a:pt x="95299" y="22557"/>
                  </a:lnTo>
                  <a:lnTo>
                    <a:pt x="103739" y="7673"/>
                  </a:lnTo>
                  <a:lnTo>
                    <a:pt x="112193" y="1059"/>
                  </a:lnTo>
                  <a:lnTo>
                    <a:pt x="115717" y="0"/>
                  </a:lnTo>
                  <a:lnTo>
                    <a:pt x="118773" y="0"/>
                  </a:lnTo>
                  <a:lnTo>
                    <a:pt x="127000" y="2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92"/>
            <p:cNvSpPr/>
            <p:nvPr>
              <p:custDataLst>
                <p:tags r:id="rId259"/>
              </p:custDataLst>
            </p:nvPr>
          </p:nvSpPr>
          <p:spPr>
            <a:xfrm>
              <a:off x="3282950" y="6858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93"/>
            <p:cNvSpPr/>
            <p:nvPr>
              <p:custDataLst>
                <p:tags r:id="rId260"/>
              </p:custDataLst>
            </p:nvPr>
          </p:nvSpPr>
          <p:spPr>
            <a:xfrm>
              <a:off x="3063392" y="622300"/>
              <a:ext cx="79859" cy="206863"/>
            </a:xfrm>
            <a:custGeom>
              <a:avLst/>
              <a:gdLst/>
              <a:ahLst/>
              <a:cxnLst/>
              <a:rect l="0" t="0" r="0" b="0"/>
              <a:pathLst>
                <a:path w="79859" h="206863">
                  <a:moveTo>
                    <a:pt x="3658" y="31750"/>
                  </a:moveTo>
                  <a:lnTo>
                    <a:pt x="3658" y="31750"/>
                  </a:lnTo>
                  <a:lnTo>
                    <a:pt x="287" y="25008"/>
                  </a:lnTo>
                  <a:lnTo>
                    <a:pt x="0" y="22316"/>
                  </a:lnTo>
                  <a:lnTo>
                    <a:pt x="1562" y="17444"/>
                  </a:lnTo>
                  <a:lnTo>
                    <a:pt x="2966" y="15863"/>
                  </a:lnTo>
                  <a:lnTo>
                    <a:pt x="6408" y="14106"/>
                  </a:lnTo>
                  <a:lnTo>
                    <a:pt x="12171" y="15206"/>
                  </a:lnTo>
                  <a:lnTo>
                    <a:pt x="15683" y="16487"/>
                  </a:lnTo>
                  <a:lnTo>
                    <a:pt x="23349" y="25437"/>
                  </a:lnTo>
                  <a:lnTo>
                    <a:pt x="35598" y="51987"/>
                  </a:lnTo>
                  <a:lnTo>
                    <a:pt x="44401" y="91133"/>
                  </a:lnTo>
                  <a:lnTo>
                    <a:pt x="47010" y="134012"/>
                  </a:lnTo>
                  <a:lnTo>
                    <a:pt x="45901" y="172352"/>
                  </a:lnTo>
                  <a:lnTo>
                    <a:pt x="41104" y="195941"/>
                  </a:lnTo>
                  <a:lnTo>
                    <a:pt x="37234" y="203502"/>
                  </a:lnTo>
                  <a:lnTo>
                    <a:pt x="33162" y="206862"/>
                  </a:lnTo>
                  <a:lnTo>
                    <a:pt x="31089" y="204936"/>
                  </a:lnTo>
                  <a:lnTo>
                    <a:pt x="26903" y="195270"/>
                  </a:lnTo>
                  <a:lnTo>
                    <a:pt x="23951" y="160477"/>
                  </a:lnTo>
                  <a:lnTo>
                    <a:pt x="25142" y="122829"/>
                  </a:lnTo>
                  <a:lnTo>
                    <a:pt x="28729" y="81402"/>
                  </a:lnTo>
                  <a:lnTo>
                    <a:pt x="39387" y="33840"/>
                  </a:lnTo>
                  <a:lnTo>
                    <a:pt x="49876" y="15981"/>
                  </a:lnTo>
                  <a:lnTo>
                    <a:pt x="61593" y="7103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94"/>
            <p:cNvSpPr/>
            <p:nvPr>
              <p:custDataLst>
                <p:tags r:id="rId261"/>
              </p:custDataLst>
            </p:nvPr>
          </p:nvSpPr>
          <p:spPr>
            <a:xfrm>
              <a:off x="2926684" y="662536"/>
              <a:ext cx="95917" cy="170134"/>
            </a:xfrm>
            <a:custGeom>
              <a:avLst/>
              <a:gdLst/>
              <a:ahLst/>
              <a:cxnLst/>
              <a:rect l="0" t="0" r="0" b="0"/>
              <a:pathLst>
                <a:path w="95917" h="170134">
                  <a:moveTo>
                    <a:pt x="38766" y="61364"/>
                  </a:moveTo>
                  <a:lnTo>
                    <a:pt x="38766" y="61364"/>
                  </a:lnTo>
                  <a:lnTo>
                    <a:pt x="33299" y="61364"/>
                  </a:lnTo>
                  <a:lnTo>
                    <a:pt x="36049" y="61364"/>
                  </a:lnTo>
                  <a:lnTo>
                    <a:pt x="44703" y="57993"/>
                  </a:lnTo>
                  <a:lnTo>
                    <a:pt x="56204" y="49155"/>
                  </a:lnTo>
                  <a:lnTo>
                    <a:pt x="65178" y="37599"/>
                  </a:lnTo>
                  <a:lnTo>
                    <a:pt x="74839" y="8680"/>
                  </a:lnTo>
                  <a:lnTo>
                    <a:pt x="75515" y="5075"/>
                  </a:lnTo>
                  <a:lnTo>
                    <a:pt x="75260" y="2671"/>
                  </a:lnTo>
                  <a:lnTo>
                    <a:pt x="74384" y="1069"/>
                  </a:lnTo>
                  <a:lnTo>
                    <a:pt x="73095" y="0"/>
                  </a:lnTo>
                  <a:lnTo>
                    <a:pt x="66018" y="2577"/>
                  </a:lnTo>
                  <a:lnTo>
                    <a:pt x="48252" y="15723"/>
                  </a:lnTo>
                  <a:lnTo>
                    <a:pt x="25114" y="43137"/>
                  </a:lnTo>
                  <a:lnTo>
                    <a:pt x="6028" y="80658"/>
                  </a:lnTo>
                  <a:lnTo>
                    <a:pt x="227" y="104511"/>
                  </a:lnTo>
                  <a:lnTo>
                    <a:pt x="0" y="124520"/>
                  </a:lnTo>
                  <a:lnTo>
                    <a:pt x="6015" y="142820"/>
                  </a:lnTo>
                  <a:lnTo>
                    <a:pt x="10582" y="151652"/>
                  </a:lnTo>
                  <a:lnTo>
                    <a:pt x="23182" y="163346"/>
                  </a:lnTo>
                  <a:lnTo>
                    <a:pt x="30494" y="167452"/>
                  </a:lnTo>
                  <a:lnTo>
                    <a:pt x="46143" y="170133"/>
                  </a:lnTo>
                  <a:lnTo>
                    <a:pt x="54268" y="169860"/>
                  </a:lnTo>
                  <a:lnTo>
                    <a:pt x="70820" y="163912"/>
                  </a:lnTo>
                  <a:lnTo>
                    <a:pt x="95916" y="150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95"/>
            <p:cNvSpPr/>
            <p:nvPr>
              <p:custDataLst>
                <p:tags r:id="rId262"/>
              </p:custDataLst>
            </p:nvPr>
          </p:nvSpPr>
          <p:spPr>
            <a:xfrm>
              <a:off x="2773130" y="654050"/>
              <a:ext cx="116121" cy="19051"/>
            </a:xfrm>
            <a:custGeom>
              <a:avLst/>
              <a:gdLst/>
              <a:ahLst/>
              <a:cxnLst/>
              <a:rect l="0" t="0" r="0" b="0"/>
              <a:pathLst>
                <a:path w="116121" h="19051">
                  <a:moveTo>
                    <a:pt x="8170" y="19050"/>
                  </a:moveTo>
                  <a:lnTo>
                    <a:pt x="8170" y="19050"/>
                  </a:lnTo>
                  <a:lnTo>
                    <a:pt x="147" y="14686"/>
                  </a:lnTo>
                  <a:lnTo>
                    <a:pt x="0" y="14024"/>
                  </a:lnTo>
                  <a:lnTo>
                    <a:pt x="8202" y="9590"/>
                  </a:lnTo>
                  <a:lnTo>
                    <a:pt x="46962" y="4895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296"/>
            <p:cNvSpPr/>
            <p:nvPr>
              <p:custDataLst>
                <p:tags r:id="rId263"/>
              </p:custDataLst>
            </p:nvPr>
          </p:nvSpPr>
          <p:spPr>
            <a:xfrm>
              <a:off x="2853739" y="514350"/>
              <a:ext cx="49740" cy="310903"/>
            </a:xfrm>
            <a:custGeom>
              <a:avLst/>
              <a:gdLst/>
              <a:ahLst/>
              <a:cxnLst/>
              <a:rect l="0" t="0" r="0" b="0"/>
              <a:pathLst>
                <a:path w="49740" h="310903">
                  <a:moveTo>
                    <a:pt x="48211" y="0"/>
                  </a:moveTo>
                  <a:lnTo>
                    <a:pt x="48211" y="0"/>
                  </a:lnTo>
                  <a:lnTo>
                    <a:pt x="44840" y="3371"/>
                  </a:lnTo>
                  <a:lnTo>
                    <a:pt x="35346" y="49284"/>
                  </a:lnTo>
                  <a:lnTo>
                    <a:pt x="27230" y="92214"/>
                  </a:lnTo>
                  <a:lnTo>
                    <a:pt x="19836" y="124945"/>
                  </a:lnTo>
                  <a:lnTo>
                    <a:pt x="11846" y="160659"/>
                  </a:lnTo>
                  <a:lnTo>
                    <a:pt x="5473" y="197698"/>
                  </a:lnTo>
                  <a:lnTo>
                    <a:pt x="994" y="232505"/>
                  </a:lnTo>
                  <a:lnTo>
                    <a:pt x="0" y="279832"/>
                  </a:lnTo>
                  <a:lnTo>
                    <a:pt x="1254" y="288154"/>
                  </a:lnTo>
                  <a:lnTo>
                    <a:pt x="8291" y="301165"/>
                  </a:lnTo>
                  <a:lnTo>
                    <a:pt x="13131" y="306610"/>
                  </a:lnTo>
                  <a:lnTo>
                    <a:pt x="18474" y="309534"/>
                  </a:lnTo>
                  <a:lnTo>
                    <a:pt x="30056" y="310902"/>
                  </a:lnTo>
                  <a:lnTo>
                    <a:pt x="34697" y="309574"/>
                  </a:lnTo>
                  <a:lnTo>
                    <a:pt x="41734" y="304335"/>
                  </a:lnTo>
                  <a:lnTo>
                    <a:pt x="49663" y="286710"/>
                  </a:lnTo>
                  <a:lnTo>
                    <a:pt x="49739" y="263613"/>
                  </a:lnTo>
                  <a:lnTo>
                    <a:pt x="2281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97"/>
            <p:cNvSpPr/>
            <p:nvPr>
              <p:custDataLst>
                <p:tags r:id="rId264"/>
              </p:custDataLst>
            </p:nvPr>
          </p:nvSpPr>
          <p:spPr>
            <a:xfrm>
              <a:off x="2660944" y="707172"/>
              <a:ext cx="87456" cy="157630"/>
            </a:xfrm>
            <a:custGeom>
              <a:avLst/>
              <a:gdLst/>
              <a:ahLst/>
              <a:cxnLst/>
              <a:rect l="0" t="0" r="0" b="0"/>
              <a:pathLst>
                <a:path w="87456" h="157630">
                  <a:moveTo>
                    <a:pt x="44156" y="35778"/>
                  </a:moveTo>
                  <a:lnTo>
                    <a:pt x="44156" y="35778"/>
                  </a:lnTo>
                  <a:lnTo>
                    <a:pt x="37414" y="35778"/>
                  </a:lnTo>
                  <a:lnTo>
                    <a:pt x="32223" y="37659"/>
                  </a:lnTo>
                  <a:lnTo>
                    <a:pt x="29850" y="39149"/>
                  </a:lnTo>
                  <a:lnTo>
                    <a:pt x="23141" y="47987"/>
                  </a:lnTo>
                  <a:lnTo>
                    <a:pt x="10302" y="89581"/>
                  </a:lnTo>
                  <a:lnTo>
                    <a:pt x="4734" y="134289"/>
                  </a:lnTo>
                  <a:lnTo>
                    <a:pt x="368" y="157171"/>
                  </a:lnTo>
                  <a:lnTo>
                    <a:pt x="147" y="157629"/>
                  </a:lnTo>
                  <a:lnTo>
                    <a:pt x="0" y="157229"/>
                  </a:lnTo>
                  <a:lnTo>
                    <a:pt x="470" y="145036"/>
                  </a:lnTo>
                  <a:lnTo>
                    <a:pt x="6625" y="109388"/>
                  </a:lnTo>
                  <a:lnTo>
                    <a:pt x="14456" y="66761"/>
                  </a:lnTo>
                  <a:lnTo>
                    <a:pt x="22489" y="40376"/>
                  </a:lnTo>
                  <a:lnTo>
                    <a:pt x="38207" y="15033"/>
                  </a:lnTo>
                  <a:lnTo>
                    <a:pt x="47627" y="5862"/>
                  </a:lnTo>
                  <a:lnTo>
                    <a:pt x="56517" y="1315"/>
                  </a:lnTo>
                  <a:lnTo>
                    <a:pt x="60863" y="103"/>
                  </a:lnTo>
                  <a:lnTo>
                    <a:pt x="64466" y="0"/>
                  </a:lnTo>
                  <a:lnTo>
                    <a:pt x="70351" y="1767"/>
                  </a:lnTo>
                  <a:lnTo>
                    <a:pt x="81002" y="16842"/>
                  </a:lnTo>
                  <a:lnTo>
                    <a:pt x="86353" y="45925"/>
                  </a:lnTo>
                  <a:lnTo>
                    <a:pt x="87455" y="92267"/>
                  </a:lnTo>
                  <a:lnTo>
                    <a:pt x="83492" y="131943"/>
                  </a:lnTo>
                  <a:lnTo>
                    <a:pt x="82256" y="156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98"/>
            <p:cNvSpPr/>
            <p:nvPr>
              <p:custDataLst>
                <p:tags r:id="rId265"/>
              </p:custDataLst>
            </p:nvPr>
          </p:nvSpPr>
          <p:spPr>
            <a:xfrm>
              <a:off x="2571992" y="520700"/>
              <a:ext cx="25159" cy="400051"/>
            </a:xfrm>
            <a:custGeom>
              <a:avLst/>
              <a:gdLst/>
              <a:ahLst/>
              <a:cxnLst/>
              <a:rect l="0" t="0" r="0" b="0"/>
              <a:pathLst>
                <a:path w="25159" h="400051">
                  <a:moveTo>
                    <a:pt x="25158" y="0"/>
                  </a:moveTo>
                  <a:lnTo>
                    <a:pt x="25158" y="0"/>
                  </a:lnTo>
                  <a:lnTo>
                    <a:pt x="21787" y="0"/>
                  </a:lnTo>
                  <a:lnTo>
                    <a:pt x="20132" y="7526"/>
                  </a:lnTo>
                  <a:lnTo>
                    <a:pt x="15698" y="45466"/>
                  </a:lnTo>
                  <a:lnTo>
                    <a:pt x="10047" y="92964"/>
                  </a:lnTo>
                  <a:lnTo>
                    <a:pt x="5977" y="136332"/>
                  </a:lnTo>
                  <a:lnTo>
                    <a:pt x="3904" y="160738"/>
                  </a:lnTo>
                  <a:lnTo>
                    <a:pt x="2522" y="185475"/>
                  </a:lnTo>
                  <a:lnTo>
                    <a:pt x="1601" y="210434"/>
                  </a:lnTo>
                  <a:lnTo>
                    <a:pt x="986" y="235539"/>
                  </a:lnTo>
                  <a:lnTo>
                    <a:pt x="304" y="280367"/>
                  </a:lnTo>
                  <a:lnTo>
                    <a:pt x="0" y="319341"/>
                  </a:lnTo>
                  <a:lnTo>
                    <a:pt x="535" y="362966"/>
                  </a:lnTo>
                  <a:lnTo>
                    <a:pt x="6108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42"/>
          <p:cNvGrpSpPr/>
          <p:nvPr/>
        </p:nvGrpSpPr>
        <p:grpSpPr>
          <a:xfrm>
            <a:off x="4331116" y="644167"/>
            <a:ext cx="526635" cy="261626"/>
            <a:chOff x="4331116" y="644167"/>
            <a:chExt cx="526635" cy="261626"/>
          </a:xfrm>
        </p:grpSpPr>
        <p:sp>
          <p:nvSpPr>
            <p:cNvPr id="26" name="SMARTInkShape-1299"/>
            <p:cNvSpPr/>
            <p:nvPr>
              <p:custDataLst>
                <p:tags r:id="rId250"/>
              </p:custDataLst>
            </p:nvPr>
          </p:nvSpPr>
          <p:spPr>
            <a:xfrm>
              <a:off x="4720521" y="844550"/>
              <a:ext cx="137230" cy="25202"/>
            </a:xfrm>
            <a:custGeom>
              <a:avLst/>
              <a:gdLst/>
              <a:ahLst/>
              <a:cxnLst/>
              <a:rect l="0" t="0" r="0" b="0"/>
              <a:pathLst>
                <a:path w="137230" h="25202">
                  <a:moveTo>
                    <a:pt x="16579" y="0"/>
                  </a:moveTo>
                  <a:lnTo>
                    <a:pt x="16579" y="0"/>
                  </a:lnTo>
                  <a:lnTo>
                    <a:pt x="3486" y="9434"/>
                  </a:lnTo>
                  <a:lnTo>
                    <a:pt x="177" y="14306"/>
                  </a:lnTo>
                  <a:lnTo>
                    <a:pt x="0" y="15887"/>
                  </a:lnTo>
                  <a:lnTo>
                    <a:pt x="587" y="16941"/>
                  </a:lnTo>
                  <a:lnTo>
                    <a:pt x="8548" y="20307"/>
                  </a:lnTo>
                  <a:lnTo>
                    <a:pt x="19359" y="23136"/>
                  </a:lnTo>
                  <a:lnTo>
                    <a:pt x="64987" y="25201"/>
                  </a:lnTo>
                  <a:lnTo>
                    <a:pt x="105974" y="24677"/>
                  </a:lnTo>
                  <a:lnTo>
                    <a:pt x="13722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300"/>
            <p:cNvSpPr/>
            <p:nvPr>
              <p:custDataLst>
                <p:tags r:id="rId251"/>
              </p:custDataLst>
            </p:nvPr>
          </p:nvSpPr>
          <p:spPr>
            <a:xfrm>
              <a:off x="4622800" y="774700"/>
              <a:ext cx="228601" cy="24077"/>
            </a:xfrm>
            <a:custGeom>
              <a:avLst/>
              <a:gdLst/>
              <a:ahLst/>
              <a:cxnLst/>
              <a:rect l="0" t="0" r="0" b="0"/>
              <a:pathLst>
                <a:path w="228601" h="24077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526" y="24076"/>
                  </a:lnTo>
                  <a:lnTo>
                    <a:pt x="45466" y="21767"/>
                  </a:lnTo>
                  <a:lnTo>
                    <a:pt x="77828" y="16495"/>
                  </a:lnTo>
                  <a:lnTo>
                    <a:pt x="114318" y="10153"/>
                  </a:lnTo>
                  <a:lnTo>
                    <a:pt x="149350" y="4983"/>
                  </a:lnTo>
                  <a:lnTo>
                    <a:pt x="181854" y="221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301"/>
            <p:cNvSpPr/>
            <p:nvPr>
              <p:custDataLst>
                <p:tags r:id="rId252"/>
              </p:custDataLst>
            </p:nvPr>
          </p:nvSpPr>
          <p:spPr>
            <a:xfrm>
              <a:off x="4331116" y="644167"/>
              <a:ext cx="159178" cy="261626"/>
            </a:xfrm>
            <a:custGeom>
              <a:avLst/>
              <a:gdLst/>
              <a:ahLst/>
              <a:cxnLst/>
              <a:rect l="0" t="0" r="0" b="0"/>
              <a:pathLst>
                <a:path w="159178" h="261626">
                  <a:moveTo>
                    <a:pt x="18634" y="47983"/>
                  </a:moveTo>
                  <a:lnTo>
                    <a:pt x="18634" y="47983"/>
                  </a:lnTo>
                  <a:lnTo>
                    <a:pt x="4328" y="39145"/>
                  </a:lnTo>
                  <a:lnTo>
                    <a:pt x="1693" y="31355"/>
                  </a:lnTo>
                  <a:lnTo>
                    <a:pt x="0" y="19220"/>
                  </a:lnTo>
                  <a:lnTo>
                    <a:pt x="1651" y="15679"/>
                  </a:lnTo>
                  <a:lnTo>
                    <a:pt x="6147" y="11048"/>
                  </a:lnTo>
                  <a:lnTo>
                    <a:pt x="15201" y="4286"/>
                  </a:lnTo>
                  <a:lnTo>
                    <a:pt x="28162" y="340"/>
                  </a:lnTo>
                  <a:lnTo>
                    <a:pt x="53207" y="0"/>
                  </a:lnTo>
                  <a:lnTo>
                    <a:pt x="72805" y="4079"/>
                  </a:lnTo>
                  <a:lnTo>
                    <a:pt x="112250" y="23945"/>
                  </a:lnTo>
                  <a:lnTo>
                    <a:pt x="129386" y="38005"/>
                  </a:lnTo>
                  <a:lnTo>
                    <a:pt x="144057" y="58365"/>
                  </a:lnTo>
                  <a:lnTo>
                    <a:pt x="157475" y="96999"/>
                  </a:lnTo>
                  <a:lnTo>
                    <a:pt x="159177" y="139725"/>
                  </a:lnTo>
                  <a:lnTo>
                    <a:pt x="155212" y="180294"/>
                  </a:lnTo>
                  <a:lnTo>
                    <a:pt x="142827" y="215754"/>
                  </a:lnTo>
                  <a:lnTo>
                    <a:pt x="122381" y="241861"/>
                  </a:lnTo>
                  <a:lnTo>
                    <a:pt x="101820" y="256261"/>
                  </a:lnTo>
                  <a:lnTo>
                    <a:pt x="78952" y="261625"/>
                  </a:lnTo>
                  <a:lnTo>
                    <a:pt x="51320" y="257736"/>
                  </a:lnTo>
                  <a:lnTo>
                    <a:pt x="56734" y="25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02"/>
            <p:cNvSpPr/>
            <p:nvPr>
              <p:custDataLst>
                <p:tags r:id="rId253"/>
              </p:custDataLst>
            </p:nvPr>
          </p:nvSpPr>
          <p:spPr>
            <a:xfrm>
              <a:off x="4362450" y="680419"/>
              <a:ext cx="28866" cy="224119"/>
            </a:xfrm>
            <a:custGeom>
              <a:avLst/>
              <a:gdLst/>
              <a:ahLst/>
              <a:cxnLst/>
              <a:rect l="0" t="0" r="0" b="0"/>
              <a:pathLst>
                <a:path w="28866" h="224119">
                  <a:moveTo>
                    <a:pt x="0" y="24431"/>
                  </a:moveTo>
                  <a:lnTo>
                    <a:pt x="0" y="24431"/>
                  </a:lnTo>
                  <a:lnTo>
                    <a:pt x="0" y="21060"/>
                  </a:lnTo>
                  <a:lnTo>
                    <a:pt x="1881" y="17523"/>
                  </a:lnTo>
                  <a:lnTo>
                    <a:pt x="5467" y="12875"/>
                  </a:lnTo>
                  <a:lnTo>
                    <a:pt x="6272" y="6364"/>
                  </a:lnTo>
                  <a:lnTo>
                    <a:pt x="6343" y="0"/>
                  </a:lnTo>
                  <a:lnTo>
                    <a:pt x="7054" y="30215"/>
                  </a:lnTo>
                  <a:lnTo>
                    <a:pt x="9720" y="70276"/>
                  </a:lnTo>
                  <a:lnTo>
                    <a:pt x="13257" y="105484"/>
                  </a:lnTo>
                  <a:lnTo>
                    <a:pt x="17334" y="149106"/>
                  </a:lnTo>
                  <a:lnTo>
                    <a:pt x="22082" y="195030"/>
                  </a:lnTo>
                  <a:lnTo>
                    <a:pt x="25450" y="219728"/>
                  </a:lnTo>
                  <a:lnTo>
                    <a:pt x="26844" y="222362"/>
                  </a:lnTo>
                  <a:lnTo>
                    <a:pt x="28480" y="224118"/>
                  </a:lnTo>
                  <a:lnTo>
                    <a:pt x="28865" y="223878"/>
                  </a:lnTo>
                  <a:lnTo>
                    <a:pt x="25400" y="189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43"/>
          <p:cNvGrpSpPr/>
          <p:nvPr/>
        </p:nvGrpSpPr>
        <p:grpSpPr>
          <a:xfrm>
            <a:off x="5190841" y="553333"/>
            <a:ext cx="2556160" cy="475368"/>
            <a:chOff x="5190841" y="553333"/>
            <a:chExt cx="2556160" cy="475368"/>
          </a:xfrm>
        </p:grpSpPr>
        <p:sp>
          <p:nvSpPr>
            <p:cNvPr id="31" name="SMARTInkShape-1303"/>
            <p:cNvSpPr/>
            <p:nvPr>
              <p:custDataLst>
                <p:tags r:id="rId233"/>
              </p:custDataLst>
            </p:nvPr>
          </p:nvSpPr>
          <p:spPr>
            <a:xfrm>
              <a:off x="6864350" y="9144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40086" y="705"/>
                  </a:lnTo>
                  <a:lnTo>
                    <a:pt x="39424" y="1881"/>
                  </a:lnTo>
                  <a:lnTo>
                    <a:pt x="37278" y="6481"/>
                  </a:lnTo>
                  <a:lnTo>
                    <a:pt x="4114" y="5154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304"/>
            <p:cNvSpPr/>
            <p:nvPr>
              <p:custDataLst>
                <p:tags r:id="rId234"/>
              </p:custDataLst>
            </p:nvPr>
          </p:nvSpPr>
          <p:spPr>
            <a:xfrm>
              <a:off x="6686550" y="927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8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305"/>
            <p:cNvSpPr/>
            <p:nvPr>
              <p:custDataLst>
                <p:tags r:id="rId235"/>
              </p:custDataLst>
            </p:nvPr>
          </p:nvSpPr>
          <p:spPr>
            <a:xfrm>
              <a:off x="6515100" y="9271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5774" y="7630"/>
                  </a:lnTo>
                  <a:lnTo>
                    <a:pt x="15194" y="257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06"/>
            <p:cNvSpPr/>
            <p:nvPr>
              <p:custDataLst>
                <p:tags r:id="rId236"/>
              </p:custDataLst>
            </p:nvPr>
          </p:nvSpPr>
          <p:spPr>
            <a:xfrm>
              <a:off x="6252562" y="958850"/>
              <a:ext cx="40289" cy="44451"/>
            </a:xfrm>
            <a:custGeom>
              <a:avLst/>
              <a:gdLst/>
              <a:ahLst/>
              <a:cxnLst/>
              <a:rect l="0" t="0" r="0" b="0"/>
              <a:pathLst>
                <a:path w="40289" h="44451">
                  <a:moveTo>
                    <a:pt x="40288" y="0"/>
                  </a:moveTo>
                  <a:lnTo>
                    <a:pt x="40288" y="0"/>
                  </a:lnTo>
                  <a:lnTo>
                    <a:pt x="36917" y="0"/>
                  </a:lnTo>
                  <a:lnTo>
                    <a:pt x="28079" y="3371"/>
                  </a:lnTo>
                  <a:lnTo>
                    <a:pt x="22397" y="8789"/>
                  </a:lnTo>
                  <a:lnTo>
                    <a:pt x="1021" y="32755"/>
                  </a:lnTo>
                  <a:lnTo>
                    <a:pt x="0" y="35242"/>
                  </a:lnTo>
                  <a:lnTo>
                    <a:pt x="2188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307"/>
            <p:cNvSpPr/>
            <p:nvPr>
              <p:custDataLst>
                <p:tags r:id="rId237"/>
              </p:custDataLst>
            </p:nvPr>
          </p:nvSpPr>
          <p:spPr>
            <a:xfrm>
              <a:off x="6121400" y="870833"/>
              <a:ext cx="63501" cy="87950"/>
            </a:xfrm>
            <a:custGeom>
              <a:avLst/>
              <a:gdLst/>
              <a:ahLst/>
              <a:cxnLst/>
              <a:rect l="0" t="0" r="0" b="0"/>
              <a:pathLst>
                <a:path w="63501" h="87950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8298" y="2749"/>
                  </a:lnTo>
                  <a:lnTo>
                    <a:pt x="30037" y="8033"/>
                  </a:lnTo>
                  <a:lnTo>
                    <a:pt x="32725" y="10705"/>
                  </a:lnTo>
                  <a:lnTo>
                    <a:pt x="35711" y="17438"/>
                  </a:lnTo>
                  <a:lnTo>
                    <a:pt x="34021" y="32532"/>
                  </a:lnTo>
                  <a:lnTo>
                    <a:pt x="23111" y="65742"/>
                  </a:lnTo>
                  <a:lnTo>
                    <a:pt x="6978" y="87245"/>
                  </a:lnTo>
                  <a:lnTo>
                    <a:pt x="7474" y="87502"/>
                  </a:lnTo>
                  <a:lnTo>
                    <a:pt x="18614" y="87949"/>
                  </a:lnTo>
                  <a:lnTo>
                    <a:pt x="6350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308"/>
            <p:cNvSpPr/>
            <p:nvPr>
              <p:custDataLst>
                <p:tags r:id="rId238"/>
              </p:custDataLst>
            </p:nvPr>
          </p:nvSpPr>
          <p:spPr>
            <a:xfrm>
              <a:off x="5920034" y="755911"/>
              <a:ext cx="131517" cy="171190"/>
            </a:xfrm>
            <a:custGeom>
              <a:avLst/>
              <a:gdLst/>
              <a:ahLst/>
              <a:cxnLst/>
              <a:rect l="0" t="0" r="0" b="0"/>
              <a:pathLst>
                <a:path w="131517" h="171190">
                  <a:moveTo>
                    <a:pt x="131516" y="6089"/>
                  </a:moveTo>
                  <a:lnTo>
                    <a:pt x="131516" y="6089"/>
                  </a:lnTo>
                  <a:lnTo>
                    <a:pt x="126049" y="622"/>
                  </a:lnTo>
                  <a:lnTo>
                    <a:pt x="118685" y="0"/>
                  </a:lnTo>
                  <a:lnTo>
                    <a:pt x="111467" y="3618"/>
                  </a:lnTo>
                  <a:lnTo>
                    <a:pt x="65552" y="46729"/>
                  </a:lnTo>
                  <a:lnTo>
                    <a:pt x="26769" y="91221"/>
                  </a:lnTo>
                  <a:lnTo>
                    <a:pt x="7448" y="126413"/>
                  </a:lnTo>
                  <a:lnTo>
                    <a:pt x="0" y="153799"/>
                  </a:lnTo>
                  <a:lnTo>
                    <a:pt x="800" y="158185"/>
                  </a:lnTo>
                  <a:lnTo>
                    <a:pt x="5451" y="164939"/>
                  </a:lnTo>
                  <a:lnTo>
                    <a:pt x="12223" y="168411"/>
                  </a:lnTo>
                  <a:lnTo>
                    <a:pt x="23566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09"/>
            <p:cNvSpPr/>
            <p:nvPr>
              <p:custDataLst>
                <p:tags r:id="rId239"/>
              </p:custDataLst>
            </p:nvPr>
          </p:nvSpPr>
          <p:spPr>
            <a:xfrm>
              <a:off x="5918462" y="743211"/>
              <a:ext cx="120389" cy="185097"/>
            </a:xfrm>
            <a:custGeom>
              <a:avLst/>
              <a:gdLst/>
              <a:ahLst/>
              <a:cxnLst/>
              <a:rect l="0" t="0" r="0" b="0"/>
              <a:pathLst>
                <a:path w="120389" h="185097">
                  <a:moveTo>
                    <a:pt x="6088" y="6089"/>
                  </a:moveTo>
                  <a:lnTo>
                    <a:pt x="6088" y="6089"/>
                  </a:lnTo>
                  <a:lnTo>
                    <a:pt x="0" y="0"/>
                  </a:lnTo>
                  <a:lnTo>
                    <a:pt x="11970" y="15342"/>
                  </a:lnTo>
                  <a:lnTo>
                    <a:pt x="37349" y="62149"/>
                  </a:lnTo>
                  <a:lnTo>
                    <a:pt x="61212" y="101016"/>
                  </a:lnTo>
                  <a:lnTo>
                    <a:pt x="84867" y="145333"/>
                  </a:lnTo>
                  <a:lnTo>
                    <a:pt x="108405" y="182900"/>
                  </a:lnTo>
                  <a:lnTo>
                    <a:pt x="110988" y="184641"/>
                  </a:lnTo>
                  <a:lnTo>
                    <a:pt x="113416" y="185096"/>
                  </a:lnTo>
                  <a:lnTo>
                    <a:pt x="120388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10"/>
            <p:cNvSpPr/>
            <p:nvPr>
              <p:custDataLst>
                <p:tags r:id="rId240"/>
              </p:custDataLst>
            </p:nvPr>
          </p:nvSpPr>
          <p:spPr>
            <a:xfrm>
              <a:off x="5664200" y="97790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12991" y="23765"/>
                  </a:lnTo>
                  <a:lnTo>
                    <a:pt x="8661" y="2854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11"/>
            <p:cNvSpPr/>
            <p:nvPr>
              <p:custDataLst>
                <p:tags r:id="rId241"/>
              </p:custDataLst>
            </p:nvPr>
          </p:nvSpPr>
          <p:spPr>
            <a:xfrm>
              <a:off x="5619750" y="9144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716" y="4704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12"/>
            <p:cNvSpPr/>
            <p:nvPr>
              <p:custDataLst>
                <p:tags r:id="rId242"/>
              </p:custDataLst>
            </p:nvPr>
          </p:nvSpPr>
          <p:spPr>
            <a:xfrm>
              <a:off x="5421067" y="718335"/>
              <a:ext cx="141534" cy="215116"/>
            </a:xfrm>
            <a:custGeom>
              <a:avLst/>
              <a:gdLst/>
              <a:ahLst/>
              <a:cxnLst/>
              <a:rect l="0" t="0" r="0" b="0"/>
              <a:pathLst>
                <a:path w="141534" h="215116">
                  <a:moveTo>
                    <a:pt x="141533" y="18265"/>
                  </a:moveTo>
                  <a:lnTo>
                    <a:pt x="141533" y="18265"/>
                  </a:lnTo>
                  <a:lnTo>
                    <a:pt x="125131" y="1863"/>
                  </a:lnTo>
                  <a:lnTo>
                    <a:pt x="121778" y="392"/>
                  </a:lnTo>
                  <a:lnTo>
                    <a:pt x="119896" y="0"/>
                  </a:lnTo>
                  <a:lnTo>
                    <a:pt x="114043" y="5208"/>
                  </a:lnTo>
                  <a:lnTo>
                    <a:pt x="70797" y="50758"/>
                  </a:lnTo>
                  <a:lnTo>
                    <a:pt x="37354" y="95866"/>
                  </a:lnTo>
                  <a:lnTo>
                    <a:pt x="20511" y="132275"/>
                  </a:lnTo>
                  <a:lnTo>
                    <a:pt x="4059" y="174658"/>
                  </a:lnTo>
                  <a:lnTo>
                    <a:pt x="0" y="190784"/>
                  </a:lnTo>
                  <a:lnTo>
                    <a:pt x="548" y="200303"/>
                  </a:lnTo>
                  <a:lnTo>
                    <a:pt x="3144" y="206886"/>
                  </a:lnTo>
                  <a:lnTo>
                    <a:pt x="4823" y="209629"/>
                  </a:lnTo>
                  <a:lnTo>
                    <a:pt x="7354" y="211457"/>
                  </a:lnTo>
                  <a:lnTo>
                    <a:pt x="20883" y="215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13"/>
            <p:cNvSpPr/>
            <p:nvPr>
              <p:custDataLst>
                <p:tags r:id="rId243"/>
              </p:custDataLst>
            </p:nvPr>
          </p:nvSpPr>
          <p:spPr>
            <a:xfrm>
              <a:off x="5391828" y="730511"/>
              <a:ext cx="164423" cy="193203"/>
            </a:xfrm>
            <a:custGeom>
              <a:avLst/>
              <a:gdLst/>
              <a:ahLst/>
              <a:cxnLst/>
              <a:rect l="0" t="0" r="0" b="0"/>
              <a:pathLst>
                <a:path w="164423" h="193203">
                  <a:moveTo>
                    <a:pt x="24722" y="6089"/>
                  </a:moveTo>
                  <a:lnTo>
                    <a:pt x="24722" y="6089"/>
                  </a:lnTo>
                  <a:lnTo>
                    <a:pt x="14583" y="1725"/>
                  </a:lnTo>
                  <a:lnTo>
                    <a:pt x="1611" y="0"/>
                  </a:lnTo>
                  <a:lnTo>
                    <a:pt x="848" y="619"/>
                  </a:lnTo>
                  <a:lnTo>
                    <a:pt x="0" y="3187"/>
                  </a:lnTo>
                  <a:lnTo>
                    <a:pt x="28462" y="43956"/>
                  </a:lnTo>
                  <a:lnTo>
                    <a:pt x="64606" y="90056"/>
                  </a:lnTo>
                  <a:lnTo>
                    <a:pt x="105508" y="136348"/>
                  </a:lnTo>
                  <a:lnTo>
                    <a:pt x="142423" y="179440"/>
                  </a:lnTo>
                  <a:lnTo>
                    <a:pt x="154980" y="193202"/>
                  </a:lnTo>
                  <a:lnTo>
                    <a:pt x="156717" y="192920"/>
                  </a:lnTo>
                  <a:lnTo>
                    <a:pt x="164422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314"/>
            <p:cNvSpPr/>
            <p:nvPr>
              <p:custDataLst>
                <p:tags r:id="rId244"/>
              </p:custDataLst>
            </p:nvPr>
          </p:nvSpPr>
          <p:spPr>
            <a:xfrm>
              <a:off x="5190841" y="618872"/>
              <a:ext cx="111410" cy="337322"/>
            </a:xfrm>
            <a:custGeom>
              <a:avLst/>
              <a:gdLst/>
              <a:ahLst/>
              <a:cxnLst/>
              <a:rect l="0" t="0" r="0" b="0"/>
              <a:pathLst>
                <a:path w="111410" h="337322">
                  <a:moveTo>
                    <a:pt x="111409" y="22478"/>
                  </a:moveTo>
                  <a:lnTo>
                    <a:pt x="111409" y="22478"/>
                  </a:lnTo>
                  <a:lnTo>
                    <a:pt x="108038" y="19107"/>
                  </a:lnTo>
                  <a:lnTo>
                    <a:pt x="104501" y="17452"/>
                  </a:lnTo>
                  <a:lnTo>
                    <a:pt x="102571" y="17011"/>
                  </a:lnTo>
                  <a:lnTo>
                    <a:pt x="96482" y="13019"/>
                  </a:lnTo>
                  <a:lnTo>
                    <a:pt x="90209" y="7367"/>
                  </a:lnTo>
                  <a:lnTo>
                    <a:pt x="84113" y="5179"/>
                  </a:lnTo>
                  <a:lnTo>
                    <a:pt x="55159" y="0"/>
                  </a:lnTo>
                  <a:lnTo>
                    <a:pt x="22627" y="6208"/>
                  </a:lnTo>
                  <a:lnTo>
                    <a:pt x="6865" y="15462"/>
                  </a:lnTo>
                  <a:lnTo>
                    <a:pt x="1445" y="23123"/>
                  </a:lnTo>
                  <a:lnTo>
                    <a:pt x="0" y="27141"/>
                  </a:lnTo>
                  <a:lnTo>
                    <a:pt x="275" y="35369"/>
                  </a:lnTo>
                  <a:lnTo>
                    <a:pt x="3455" y="43730"/>
                  </a:lnTo>
                  <a:lnTo>
                    <a:pt x="24320" y="68194"/>
                  </a:lnTo>
                  <a:lnTo>
                    <a:pt x="66236" y="108510"/>
                  </a:lnTo>
                  <a:lnTo>
                    <a:pt x="79052" y="132949"/>
                  </a:lnTo>
                  <a:lnTo>
                    <a:pt x="83948" y="154693"/>
                  </a:lnTo>
                  <a:lnTo>
                    <a:pt x="81329" y="168024"/>
                  </a:lnTo>
                  <a:lnTo>
                    <a:pt x="74757" y="180298"/>
                  </a:lnTo>
                  <a:lnTo>
                    <a:pt x="64780" y="190457"/>
                  </a:lnTo>
                  <a:lnTo>
                    <a:pt x="55172" y="195913"/>
                  </a:lnTo>
                  <a:lnTo>
                    <a:pt x="50634" y="197368"/>
                  </a:lnTo>
                  <a:lnTo>
                    <a:pt x="41830" y="197103"/>
                  </a:lnTo>
                  <a:lnTo>
                    <a:pt x="33918" y="194634"/>
                  </a:lnTo>
                  <a:lnTo>
                    <a:pt x="24151" y="188646"/>
                  </a:lnTo>
                  <a:lnTo>
                    <a:pt x="24309" y="188290"/>
                  </a:lnTo>
                  <a:lnTo>
                    <a:pt x="26367" y="187895"/>
                  </a:lnTo>
                  <a:lnTo>
                    <a:pt x="34863" y="187672"/>
                  </a:lnTo>
                  <a:lnTo>
                    <a:pt x="40464" y="189501"/>
                  </a:lnTo>
                  <a:lnTo>
                    <a:pt x="42946" y="190977"/>
                  </a:lnTo>
                  <a:lnTo>
                    <a:pt x="47585" y="198261"/>
                  </a:lnTo>
                  <a:lnTo>
                    <a:pt x="49809" y="203166"/>
                  </a:lnTo>
                  <a:lnTo>
                    <a:pt x="50400" y="216143"/>
                  </a:lnTo>
                  <a:lnTo>
                    <a:pt x="41659" y="250841"/>
                  </a:lnTo>
                  <a:lnTo>
                    <a:pt x="17217" y="293337"/>
                  </a:lnTo>
                  <a:lnTo>
                    <a:pt x="7536" y="312047"/>
                  </a:lnTo>
                  <a:lnTo>
                    <a:pt x="6177" y="317124"/>
                  </a:lnTo>
                  <a:lnTo>
                    <a:pt x="7387" y="321920"/>
                  </a:lnTo>
                  <a:lnTo>
                    <a:pt x="14377" y="331011"/>
                  </a:lnTo>
                  <a:lnTo>
                    <a:pt x="22657" y="335993"/>
                  </a:lnTo>
                  <a:lnTo>
                    <a:pt x="26842" y="337321"/>
                  </a:lnTo>
                  <a:lnTo>
                    <a:pt x="37134" y="336916"/>
                  </a:lnTo>
                  <a:lnTo>
                    <a:pt x="73309" y="327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15"/>
            <p:cNvSpPr/>
            <p:nvPr>
              <p:custDataLst>
                <p:tags r:id="rId245"/>
              </p:custDataLst>
            </p:nvPr>
          </p:nvSpPr>
          <p:spPr>
            <a:xfrm>
              <a:off x="7074239" y="635000"/>
              <a:ext cx="171112" cy="273051"/>
            </a:xfrm>
            <a:custGeom>
              <a:avLst/>
              <a:gdLst/>
              <a:ahLst/>
              <a:cxnLst/>
              <a:rect l="0" t="0" r="0" b="0"/>
              <a:pathLst>
                <a:path w="171112" h="273051">
                  <a:moveTo>
                    <a:pt x="12361" y="0"/>
                  </a:moveTo>
                  <a:lnTo>
                    <a:pt x="12361" y="0"/>
                  </a:lnTo>
                  <a:lnTo>
                    <a:pt x="0" y="0"/>
                  </a:lnTo>
                  <a:lnTo>
                    <a:pt x="13521" y="38300"/>
                  </a:lnTo>
                  <a:lnTo>
                    <a:pt x="24165" y="65000"/>
                  </a:lnTo>
                  <a:lnTo>
                    <a:pt x="53958" y="111060"/>
                  </a:lnTo>
                  <a:lnTo>
                    <a:pt x="89597" y="156301"/>
                  </a:lnTo>
                  <a:lnTo>
                    <a:pt x="125556" y="200279"/>
                  </a:lnTo>
                  <a:lnTo>
                    <a:pt x="158061" y="247779"/>
                  </a:lnTo>
                  <a:lnTo>
                    <a:pt x="171111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316"/>
            <p:cNvSpPr/>
            <p:nvPr>
              <p:custDataLst>
                <p:tags r:id="rId246"/>
              </p:custDataLst>
            </p:nvPr>
          </p:nvSpPr>
          <p:spPr>
            <a:xfrm>
              <a:off x="7092950" y="629533"/>
              <a:ext cx="165101" cy="297568"/>
            </a:xfrm>
            <a:custGeom>
              <a:avLst/>
              <a:gdLst/>
              <a:ahLst/>
              <a:cxnLst/>
              <a:rect l="0" t="0" r="0" b="0"/>
              <a:pathLst>
                <a:path w="165101" h="297568">
                  <a:moveTo>
                    <a:pt x="165100" y="5467"/>
                  </a:moveTo>
                  <a:lnTo>
                    <a:pt x="165100" y="5467"/>
                  </a:lnTo>
                  <a:lnTo>
                    <a:pt x="153167" y="441"/>
                  </a:lnTo>
                  <a:lnTo>
                    <a:pt x="150794" y="0"/>
                  </a:lnTo>
                  <a:lnTo>
                    <a:pt x="144396" y="3272"/>
                  </a:lnTo>
                  <a:lnTo>
                    <a:pt x="130979" y="16811"/>
                  </a:lnTo>
                  <a:lnTo>
                    <a:pt x="113598" y="44341"/>
                  </a:lnTo>
                  <a:lnTo>
                    <a:pt x="95041" y="83778"/>
                  </a:lnTo>
                  <a:lnTo>
                    <a:pt x="72375" y="130505"/>
                  </a:lnTo>
                  <a:lnTo>
                    <a:pt x="54039" y="166167"/>
                  </a:lnTo>
                  <a:lnTo>
                    <a:pt x="36482" y="203184"/>
                  </a:lnTo>
                  <a:lnTo>
                    <a:pt x="14102" y="246240"/>
                  </a:lnTo>
                  <a:lnTo>
                    <a:pt x="1856" y="285712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317"/>
            <p:cNvSpPr/>
            <p:nvPr>
              <p:custDataLst>
                <p:tags r:id="rId247"/>
              </p:custDataLst>
            </p:nvPr>
          </p:nvSpPr>
          <p:spPr>
            <a:xfrm>
              <a:off x="7315256" y="867936"/>
              <a:ext cx="107895" cy="97265"/>
            </a:xfrm>
            <a:custGeom>
              <a:avLst/>
              <a:gdLst/>
              <a:ahLst/>
              <a:cxnLst/>
              <a:rect l="0" t="0" r="0" b="0"/>
              <a:pathLst>
                <a:path w="107895" h="97265">
                  <a:moveTo>
                    <a:pt x="6294" y="8364"/>
                  </a:moveTo>
                  <a:lnTo>
                    <a:pt x="6294" y="8364"/>
                  </a:lnTo>
                  <a:lnTo>
                    <a:pt x="2923" y="11735"/>
                  </a:lnTo>
                  <a:lnTo>
                    <a:pt x="1267" y="17153"/>
                  </a:lnTo>
                  <a:lnTo>
                    <a:pt x="1238" y="24970"/>
                  </a:lnTo>
                  <a:lnTo>
                    <a:pt x="3776" y="41271"/>
                  </a:lnTo>
                  <a:lnTo>
                    <a:pt x="0" y="77374"/>
                  </a:lnTo>
                  <a:lnTo>
                    <a:pt x="1832" y="60525"/>
                  </a:lnTo>
                  <a:lnTo>
                    <a:pt x="12155" y="27291"/>
                  </a:lnTo>
                  <a:lnTo>
                    <a:pt x="21598" y="14895"/>
                  </a:lnTo>
                  <a:lnTo>
                    <a:pt x="41537" y="1187"/>
                  </a:lnTo>
                  <a:lnTo>
                    <a:pt x="52297" y="0"/>
                  </a:lnTo>
                  <a:lnTo>
                    <a:pt x="58129" y="671"/>
                  </a:lnTo>
                  <a:lnTo>
                    <a:pt x="79822" y="15100"/>
                  </a:lnTo>
                  <a:lnTo>
                    <a:pt x="97381" y="37249"/>
                  </a:lnTo>
                  <a:lnTo>
                    <a:pt x="104779" y="65057"/>
                  </a:lnTo>
                  <a:lnTo>
                    <a:pt x="107894" y="97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318"/>
            <p:cNvSpPr/>
            <p:nvPr>
              <p:custDataLst>
                <p:tags r:id="rId248"/>
              </p:custDataLst>
            </p:nvPr>
          </p:nvSpPr>
          <p:spPr>
            <a:xfrm>
              <a:off x="7543800" y="553333"/>
              <a:ext cx="93049" cy="410122"/>
            </a:xfrm>
            <a:custGeom>
              <a:avLst/>
              <a:gdLst/>
              <a:ahLst/>
              <a:cxnLst/>
              <a:rect l="0" t="0" r="0" b="0"/>
              <a:pathLst>
                <a:path w="93049" h="410122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21930" y="11404"/>
                  </a:lnTo>
                  <a:lnTo>
                    <a:pt x="35582" y="29647"/>
                  </a:lnTo>
                  <a:lnTo>
                    <a:pt x="47062" y="65460"/>
                  </a:lnTo>
                  <a:lnTo>
                    <a:pt x="48988" y="91838"/>
                  </a:lnTo>
                  <a:lnTo>
                    <a:pt x="44697" y="117528"/>
                  </a:lnTo>
                  <a:lnTo>
                    <a:pt x="27605" y="163095"/>
                  </a:lnTo>
                  <a:lnTo>
                    <a:pt x="25529" y="202623"/>
                  </a:lnTo>
                  <a:lnTo>
                    <a:pt x="32179" y="221457"/>
                  </a:lnTo>
                  <a:lnTo>
                    <a:pt x="55256" y="264942"/>
                  </a:lnTo>
                  <a:lnTo>
                    <a:pt x="74347" y="304359"/>
                  </a:lnTo>
                  <a:lnTo>
                    <a:pt x="90198" y="345603"/>
                  </a:lnTo>
                  <a:lnTo>
                    <a:pt x="93048" y="366598"/>
                  </a:lnTo>
                  <a:lnTo>
                    <a:pt x="91213" y="379753"/>
                  </a:lnTo>
                  <a:lnTo>
                    <a:pt x="86165" y="390774"/>
                  </a:lnTo>
                  <a:lnTo>
                    <a:pt x="82844" y="395688"/>
                  </a:lnTo>
                  <a:lnTo>
                    <a:pt x="71626" y="403030"/>
                  </a:lnTo>
                  <a:lnTo>
                    <a:pt x="57234" y="407939"/>
                  </a:lnTo>
                  <a:lnTo>
                    <a:pt x="41430" y="410121"/>
                  </a:lnTo>
                  <a:lnTo>
                    <a:pt x="26880" y="407328"/>
                  </a:lnTo>
                  <a:lnTo>
                    <a:pt x="0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319"/>
            <p:cNvSpPr/>
            <p:nvPr>
              <p:custDataLst>
                <p:tags r:id="rId249"/>
              </p:custDataLst>
            </p:nvPr>
          </p:nvSpPr>
          <p:spPr>
            <a:xfrm>
              <a:off x="7740650" y="1009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44"/>
          <p:cNvGrpSpPr/>
          <p:nvPr/>
        </p:nvGrpSpPr>
        <p:grpSpPr>
          <a:xfrm>
            <a:off x="8260440" y="618423"/>
            <a:ext cx="559711" cy="276928"/>
            <a:chOff x="8260440" y="618423"/>
            <a:chExt cx="559711" cy="276928"/>
          </a:xfrm>
        </p:grpSpPr>
        <p:sp>
          <p:nvSpPr>
            <p:cNvPr id="49" name="SMARTInkShape-1320"/>
            <p:cNvSpPr/>
            <p:nvPr>
              <p:custDataLst>
                <p:tags r:id="rId225"/>
              </p:custDataLst>
            </p:nvPr>
          </p:nvSpPr>
          <p:spPr>
            <a:xfrm>
              <a:off x="8274052" y="768350"/>
              <a:ext cx="6349" cy="127001"/>
            </a:xfrm>
            <a:custGeom>
              <a:avLst/>
              <a:gdLst/>
              <a:ahLst/>
              <a:cxnLst/>
              <a:rect l="0" t="0" r="0" b="0"/>
              <a:pathLst>
                <a:path w="6349" h="127001">
                  <a:moveTo>
                    <a:pt x="6348" y="0"/>
                  </a:moveTo>
                  <a:lnTo>
                    <a:pt x="6348" y="0"/>
                  </a:lnTo>
                  <a:lnTo>
                    <a:pt x="259" y="0"/>
                  </a:lnTo>
                  <a:lnTo>
                    <a:pt x="8" y="47384"/>
                  </a:lnTo>
                  <a:lnTo>
                    <a:pt x="0" y="87363"/>
                  </a:lnTo>
                  <a:lnTo>
                    <a:pt x="634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321"/>
            <p:cNvSpPr/>
            <p:nvPr>
              <p:custDataLst>
                <p:tags r:id="rId226"/>
              </p:custDataLst>
            </p:nvPr>
          </p:nvSpPr>
          <p:spPr>
            <a:xfrm>
              <a:off x="8260440" y="636765"/>
              <a:ext cx="19961" cy="49036"/>
            </a:xfrm>
            <a:custGeom>
              <a:avLst/>
              <a:gdLst/>
              <a:ahLst/>
              <a:cxnLst/>
              <a:rect l="0" t="0" r="0" b="0"/>
              <a:pathLst>
                <a:path w="19961" h="49036">
                  <a:moveTo>
                    <a:pt x="19960" y="10935"/>
                  </a:moveTo>
                  <a:lnTo>
                    <a:pt x="19960" y="10935"/>
                  </a:lnTo>
                  <a:lnTo>
                    <a:pt x="16589" y="4193"/>
                  </a:lnTo>
                  <a:lnTo>
                    <a:pt x="14891" y="2207"/>
                  </a:lnTo>
                  <a:lnTo>
                    <a:pt x="11121" y="0"/>
                  </a:lnTo>
                  <a:lnTo>
                    <a:pt x="5213" y="901"/>
                  </a:lnTo>
                  <a:lnTo>
                    <a:pt x="1663" y="2129"/>
                  </a:lnTo>
                  <a:lnTo>
                    <a:pt x="0" y="5064"/>
                  </a:lnTo>
                  <a:lnTo>
                    <a:pt x="35" y="13970"/>
                  </a:lnTo>
                  <a:lnTo>
                    <a:pt x="19960" y="49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322"/>
            <p:cNvSpPr/>
            <p:nvPr>
              <p:custDataLst>
                <p:tags r:id="rId227"/>
              </p:custDataLst>
            </p:nvPr>
          </p:nvSpPr>
          <p:spPr>
            <a:xfrm>
              <a:off x="8364715" y="845433"/>
              <a:ext cx="10936" cy="5468"/>
            </a:xfrm>
            <a:custGeom>
              <a:avLst/>
              <a:gdLst/>
              <a:ahLst/>
              <a:cxnLst/>
              <a:rect l="0" t="0" r="0" b="0"/>
              <a:pathLst>
                <a:path w="10936" h="54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411"/>
                  </a:lnTo>
                  <a:lnTo>
                    <a:pt x="458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23"/>
            <p:cNvSpPr/>
            <p:nvPr>
              <p:custDataLst>
                <p:tags r:id="rId228"/>
              </p:custDataLst>
            </p:nvPr>
          </p:nvSpPr>
          <p:spPr>
            <a:xfrm>
              <a:off x="8439150" y="7810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3370" y="41442"/>
                  </a:lnTo>
                  <a:lnTo>
                    <a:pt x="10983" y="85856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24"/>
            <p:cNvSpPr/>
            <p:nvPr>
              <p:custDataLst>
                <p:tags r:id="rId229"/>
              </p:custDataLst>
            </p:nvPr>
          </p:nvSpPr>
          <p:spPr>
            <a:xfrm>
              <a:off x="8465955" y="673983"/>
              <a:ext cx="17646" cy="37218"/>
            </a:xfrm>
            <a:custGeom>
              <a:avLst/>
              <a:gdLst/>
              <a:ahLst/>
              <a:cxnLst/>
              <a:rect l="0" t="0" r="0" b="0"/>
              <a:pathLst>
                <a:path w="17646" h="37218">
                  <a:moveTo>
                    <a:pt x="17645" y="5467"/>
                  </a:moveTo>
                  <a:lnTo>
                    <a:pt x="17645" y="5467"/>
                  </a:lnTo>
                  <a:lnTo>
                    <a:pt x="5712" y="441"/>
                  </a:lnTo>
                  <a:lnTo>
                    <a:pt x="3340" y="0"/>
                  </a:lnTo>
                  <a:lnTo>
                    <a:pt x="1758" y="1117"/>
                  </a:lnTo>
                  <a:lnTo>
                    <a:pt x="0" y="6120"/>
                  </a:lnTo>
                  <a:lnTo>
                    <a:pt x="11295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325"/>
            <p:cNvSpPr/>
            <p:nvPr>
              <p:custDataLst>
                <p:tags r:id="rId230"/>
              </p:custDataLst>
            </p:nvPr>
          </p:nvSpPr>
          <p:spPr>
            <a:xfrm>
              <a:off x="8532505" y="838200"/>
              <a:ext cx="39996" cy="6351"/>
            </a:xfrm>
            <a:custGeom>
              <a:avLst/>
              <a:gdLst/>
              <a:ahLst/>
              <a:cxnLst/>
              <a:rect l="0" t="0" r="0" b="0"/>
              <a:pathLst>
                <a:path w="39996" h="6351">
                  <a:moveTo>
                    <a:pt x="39995" y="0"/>
                  </a:moveTo>
                  <a:lnTo>
                    <a:pt x="39995" y="0"/>
                  </a:lnTo>
                  <a:lnTo>
                    <a:pt x="1335" y="0"/>
                  </a:lnTo>
                  <a:lnTo>
                    <a:pt x="111" y="705"/>
                  </a:lnTo>
                  <a:lnTo>
                    <a:pt x="0" y="1881"/>
                  </a:lnTo>
                  <a:lnTo>
                    <a:pt x="189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26"/>
            <p:cNvSpPr/>
            <p:nvPr>
              <p:custDataLst>
                <p:tags r:id="rId231"/>
              </p:custDataLst>
            </p:nvPr>
          </p:nvSpPr>
          <p:spPr>
            <a:xfrm>
              <a:off x="8608799" y="618423"/>
              <a:ext cx="118586" cy="253022"/>
            </a:xfrm>
            <a:custGeom>
              <a:avLst/>
              <a:gdLst/>
              <a:ahLst/>
              <a:cxnLst/>
              <a:rect l="0" t="0" r="0" b="0"/>
              <a:pathLst>
                <a:path w="118586" h="253022">
                  <a:moveTo>
                    <a:pt x="46251" y="207077"/>
                  </a:moveTo>
                  <a:lnTo>
                    <a:pt x="46251" y="207077"/>
                  </a:lnTo>
                  <a:lnTo>
                    <a:pt x="39509" y="200335"/>
                  </a:lnTo>
                  <a:lnTo>
                    <a:pt x="38934" y="197643"/>
                  </a:lnTo>
                  <a:lnTo>
                    <a:pt x="39962" y="195143"/>
                  </a:lnTo>
                  <a:lnTo>
                    <a:pt x="48380" y="186062"/>
                  </a:lnTo>
                  <a:lnTo>
                    <a:pt x="49081" y="183895"/>
                  </a:lnTo>
                  <a:lnTo>
                    <a:pt x="48843" y="181744"/>
                  </a:lnTo>
                  <a:lnTo>
                    <a:pt x="47979" y="179605"/>
                  </a:lnTo>
                  <a:lnTo>
                    <a:pt x="44581" y="178885"/>
                  </a:lnTo>
                  <a:lnTo>
                    <a:pt x="33279" y="179966"/>
                  </a:lnTo>
                  <a:lnTo>
                    <a:pt x="22611" y="184679"/>
                  </a:lnTo>
                  <a:lnTo>
                    <a:pt x="17791" y="187912"/>
                  </a:lnTo>
                  <a:lnTo>
                    <a:pt x="10554" y="197148"/>
                  </a:lnTo>
                  <a:lnTo>
                    <a:pt x="159" y="220324"/>
                  </a:lnTo>
                  <a:lnTo>
                    <a:pt x="0" y="226492"/>
                  </a:lnTo>
                  <a:lnTo>
                    <a:pt x="3587" y="238989"/>
                  </a:lnTo>
                  <a:lnTo>
                    <a:pt x="11766" y="247836"/>
                  </a:lnTo>
                  <a:lnTo>
                    <a:pt x="16911" y="251183"/>
                  </a:lnTo>
                  <a:lnTo>
                    <a:pt x="30154" y="253021"/>
                  </a:lnTo>
                  <a:lnTo>
                    <a:pt x="45446" y="250780"/>
                  </a:lnTo>
                  <a:lnTo>
                    <a:pt x="69217" y="240879"/>
                  </a:lnTo>
                  <a:lnTo>
                    <a:pt x="83269" y="230567"/>
                  </a:lnTo>
                  <a:lnTo>
                    <a:pt x="106450" y="199377"/>
                  </a:lnTo>
                  <a:lnTo>
                    <a:pt x="115341" y="163438"/>
                  </a:lnTo>
                  <a:lnTo>
                    <a:pt x="118585" y="119949"/>
                  </a:lnTo>
                  <a:lnTo>
                    <a:pt x="117675" y="74750"/>
                  </a:lnTo>
                  <a:lnTo>
                    <a:pt x="113038" y="40080"/>
                  </a:lnTo>
                  <a:lnTo>
                    <a:pt x="101933" y="2561"/>
                  </a:lnTo>
                  <a:lnTo>
                    <a:pt x="99600" y="178"/>
                  </a:lnTo>
                  <a:lnTo>
                    <a:pt x="97339" y="0"/>
                  </a:lnTo>
                  <a:lnTo>
                    <a:pt x="95126" y="1292"/>
                  </a:lnTo>
                  <a:lnTo>
                    <a:pt x="85270" y="23337"/>
                  </a:lnTo>
                  <a:lnTo>
                    <a:pt x="80155" y="63422"/>
                  </a:lnTo>
                  <a:lnTo>
                    <a:pt x="78640" y="107676"/>
                  </a:lnTo>
                  <a:lnTo>
                    <a:pt x="84932" y="152068"/>
                  </a:lnTo>
                  <a:lnTo>
                    <a:pt x="92363" y="193130"/>
                  </a:lnTo>
                  <a:lnTo>
                    <a:pt x="93288" y="236372"/>
                  </a:lnTo>
                  <a:lnTo>
                    <a:pt x="97051" y="245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27"/>
            <p:cNvSpPr/>
            <p:nvPr>
              <p:custDataLst>
                <p:tags r:id="rId232"/>
              </p:custDataLst>
            </p:nvPr>
          </p:nvSpPr>
          <p:spPr>
            <a:xfrm>
              <a:off x="8788400" y="8318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6350"/>
                  </a:moveTo>
                  <a:lnTo>
                    <a:pt x="31750" y="6350"/>
                  </a:lnTo>
                  <a:lnTo>
                    <a:pt x="20906" y="56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245"/>
          <p:cNvGrpSpPr/>
          <p:nvPr/>
        </p:nvGrpSpPr>
        <p:grpSpPr>
          <a:xfrm>
            <a:off x="9221546" y="610096"/>
            <a:ext cx="405055" cy="297955"/>
            <a:chOff x="9221546" y="610096"/>
            <a:chExt cx="405055" cy="297955"/>
          </a:xfrm>
        </p:grpSpPr>
        <p:sp>
          <p:nvSpPr>
            <p:cNvPr id="58" name="SMARTInkShape-1328"/>
            <p:cNvSpPr/>
            <p:nvPr>
              <p:custDataLst>
                <p:tags r:id="rId221"/>
              </p:custDataLst>
            </p:nvPr>
          </p:nvSpPr>
          <p:spPr>
            <a:xfrm>
              <a:off x="9221546" y="610096"/>
              <a:ext cx="110191" cy="287148"/>
            </a:xfrm>
            <a:custGeom>
              <a:avLst/>
              <a:gdLst/>
              <a:ahLst/>
              <a:cxnLst/>
              <a:rect l="0" t="0" r="0" b="0"/>
              <a:pathLst>
                <a:path w="110191" h="287148">
                  <a:moveTo>
                    <a:pt x="11354" y="132854"/>
                  </a:moveTo>
                  <a:lnTo>
                    <a:pt x="11354" y="132854"/>
                  </a:lnTo>
                  <a:lnTo>
                    <a:pt x="7983" y="139596"/>
                  </a:lnTo>
                  <a:lnTo>
                    <a:pt x="4886" y="175500"/>
                  </a:lnTo>
                  <a:lnTo>
                    <a:pt x="814" y="214556"/>
                  </a:lnTo>
                  <a:lnTo>
                    <a:pt x="0" y="251842"/>
                  </a:lnTo>
                  <a:lnTo>
                    <a:pt x="4471" y="287036"/>
                  </a:lnTo>
                  <a:lnTo>
                    <a:pt x="4648" y="287147"/>
                  </a:lnTo>
                  <a:lnTo>
                    <a:pt x="4972" y="250264"/>
                  </a:lnTo>
                  <a:lnTo>
                    <a:pt x="5695" y="217492"/>
                  </a:lnTo>
                  <a:lnTo>
                    <a:pt x="8369" y="170000"/>
                  </a:lnTo>
                  <a:lnTo>
                    <a:pt x="12186" y="142802"/>
                  </a:lnTo>
                  <a:lnTo>
                    <a:pt x="17553" y="114086"/>
                  </a:lnTo>
                  <a:lnTo>
                    <a:pt x="23953" y="84358"/>
                  </a:lnTo>
                  <a:lnTo>
                    <a:pt x="38590" y="43802"/>
                  </a:lnTo>
                  <a:lnTo>
                    <a:pt x="60870" y="4883"/>
                  </a:lnTo>
                  <a:lnTo>
                    <a:pt x="64825" y="1679"/>
                  </a:lnTo>
                  <a:lnTo>
                    <a:pt x="68874" y="248"/>
                  </a:lnTo>
                  <a:lnTo>
                    <a:pt x="72984" y="0"/>
                  </a:lnTo>
                  <a:lnTo>
                    <a:pt x="83195" y="5369"/>
                  </a:lnTo>
                  <a:lnTo>
                    <a:pt x="88881" y="9764"/>
                  </a:lnTo>
                  <a:lnTo>
                    <a:pt x="103627" y="36176"/>
                  </a:lnTo>
                  <a:lnTo>
                    <a:pt x="110190" y="74183"/>
                  </a:lnTo>
                  <a:lnTo>
                    <a:pt x="105392" y="109982"/>
                  </a:lnTo>
                  <a:lnTo>
                    <a:pt x="99446" y="119017"/>
                  </a:lnTo>
                  <a:lnTo>
                    <a:pt x="81550" y="132819"/>
                  </a:lnTo>
                  <a:lnTo>
                    <a:pt x="54417" y="141781"/>
                  </a:lnTo>
                  <a:lnTo>
                    <a:pt x="10377" y="146039"/>
                  </a:lnTo>
                  <a:lnTo>
                    <a:pt x="8586" y="147288"/>
                  </a:lnTo>
                  <a:lnTo>
                    <a:pt x="7392" y="148827"/>
                  </a:lnTo>
                  <a:lnTo>
                    <a:pt x="6065" y="152418"/>
                  </a:lnTo>
                  <a:lnTo>
                    <a:pt x="5712" y="154363"/>
                  </a:lnTo>
                  <a:lnTo>
                    <a:pt x="8584" y="167214"/>
                  </a:lnTo>
                  <a:lnTo>
                    <a:pt x="31085" y="205023"/>
                  </a:lnTo>
                  <a:lnTo>
                    <a:pt x="64247" y="251022"/>
                  </a:lnTo>
                  <a:lnTo>
                    <a:pt x="78453" y="265077"/>
                  </a:lnTo>
                  <a:lnTo>
                    <a:pt x="87272" y="269231"/>
                  </a:lnTo>
                  <a:lnTo>
                    <a:pt x="100254" y="272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29"/>
            <p:cNvSpPr/>
            <p:nvPr>
              <p:custDataLst>
                <p:tags r:id="rId222"/>
              </p:custDataLst>
            </p:nvPr>
          </p:nvSpPr>
          <p:spPr>
            <a:xfrm>
              <a:off x="9378950" y="631348"/>
              <a:ext cx="120651" cy="234133"/>
            </a:xfrm>
            <a:custGeom>
              <a:avLst/>
              <a:gdLst/>
              <a:ahLst/>
              <a:cxnLst/>
              <a:rect l="0" t="0" r="0" b="0"/>
              <a:pathLst>
                <a:path w="120651" h="234133">
                  <a:moveTo>
                    <a:pt x="0" y="79852"/>
                  </a:moveTo>
                  <a:lnTo>
                    <a:pt x="0" y="79852"/>
                  </a:lnTo>
                  <a:lnTo>
                    <a:pt x="15580" y="67643"/>
                  </a:lnTo>
                  <a:lnTo>
                    <a:pt x="25861" y="62829"/>
                  </a:lnTo>
                  <a:lnTo>
                    <a:pt x="28529" y="62859"/>
                  </a:lnTo>
                  <a:lnTo>
                    <a:pt x="33375" y="64774"/>
                  </a:lnTo>
                  <a:lnTo>
                    <a:pt x="37882" y="71739"/>
                  </a:lnTo>
                  <a:lnTo>
                    <a:pt x="40070" y="76560"/>
                  </a:lnTo>
                  <a:lnTo>
                    <a:pt x="36859" y="95087"/>
                  </a:lnTo>
                  <a:lnTo>
                    <a:pt x="28794" y="133285"/>
                  </a:lnTo>
                  <a:lnTo>
                    <a:pt x="28287" y="174001"/>
                  </a:lnTo>
                  <a:lnTo>
                    <a:pt x="31066" y="218942"/>
                  </a:lnTo>
                  <a:lnTo>
                    <a:pt x="31548" y="232777"/>
                  </a:lnTo>
                  <a:lnTo>
                    <a:pt x="33026" y="234013"/>
                  </a:lnTo>
                  <a:lnTo>
                    <a:pt x="35423" y="234132"/>
                  </a:lnTo>
                  <a:lnTo>
                    <a:pt x="38432" y="233505"/>
                  </a:lnTo>
                  <a:lnTo>
                    <a:pt x="41143" y="230265"/>
                  </a:lnTo>
                  <a:lnTo>
                    <a:pt x="59502" y="183525"/>
                  </a:lnTo>
                  <a:lnTo>
                    <a:pt x="76539" y="141921"/>
                  </a:lnTo>
                  <a:lnTo>
                    <a:pt x="87009" y="116998"/>
                  </a:lnTo>
                  <a:lnTo>
                    <a:pt x="102406" y="70491"/>
                  </a:lnTo>
                  <a:lnTo>
                    <a:pt x="112541" y="31947"/>
                  </a:lnTo>
                  <a:lnTo>
                    <a:pt x="119582" y="0"/>
                  </a:lnTo>
                  <a:lnTo>
                    <a:pt x="120650" y="22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30"/>
            <p:cNvSpPr/>
            <p:nvPr>
              <p:custDataLst>
                <p:tags r:id="rId223"/>
              </p:custDataLst>
            </p:nvPr>
          </p:nvSpPr>
          <p:spPr>
            <a:xfrm>
              <a:off x="9486900" y="794894"/>
              <a:ext cx="63501" cy="113157"/>
            </a:xfrm>
            <a:custGeom>
              <a:avLst/>
              <a:gdLst/>
              <a:ahLst/>
              <a:cxnLst/>
              <a:rect l="0" t="0" r="0" b="0"/>
              <a:pathLst>
                <a:path w="63501" h="113157">
                  <a:moveTo>
                    <a:pt x="63500" y="11556"/>
                  </a:moveTo>
                  <a:lnTo>
                    <a:pt x="63500" y="11556"/>
                  </a:lnTo>
                  <a:lnTo>
                    <a:pt x="63500" y="8185"/>
                  </a:lnTo>
                  <a:lnTo>
                    <a:pt x="61619" y="4648"/>
                  </a:lnTo>
                  <a:lnTo>
                    <a:pt x="60129" y="2718"/>
                  </a:lnTo>
                  <a:lnTo>
                    <a:pt x="54711" y="572"/>
                  </a:lnTo>
                  <a:lnTo>
                    <a:pt x="51290" y="0"/>
                  </a:lnTo>
                  <a:lnTo>
                    <a:pt x="43728" y="1246"/>
                  </a:lnTo>
                  <a:lnTo>
                    <a:pt x="27374" y="7795"/>
                  </a:lnTo>
                  <a:lnTo>
                    <a:pt x="20868" y="13647"/>
                  </a:lnTo>
                  <a:lnTo>
                    <a:pt x="16330" y="20247"/>
                  </a:lnTo>
                  <a:lnTo>
                    <a:pt x="14313" y="25531"/>
                  </a:lnTo>
                  <a:lnTo>
                    <a:pt x="15298" y="32114"/>
                  </a:lnTo>
                  <a:lnTo>
                    <a:pt x="16549" y="35844"/>
                  </a:lnTo>
                  <a:lnTo>
                    <a:pt x="46089" y="72966"/>
                  </a:lnTo>
                  <a:lnTo>
                    <a:pt x="46954" y="77190"/>
                  </a:lnTo>
                  <a:lnTo>
                    <a:pt x="46033" y="85647"/>
                  </a:lnTo>
                  <a:lnTo>
                    <a:pt x="41548" y="98342"/>
                  </a:lnTo>
                  <a:lnTo>
                    <a:pt x="33987" y="104925"/>
                  </a:lnTo>
                  <a:lnTo>
                    <a:pt x="23571" y="109498"/>
                  </a:lnTo>
                  <a:lnTo>
                    <a:pt x="0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331"/>
            <p:cNvSpPr/>
            <p:nvPr>
              <p:custDataLst>
                <p:tags r:id="rId224"/>
              </p:custDataLst>
            </p:nvPr>
          </p:nvSpPr>
          <p:spPr>
            <a:xfrm>
              <a:off x="9601200" y="8953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15261" y="56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46"/>
          <p:cNvGrpSpPr/>
          <p:nvPr/>
        </p:nvGrpSpPr>
        <p:grpSpPr>
          <a:xfrm>
            <a:off x="722408" y="1519517"/>
            <a:ext cx="680943" cy="394523"/>
            <a:chOff x="722408" y="1519517"/>
            <a:chExt cx="680943" cy="394523"/>
          </a:xfrm>
        </p:grpSpPr>
        <p:sp>
          <p:nvSpPr>
            <p:cNvPr id="63" name="SMARTInkShape-1332"/>
            <p:cNvSpPr/>
            <p:nvPr>
              <p:custDataLst>
                <p:tags r:id="rId215"/>
              </p:custDataLst>
            </p:nvPr>
          </p:nvSpPr>
          <p:spPr>
            <a:xfrm>
              <a:off x="722408" y="1519517"/>
              <a:ext cx="177327" cy="394523"/>
            </a:xfrm>
            <a:custGeom>
              <a:avLst/>
              <a:gdLst/>
              <a:ahLst/>
              <a:cxnLst/>
              <a:rect l="0" t="0" r="0" b="0"/>
              <a:pathLst>
                <a:path w="177327" h="394523">
                  <a:moveTo>
                    <a:pt x="172942" y="23533"/>
                  </a:moveTo>
                  <a:lnTo>
                    <a:pt x="172942" y="23533"/>
                  </a:lnTo>
                  <a:lnTo>
                    <a:pt x="172942" y="14695"/>
                  </a:lnTo>
                  <a:lnTo>
                    <a:pt x="171060" y="10668"/>
                  </a:lnTo>
                  <a:lnTo>
                    <a:pt x="164104" y="2334"/>
                  </a:lnTo>
                  <a:lnTo>
                    <a:pt x="154432" y="0"/>
                  </a:lnTo>
                  <a:lnTo>
                    <a:pt x="133121" y="568"/>
                  </a:lnTo>
                  <a:lnTo>
                    <a:pt x="100635" y="10452"/>
                  </a:lnTo>
                  <a:lnTo>
                    <a:pt x="68733" y="28672"/>
                  </a:lnTo>
                  <a:lnTo>
                    <a:pt x="39211" y="58687"/>
                  </a:lnTo>
                  <a:lnTo>
                    <a:pt x="12590" y="97763"/>
                  </a:lnTo>
                  <a:lnTo>
                    <a:pt x="2896" y="131783"/>
                  </a:lnTo>
                  <a:lnTo>
                    <a:pt x="0" y="171127"/>
                  </a:lnTo>
                  <a:lnTo>
                    <a:pt x="3416" y="214484"/>
                  </a:lnTo>
                  <a:lnTo>
                    <a:pt x="11519" y="255861"/>
                  </a:lnTo>
                  <a:lnTo>
                    <a:pt x="22176" y="294007"/>
                  </a:lnTo>
                  <a:lnTo>
                    <a:pt x="41487" y="341132"/>
                  </a:lnTo>
                  <a:lnTo>
                    <a:pt x="75140" y="379649"/>
                  </a:lnTo>
                  <a:lnTo>
                    <a:pt x="89258" y="389946"/>
                  </a:lnTo>
                  <a:lnTo>
                    <a:pt x="102588" y="394522"/>
                  </a:lnTo>
                  <a:lnTo>
                    <a:pt x="108400" y="393626"/>
                  </a:lnTo>
                  <a:lnTo>
                    <a:pt x="118622" y="386985"/>
                  </a:lnTo>
                  <a:lnTo>
                    <a:pt x="136681" y="369134"/>
                  </a:lnTo>
                  <a:lnTo>
                    <a:pt x="165993" y="327957"/>
                  </a:lnTo>
                  <a:lnTo>
                    <a:pt x="175038" y="304311"/>
                  </a:lnTo>
                  <a:lnTo>
                    <a:pt x="177326" y="280137"/>
                  </a:lnTo>
                  <a:lnTo>
                    <a:pt x="172135" y="254529"/>
                  </a:lnTo>
                  <a:lnTo>
                    <a:pt x="170288" y="249497"/>
                  </a:lnTo>
                  <a:lnTo>
                    <a:pt x="164472" y="242024"/>
                  </a:lnTo>
                  <a:lnTo>
                    <a:pt x="156477" y="236351"/>
                  </a:lnTo>
                  <a:lnTo>
                    <a:pt x="127996" y="224768"/>
                  </a:lnTo>
                  <a:lnTo>
                    <a:pt x="109295" y="221682"/>
                  </a:lnTo>
                  <a:lnTo>
                    <a:pt x="100440" y="222842"/>
                  </a:lnTo>
                  <a:lnTo>
                    <a:pt x="90392" y="226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333"/>
            <p:cNvSpPr/>
            <p:nvPr>
              <p:custDataLst>
                <p:tags r:id="rId216"/>
              </p:custDataLst>
            </p:nvPr>
          </p:nvSpPr>
          <p:spPr>
            <a:xfrm>
              <a:off x="1007162" y="1733550"/>
              <a:ext cx="21539" cy="139701"/>
            </a:xfrm>
            <a:custGeom>
              <a:avLst/>
              <a:gdLst/>
              <a:ahLst/>
              <a:cxnLst/>
              <a:rect l="0" t="0" r="0" b="0"/>
              <a:pathLst>
                <a:path w="21539" h="139701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15580"/>
                  </a:lnTo>
                  <a:lnTo>
                    <a:pt x="1970" y="54583"/>
                  </a:lnTo>
                  <a:lnTo>
                    <a:pt x="7901" y="93470"/>
                  </a:lnTo>
                  <a:lnTo>
                    <a:pt x="2153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34"/>
            <p:cNvSpPr/>
            <p:nvPr>
              <p:custDataLst>
                <p:tags r:id="rId217"/>
              </p:custDataLst>
            </p:nvPr>
          </p:nvSpPr>
          <p:spPr>
            <a:xfrm>
              <a:off x="965200" y="1670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35"/>
            <p:cNvSpPr/>
            <p:nvPr>
              <p:custDataLst>
                <p:tags r:id="rId218"/>
              </p:custDataLst>
            </p:nvPr>
          </p:nvSpPr>
          <p:spPr>
            <a:xfrm>
              <a:off x="1086111" y="1742592"/>
              <a:ext cx="68129" cy="123015"/>
            </a:xfrm>
            <a:custGeom>
              <a:avLst/>
              <a:gdLst/>
              <a:ahLst/>
              <a:cxnLst/>
              <a:rect l="0" t="0" r="0" b="0"/>
              <a:pathLst>
                <a:path w="68129" h="123015">
                  <a:moveTo>
                    <a:pt x="6089" y="3658"/>
                  </a:moveTo>
                  <a:lnTo>
                    <a:pt x="6089" y="3658"/>
                  </a:lnTo>
                  <a:lnTo>
                    <a:pt x="2718" y="3658"/>
                  </a:lnTo>
                  <a:lnTo>
                    <a:pt x="1725" y="2952"/>
                  </a:lnTo>
                  <a:lnTo>
                    <a:pt x="1063" y="1777"/>
                  </a:lnTo>
                  <a:lnTo>
                    <a:pt x="622" y="287"/>
                  </a:lnTo>
                  <a:lnTo>
                    <a:pt x="327" y="0"/>
                  </a:lnTo>
                  <a:lnTo>
                    <a:pt x="131" y="513"/>
                  </a:lnTo>
                  <a:lnTo>
                    <a:pt x="0" y="1562"/>
                  </a:lnTo>
                  <a:lnTo>
                    <a:pt x="11971" y="33360"/>
                  </a:lnTo>
                  <a:lnTo>
                    <a:pt x="32651" y="74201"/>
                  </a:lnTo>
                  <a:lnTo>
                    <a:pt x="59552" y="120339"/>
                  </a:lnTo>
                  <a:lnTo>
                    <a:pt x="62192" y="122367"/>
                  </a:lnTo>
                  <a:lnTo>
                    <a:pt x="64658" y="123014"/>
                  </a:lnTo>
                  <a:lnTo>
                    <a:pt x="66301" y="122034"/>
                  </a:lnTo>
                  <a:lnTo>
                    <a:pt x="67397" y="119970"/>
                  </a:lnTo>
                  <a:lnTo>
                    <a:pt x="68128" y="117183"/>
                  </a:lnTo>
                  <a:lnTo>
                    <a:pt x="60622" y="78840"/>
                  </a:lnTo>
                  <a:lnTo>
                    <a:pt x="58332" y="41139"/>
                  </a:lnTo>
                  <a:lnTo>
                    <a:pt x="63239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36"/>
            <p:cNvSpPr/>
            <p:nvPr>
              <p:custDataLst>
                <p:tags r:id="rId219"/>
              </p:custDataLst>
            </p:nvPr>
          </p:nvSpPr>
          <p:spPr>
            <a:xfrm>
              <a:off x="1217333" y="1711845"/>
              <a:ext cx="52668" cy="142379"/>
            </a:xfrm>
            <a:custGeom>
              <a:avLst/>
              <a:gdLst/>
              <a:ahLst/>
              <a:cxnLst/>
              <a:rect l="0" t="0" r="0" b="0"/>
              <a:pathLst>
                <a:path w="52668" h="142379">
                  <a:moveTo>
                    <a:pt x="20917" y="66155"/>
                  </a:moveTo>
                  <a:lnTo>
                    <a:pt x="20917" y="66155"/>
                  </a:lnTo>
                  <a:lnTo>
                    <a:pt x="20917" y="62784"/>
                  </a:lnTo>
                  <a:lnTo>
                    <a:pt x="22799" y="59247"/>
                  </a:lnTo>
                  <a:lnTo>
                    <a:pt x="25987" y="53913"/>
                  </a:lnTo>
                  <a:lnTo>
                    <a:pt x="31043" y="39009"/>
                  </a:lnTo>
                  <a:lnTo>
                    <a:pt x="32149" y="21188"/>
                  </a:lnTo>
                  <a:lnTo>
                    <a:pt x="28321" y="4618"/>
                  </a:lnTo>
                  <a:lnTo>
                    <a:pt x="26559" y="1847"/>
                  </a:lnTo>
                  <a:lnTo>
                    <a:pt x="24678" y="0"/>
                  </a:lnTo>
                  <a:lnTo>
                    <a:pt x="22013" y="179"/>
                  </a:lnTo>
                  <a:lnTo>
                    <a:pt x="15290" y="4142"/>
                  </a:lnTo>
                  <a:lnTo>
                    <a:pt x="9479" y="18133"/>
                  </a:lnTo>
                  <a:lnTo>
                    <a:pt x="0" y="61608"/>
                  </a:lnTo>
                  <a:lnTo>
                    <a:pt x="216" y="95068"/>
                  </a:lnTo>
                  <a:lnTo>
                    <a:pt x="8120" y="123954"/>
                  </a:lnTo>
                  <a:lnTo>
                    <a:pt x="17346" y="136058"/>
                  </a:lnTo>
                  <a:lnTo>
                    <a:pt x="22770" y="140274"/>
                  </a:lnTo>
                  <a:lnTo>
                    <a:pt x="28502" y="142378"/>
                  </a:lnTo>
                  <a:lnTo>
                    <a:pt x="52667" y="142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37"/>
            <p:cNvSpPr/>
            <p:nvPr>
              <p:custDataLst>
                <p:tags r:id="rId220"/>
              </p:custDataLst>
            </p:nvPr>
          </p:nvSpPr>
          <p:spPr>
            <a:xfrm>
              <a:off x="1312954" y="1704713"/>
              <a:ext cx="90397" cy="155838"/>
            </a:xfrm>
            <a:custGeom>
              <a:avLst/>
              <a:gdLst/>
              <a:ahLst/>
              <a:cxnLst/>
              <a:rect l="0" t="0" r="0" b="0"/>
              <a:pathLst>
                <a:path w="90397" h="155838">
                  <a:moveTo>
                    <a:pt x="7846" y="47887"/>
                  </a:moveTo>
                  <a:lnTo>
                    <a:pt x="7846" y="47887"/>
                  </a:lnTo>
                  <a:lnTo>
                    <a:pt x="9727" y="60439"/>
                  </a:lnTo>
                  <a:lnTo>
                    <a:pt x="15685" y="105582"/>
                  </a:lnTo>
                  <a:lnTo>
                    <a:pt x="20462" y="142183"/>
                  </a:lnTo>
                  <a:lnTo>
                    <a:pt x="8329" y="106425"/>
                  </a:lnTo>
                  <a:lnTo>
                    <a:pt x="150" y="61704"/>
                  </a:lnTo>
                  <a:lnTo>
                    <a:pt x="0" y="25091"/>
                  </a:lnTo>
                  <a:lnTo>
                    <a:pt x="6475" y="9298"/>
                  </a:lnTo>
                  <a:lnTo>
                    <a:pt x="11165" y="3111"/>
                  </a:lnTo>
                  <a:lnTo>
                    <a:pt x="14998" y="397"/>
                  </a:lnTo>
                  <a:lnTo>
                    <a:pt x="18258" y="0"/>
                  </a:lnTo>
                  <a:lnTo>
                    <a:pt x="21138" y="1145"/>
                  </a:lnTo>
                  <a:lnTo>
                    <a:pt x="41834" y="39554"/>
                  </a:lnTo>
                  <a:lnTo>
                    <a:pt x="62067" y="86850"/>
                  </a:lnTo>
                  <a:lnTo>
                    <a:pt x="82057" y="133904"/>
                  </a:lnTo>
                  <a:lnTo>
                    <a:pt x="90396" y="155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247"/>
          <p:cNvGrpSpPr/>
          <p:nvPr/>
        </p:nvGrpSpPr>
        <p:grpSpPr>
          <a:xfrm>
            <a:off x="1743975" y="1709490"/>
            <a:ext cx="262626" cy="141530"/>
            <a:chOff x="1743975" y="1709490"/>
            <a:chExt cx="262626" cy="141530"/>
          </a:xfrm>
        </p:grpSpPr>
        <p:sp>
          <p:nvSpPr>
            <p:cNvPr id="70" name="SMARTInkShape-1338"/>
            <p:cNvSpPr/>
            <p:nvPr>
              <p:custDataLst>
                <p:tags r:id="rId213"/>
              </p:custDataLst>
            </p:nvPr>
          </p:nvSpPr>
          <p:spPr>
            <a:xfrm>
              <a:off x="1900086" y="1709490"/>
              <a:ext cx="106515" cy="138361"/>
            </a:xfrm>
            <a:custGeom>
              <a:avLst/>
              <a:gdLst/>
              <a:ahLst/>
              <a:cxnLst/>
              <a:rect l="0" t="0" r="0" b="0"/>
              <a:pathLst>
                <a:path w="106515" h="138361">
                  <a:moveTo>
                    <a:pt x="4914" y="24060"/>
                  </a:moveTo>
                  <a:lnTo>
                    <a:pt x="4914" y="24060"/>
                  </a:lnTo>
                  <a:lnTo>
                    <a:pt x="550" y="40680"/>
                  </a:lnTo>
                  <a:lnTo>
                    <a:pt x="2197" y="86517"/>
                  </a:lnTo>
                  <a:lnTo>
                    <a:pt x="10766" y="133751"/>
                  </a:lnTo>
                  <a:lnTo>
                    <a:pt x="10932" y="135287"/>
                  </a:lnTo>
                  <a:lnTo>
                    <a:pt x="10337" y="134900"/>
                  </a:lnTo>
                  <a:lnTo>
                    <a:pt x="7795" y="130708"/>
                  </a:lnTo>
                  <a:lnTo>
                    <a:pt x="3412" y="91169"/>
                  </a:lnTo>
                  <a:lnTo>
                    <a:pt x="0" y="48648"/>
                  </a:lnTo>
                  <a:lnTo>
                    <a:pt x="2219" y="6888"/>
                  </a:lnTo>
                  <a:lnTo>
                    <a:pt x="3823" y="2734"/>
                  </a:lnTo>
                  <a:lnTo>
                    <a:pt x="5597" y="671"/>
                  </a:lnTo>
                  <a:lnTo>
                    <a:pt x="7487" y="0"/>
                  </a:lnTo>
                  <a:lnTo>
                    <a:pt x="23629" y="5799"/>
                  </a:lnTo>
                  <a:lnTo>
                    <a:pt x="36515" y="20177"/>
                  </a:lnTo>
                  <a:lnTo>
                    <a:pt x="65405" y="63902"/>
                  </a:lnTo>
                  <a:lnTo>
                    <a:pt x="91809" y="106823"/>
                  </a:lnTo>
                  <a:lnTo>
                    <a:pt x="106514" y="138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339"/>
            <p:cNvSpPr/>
            <p:nvPr>
              <p:custDataLst>
                <p:tags r:id="rId214"/>
              </p:custDataLst>
            </p:nvPr>
          </p:nvSpPr>
          <p:spPr>
            <a:xfrm>
              <a:off x="1743975" y="1719068"/>
              <a:ext cx="148326" cy="131952"/>
            </a:xfrm>
            <a:custGeom>
              <a:avLst/>
              <a:gdLst/>
              <a:ahLst/>
              <a:cxnLst/>
              <a:rect l="0" t="0" r="0" b="0"/>
              <a:pathLst>
                <a:path w="148326" h="131952">
                  <a:moveTo>
                    <a:pt x="110225" y="65282"/>
                  </a:moveTo>
                  <a:lnTo>
                    <a:pt x="110225" y="65282"/>
                  </a:lnTo>
                  <a:lnTo>
                    <a:pt x="113596" y="61911"/>
                  </a:lnTo>
                  <a:lnTo>
                    <a:pt x="113369" y="54612"/>
                  </a:lnTo>
                  <a:lnTo>
                    <a:pt x="104104" y="29308"/>
                  </a:lnTo>
                  <a:lnTo>
                    <a:pt x="89361" y="12133"/>
                  </a:lnTo>
                  <a:lnTo>
                    <a:pt x="74959" y="1478"/>
                  </a:lnTo>
                  <a:lnTo>
                    <a:pt x="62330" y="0"/>
                  </a:lnTo>
                  <a:lnTo>
                    <a:pt x="55012" y="594"/>
                  </a:lnTo>
                  <a:lnTo>
                    <a:pt x="39355" y="8780"/>
                  </a:lnTo>
                  <a:lnTo>
                    <a:pt x="23693" y="23237"/>
                  </a:lnTo>
                  <a:lnTo>
                    <a:pt x="9678" y="43773"/>
                  </a:lnTo>
                  <a:lnTo>
                    <a:pt x="0" y="79135"/>
                  </a:lnTo>
                  <a:lnTo>
                    <a:pt x="503" y="106311"/>
                  </a:lnTo>
                  <a:lnTo>
                    <a:pt x="5251" y="119030"/>
                  </a:lnTo>
                  <a:lnTo>
                    <a:pt x="8492" y="124397"/>
                  </a:lnTo>
                  <a:lnTo>
                    <a:pt x="12770" y="127975"/>
                  </a:lnTo>
                  <a:lnTo>
                    <a:pt x="23167" y="131951"/>
                  </a:lnTo>
                  <a:lnTo>
                    <a:pt x="28197" y="130895"/>
                  </a:lnTo>
                  <a:lnTo>
                    <a:pt x="37550" y="124076"/>
                  </a:lnTo>
                  <a:lnTo>
                    <a:pt x="50749" y="108338"/>
                  </a:lnTo>
                  <a:lnTo>
                    <a:pt x="62075" y="76034"/>
                  </a:lnTo>
                  <a:lnTo>
                    <a:pt x="65288" y="55949"/>
                  </a:lnTo>
                  <a:lnTo>
                    <a:pt x="65450" y="56238"/>
                  </a:lnTo>
                  <a:lnTo>
                    <a:pt x="65631" y="60322"/>
                  </a:lnTo>
                  <a:lnTo>
                    <a:pt x="79571" y="90377"/>
                  </a:lnTo>
                  <a:lnTo>
                    <a:pt x="87429" y="101835"/>
                  </a:lnTo>
                  <a:lnTo>
                    <a:pt x="95625" y="109280"/>
                  </a:lnTo>
                  <a:lnTo>
                    <a:pt x="105853" y="113059"/>
                  </a:lnTo>
                  <a:lnTo>
                    <a:pt x="111543" y="114067"/>
                  </a:lnTo>
                  <a:lnTo>
                    <a:pt x="125392" y="111423"/>
                  </a:lnTo>
                  <a:lnTo>
                    <a:pt x="148325" y="103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248"/>
          <p:cNvGrpSpPr/>
          <p:nvPr/>
        </p:nvGrpSpPr>
        <p:grpSpPr>
          <a:xfrm>
            <a:off x="2381808" y="1463479"/>
            <a:ext cx="1123393" cy="356519"/>
            <a:chOff x="2381808" y="1463479"/>
            <a:chExt cx="1123393" cy="356519"/>
          </a:xfrm>
        </p:grpSpPr>
        <p:sp>
          <p:nvSpPr>
            <p:cNvPr id="73" name="SMARTInkShape-1340"/>
            <p:cNvSpPr/>
            <p:nvPr>
              <p:custDataLst>
                <p:tags r:id="rId202"/>
              </p:custDataLst>
            </p:nvPr>
          </p:nvSpPr>
          <p:spPr>
            <a:xfrm>
              <a:off x="2535270" y="1684515"/>
              <a:ext cx="56652" cy="131586"/>
            </a:xfrm>
            <a:custGeom>
              <a:avLst/>
              <a:gdLst/>
              <a:ahLst/>
              <a:cxnLst/>
              <a:rect l="0" t="0" r="0" b="0"/>
              <a:pathLst>
                <a:path w="56652" h="131586">
                  <a:moveTo>
                    <a:pt x="55530" y="10935"/>
                  </a:moveTo>
                  <a:lnTo>
                    <a:pt x="55530" y="10935"/>
                  </a:lnTo>
                  <a:lnTo>
                    <a:pt x="48788" y="4193"/>
                  </a:lnTo>
                  <a:lnTo>
                    <a:pt x="41715" y="883"/>
                  </a:lnTo>
                  <a:lnTo>
                    <a:pt x="37853" y="0"/>
                  </a:lnTo>
                  <a:lnTo>
                    <a:pt x="29800" y="901"/>
                  </a:lnTo>
                  <a:lnTo>
                    <a:pt x="9625" y="9169"/>
                  </a:lnTo>
                  <a:lnTo>
                    <a:pt x="3848" y="13208"/>
                  </a:lnTo>
                  <a:lnTo>
                    <a:pt x="2025" y="15978"/>
                  </a:lnTo>
                  <a:lnTo>
                    <a:pt x="0" y="22819"/>
                  </a:lnTo>
                  <a:lnTo>
                    <a:pt x="871" y="26619"/>
                  </a:lnTo>
                  <a:lnTo>
                    <a:pt x="20843" y="56297"/>
                  </a:lnTo>
                  <a:lnTo>
                    <a:pt x="56154" y="102850"/>
                  </a:lnTo>
                  <a:lnTo>
                    <a:pt x="56651" y="107489"/>
                  </a:lnTo>
                  <a:lnTo>
                    <a:pt x="53441" y="116407"/>
                  </a:lnTo>
                  <a:lnTo>
                    <a:pt x="45429" y="123193"/>
                  </a:lnTo>
                  <a:lnTo>
                    <a:pt x="35519" y="127855"/>
                  </a:lnTo>
                  <a:lnTo>
                    <a:pt x="17430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41"/>
            <p:cNvSpPr/>
            <p:nvPr>
              <p:custDataLst>
                <p:tags r:id="rId203"/>
              </p:custDataLst>
            </p:nvPr>
          </p:nvSpPr>
          <p:spPr>
            <a:xfrm>
              <a:off x="2381808" y="1705171"/>
              <a:ext cx="94693" cy="114827"/>
            </a:xfrm>
            <a:custGeom>
              <a:avLst/>
              <a:gdLst/>
              <a:ahLst/>
              <a:cxnLst/>
              <a:rect l="0" t="0" r="0" b="0"/>
              <a:pathLst>
                <a:path w="94693" h="114827">
                  <a:moveTo>
                    <a:pt x="31192" y="41079"/>
                  </a:moveTo>
                  <a:lnTo>
                    <a:pt x="31192" y="41079"/>
                  </a:lnTo>
                  <a:lnTo>
                    <a:pt x="31192" y="44450"/>
                  </a:lnTo>
                  <a:lnTo>
                    <a:pt x="33073" y="47987"/>
                  </a:lnTo>
                  <a:lnTo>
                    <a:pt x="34563" y="49917"/>
                  </a:lnTo>
                  <a:lnTo>
                    <a:pt x="38100" y="52063"/>
                  </a:lnTo>
                  <a:lnTo>
                    <a:pt x="46119" y="53440"/>
                  </a:lnTo>
                  <a:lnTo>
                    <a:pt x="59133" y="46937"/>
                  </a:lnTo>
                  <a:lnTo>
                    <a:pt x="62520" y="43573"/>
                  </a:lnTo>
                  <a:lnTo>
                    <a:pt x="66282" y="36073"/>
                  </a:lnTo>
                  <a:lnTo>
                    <a:pt x="66073" y="28035"/>
                  </a:lnTo>
                  <a:lnTo>
                    <a:pt x="62922" y="19054"/>
                  </a:lnTo>
                  <a:lnTo>
                    <a:pt x="56818" y="8007"/>
                  </a:lnTo>
                  <a:lnTo>
                    <a:pt x="53215" y="4214"/>
                  </a:lnTo>
                  <a:lnTo>
                    <a:pt x="45448" y="0"/>
                  </a:lnTo>
                  <a:lnTo>
                    <a:pt x="37293" y="9"/>
                  </a:lnTo>
                  <a:lnTo>
                    <a:pt x="33142" y="999"/>
                  </a:lnTo>
                  <a:lnTo>
                    <a:pt x="17189" y="12505"/>
                  </a:lnTo>
                  <a:lnTo>
                    <a:pt x="8976" y="27204"/>
                  </a:lnTo>
                  <a:lnTo>
                    <a:pt x="2267" y="55312"/>
                  </a:lnTo>
                  <a:lnTo>
                    <a:pt x="0" y="93044"/>
                  </a:lnTo>
                  <a:lnTo>
                    <a:pt x="2636" y="99711"/>
                  </a:lnTo>
                  <a:lnTo>
                    <a:pt x="7216" y="104862"/>
                  </a:lnTo>
                  <a:lnTo>
                    <a:pt x="13091" y="109001"/>
                  </a:lnTo>
                  <a:lnTo>
                    <a:pt x="38215" y="114826"/>
                  </a:lnTo>
                  <a:lnTo>
                    <a:pt x="94692" y="104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42"/>
            <p:cNvSpPr/>
            <p:nvPr>
              <p:custDataLst>
                <p:tags r:id="rId204"/>
              </p:custDataLst>
            </p:nvPr>
          </p:nvSpPr>
          <p:spPr>
            <a:xfrm>
              <a:off x="2689665" y="1545742"/>
              <a:ext cx="47186" cy="250158"/>
            </a:xfrm>
            <a:custGeom>
              <a:avLst/>
              <a:gdLst/>
              <a:ahLst/>
              <a:cxnLst/>
              <a:rect l="0" t="0" r="0" b="0"/>
              <a:pathLst>
                <a:path w="47186" h="250158">
                  <a:moveTo>
                    <a:pt x="47185" y="3658"/>
                  </a:moveTo>
                  <a:lnTo>
                    <a:pt x="47185" y="3658"/>
                  </a:lnTo>
                  <a:lnTo>
                    <a:pt x="40443" y="287"/>
                  </a:lnTo>
                  <a:lnTo>
                    <a:pt x="37751" y="0"/>
                  </a:lnTo>
                  <a:lnTo>
                    <a:pt x="32879" y="1562"/>
                  </a:lnTo>
                  <a:lnTo>
                    <a:pt x="22799" y="13150"/>
                  </a:lnTo>
                  <a:lnTo>
                    <a:pt x="14246" y="40102"/>
                  </a:lnTo>
                  <a:lnTo>
                    <a:pt x="10614" y="78270"/>
                  </a:lnTo>
                  <a:lnTo>
                    <a:pt x="9764" y="110196"/>
                  </a:lnTo>
                  <a:lnTo>
                    <a:pt x="8681" y="144142"/>
                  </a:lnTo>
                  <a:lnTo>
                    <a:pt x="4105" y="189608"/>
                  </a:lnTo>
                  <a:lnTo>
                    <a:pt x="0" y="231647"/>
                  </a:lnTo>
                  <a:lnTo>
                    <a:pt x="2225" y="242570"/>
                  </a:lnTo>
                  <a:lnTo>
                    <a:pt x="3806" y="245482"/>
                  </a:lnTo>
                  <a:lnTo>
                    <a:pt x="5566" y="247424"/>
                  </a:lnTo>
                  <a:lnTo>
                    <a:pt x="9402" y="249582"/>
                  </a:lnTo>
                  <a:lnTo>
                    <a:pt x="11413" y="250157"/>
                  </a:lnTo>
                  <a:lnTo>
                    <a:pt x="13459" y="249130"/>
                  </a:lnTo>
                  <a:lnTo>
                    <a:pt x="19710" y="240941"/>
                  </a:lnTo>
                  <a:lnTo>
                    <a:pt x="28135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43"/>
            <p:cNvSpPr/>
            <p:nvPr>
              <p:custDataLst>
                <p:tags r:id="rId205"/>
              </p:custDataLst>
            </p:nvPr>
          </p:nvSpPr>
          <p:spPr>
            <a:xfrm>
              <a:off x="2616461" y="1670050"/>
              <a:ext cx="69590" cy="19051"/>
            </a:xfrm>
            <a:custGeom>
              <a:avLst/>
              <a:gdLst/>
              <a:ahLst/>
              <a:cxnLst/>
              <a:rect l="0" t="0" r="0" b="0"/>
              <a:pathLst>
                <a:path w="69590" h="19051">
                  <a:moveTo>
                    <a:pt x="6089" y="19050"/>
                  </a:moveTo>
                  <a:lnTo>
                    <a:pt x="6089" y="19050"/>
                  </a:lnTo>
                  <a:lnTo>
                    <a:pt x="2718" y="19050"/>
                  </a:lnTo>
                  <a:lnTo>
                    <a:pt x="1725" y="18344"/>
                  </a:lnTo>
                  <a:lnTo>
                    <a:pt x="1063" y="17169"/>
                  </a:lnTo>
                  <a:lnTo>
                    <a:pt x="0" y="13583"/>
                  </a:lnTo>
                  <a:lnTo>
                    <a:pt x="6559" y="9590"/>
                  </a:lnTo>
                  <a:lnTo>
                    <a:pt x="50647" y="3264"/>
                  </a:lnTo>
                  <a:lnTo>
                    <a:pt x="69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44"/>
            <p:cNvSpPr/>
            <p:nvPr>
              <p:custDataLst>
                <p:tags r:id="rId206"/>
              </p:custDataLst>
            </p:nvPr>
          </p:nvSpPr>
          <p:spPr>
            <a:xfrm>
              <a:off x="2762250" y="16764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5149" y="3319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345"/>
            <p:cNvSpPr/>
            <p:nvPr>
              <p:custDataLst>
                <p:tags r:id="rId207"/>
              </p:custDataLst>
            </p:nvPr>
          </p:nvSpPr>
          <p:spPr>
            <a:xfrm>
              <a:off x="2774950" y="16028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346"/>
            <p:cNvSpPr/>
            <p:nvPr>
              <p:custDataLst>
                <p:tags r:id="rId208"/>
              </p:custDataLst>
            </p:nvPr>
          </p:nvSpPr>
          <p:spPr>
            <a:xfrm>
              <a:off x="2870840" y="1666438"/>
              <a:ext cx="120011" cy="124263"/>
            </a:xfrm>
            <a:custGeom>
              <a:avLst/>
              <a:gdLst/>
              <a:ahLst/>
              <a:cxnLst/>
              <a:rect l="0" t="0" r="0" b="0"/>
              <a:pathLst>
                <a:path w="120011" h="124263">
                  <a:moveTo>
                    <a:pt x="18410" y="3612"/>
                  </a:moveTo>
                  <a:lnTo>
                    <a:pt x="18410" y="3612"/>
                  </a:lnTo>
                  <a:lnTo>
                    <a:pt x="15039" y="6983"/>
                  </a:lnTo>
                  <a:lnTo>
                    <a:pt x="12943" y="19192"/>
                  </a:lnTo>
                  <a:lnTo>
                    <a:pt x="12138" y="63503"/>
                  </a:lnTo>
                  <a:lnTo>
                    <a:pt x="6599" y="101524"/>
                  </a:lnTo>
                  <a:lnTo>
                    <a:pt x="5597" y="104164"/>
                  </a:lnTo>
                  <a:lnTo>
                    <a:pt x="4224" y="105219"/>
                  </a:lnTo>
                  <a:lnTo>
                    <a:pt x="2603" y="105217"/>
                  </a:lnTo>
                  <a:lnTo>
                    <a:pt x="1521" y="103804"/>
                  </a:lnTo>
                  <a:lnTo>
                    <a:pt x="0" y="94368"/>
                  </a:lnTo>
                  <a:lnTo>
                    <a:pt x="2815" y="56407"/>
                  </a:lnTo>
                  <a:lnTo>
                    <a:pt x="15277" y="16994"/>
                  </a:lnTo>
                  <a:lnTo>
                    <a:pt x="23133" y="6502"/>
                  </a:lnTo>
                  <a:lnTo>
                    <a:pt x="29446" y="1369"/>
                  </a:lnTo>
                  <a:lnTo>
                    <a:pt x="32117" y="0"/>
                  </a:lnTo>
                  <a:lnTo>
                    <a:pt x="34604" y="1204"/>
                  </a:lnTo>
                  <a:lnTo>
                    <a:pt x="39248" y="8186"/>
                  </a:lnTo>
                  <a:lnTo>
                    <a:pt x="47979" y="45830"/>
                  </a:lnTo>
                  <a:lnTo>
                    <a:pt x="54615" y="88804"/>
                  </a:lnTo>
                  <a:lnTo>
                    <a:pt x="55668" y="95803"/>
                  </a:lnTo>
                  <a:lnTo>
                    <a:pt x="67131" y="55519"/>
                  </a:lnTo>
                  <a:lnTo>
                    <a:pt x="79413" y="32397"/>
                  </a:lnTo>
                  <a:lnTo>
                    <a:pt x="82362" y="29152"/>
                  </a:lnTo>
                  <a:lnTo>
                    <a:pt x="85034" y="28400"/>
                  </a:lnTo>
                  <a:lnTo>
                    <a:pt x="87520" y="29310"/>
                  </a:lnTo>
                  <a:lnTo>
                    <a:pt x="89883" y="31327"/>
                  </a:lnTo>
                  <a:lnTo>
                    <a:pt x="96581" y="47650"/>
                  </a:lnTo>
                  <a:lnTo>
                    <a:pt x="103947" y="91593"/>
                  </a:lnTo>
                  <a:lnTo>
                    <a:pt x="120010" y="12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347"/>
            <p:cNvSpPr/>
            <p:nvPr>
              <p:custDataLst>
                <p:tags r:id="rId209"/>
              </p:custDataLst>
            </p:nvPr>
          </p:nvSpPr>
          <p:spPr>
            <a:xfrm>
              <a:off x="3019197" y="1593850"/>
              <a:ext cx="212954" cy="190408"/>
            </a:xfrm>
            <a:custGeom>
              <a:avLst/>
              <a:gdLst/>
              <a:ahLst/>
              <a:cxnLst/>
              <a:rect l="0" t="0" r="0" b="0"/>
              <a:pathLst>
                <a:path w="212954" h="190408">
                  <a:moveTo>
                    <a:pt x="105003" y="127000"/>
                  </a:moveTo>
                  <a:lnTo>
                    <a:pt x="105003" y="127000"/>
                  </a:lnTo>
                  <a:lnTo>
                    <a:pt x="96214" y="113185"/>
                  </a:lnTo>
                  <a:lnTo>
                    <a:pt x="76460" y="93692"/>
                  </a:lnTo>
                  <a:lnTo>
                    <a:pt x="65506" y="87972"/>
                  </a:lnTo>
                  <a:lnTo>
                    <a:pt x="44068" y="84156"/>
                  </a:lnTo>
                  <a:lnTo>
                    <a:pt x="29943" y="88908"/>
                  </a:lnTo>
                  <a:lnTo>
                    <a:pt x="23213" y="93139"/>
                  </a:lnTo>
                  <a:lnTo>
                    <a:pt x="11972" y="107247"/>
                  </a:lnTo>
                  <a:lnTo>
                    <a:pt x="3683" y="125276"/>
                  </a:lnTo>
                  <a:lnTo>
                    <a:pt x="0" y="145049"/>
                  </a:lnTo>
                  <a:lnTo>
                    <a:pt x="2126" y="161833"/>
                  </a:lnTo>
                  <a:lnTo>
                    <a:pt x="8480" y="175642"/>
                  </a:lnTo>
                  <a:lnTo>
                    <a:pt x="18359" y="186484"/>
                  </a:lnTo>
                  <a:lnTo>
                    <a:pt x="23958" y="189234"/>
                  </a:lnTo>
                  <a:lnTo>
                    <a:pt x="35821" y="190407"/>
                  </a:lnTo>
                  <a:lnTo>
                    <a:pt x="54401" y="183731"/>
                  </a:lnTo>
                  <a:lnTo>
                    <a:pt x="63228" y="174791"/>
                  </a:lnTo>
                  <a:lnTo>
                    <a:pt x="68798" y="163763"/>
                  </a:lnTo>
                  <a:lnTo>
                    <a:pt x="72992" y="138150"/>
                  </a:lnTo>
                  <a:lnTo>
                    <a:pt x="73079" y="138666"/>
                  </a:lnTo>
                  <a:lnTo>
                    <a:pt x="80138" y="151497"/>
                  </a:lnTo>
                  <a:lnTo>
                    <a:pt x="84779" y="156232"/>
                  </a:lnTo>
                  <a:lnTo>
                    <a:pt x="91546" y="160688"/>
                  </a:lnTo>
                  <a:lnTo>
                    <a:pt x="101139" y="161258"/>
                  </a:lnTo>
                  <a:lnTo>
                    <a:pt x="111752" y="158454"/>
                  </a:lnTo>
                  <a:lnTo>
                    <a:pt x="133826" y="141392"/>
                  </a:lnTo>
                  <a:lnTo>
                    <a:pt x="156817" y="113625"/>
                  </a:lnTo>
                  <a:lnTo>
                    <a:pt x="173893" y="84367"/>
                  </a:lnTo>
                  <a:lnTo>
                    <a:pt x="193241" y="43141"/>
                  </a:lnTo>
                  <a:lnTo>
                    <a:pt x="2129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348"/>
            <p:cNvSpPr/>
            <p:nvPr>
              <p:custDataLst>
                <p:tags r:id="rId210"/>
              </p:custDataLst>
            </p:nvPr>
          </p:nvSpPr>
          <p:spPr>
            <a:xfrm>
              <a:off x="3189778" y="1463479"/>
              <a:ext cx="80473" cy="315330"/>
            </a:xfrm>
            <a:custGeom>
              <a:avLst/>
              <a:gdLst/>
              <a:ahLst/>
              <a:cxnLst/>
              <a:rect l="0" t="0" r="0" b="0"/>
              <a:pathLst>
                <a:path w="80473" h="315330">
                  <a:moveTo>
                    <a:pt x="80472" y="3371"/>
                  </a:moveTo>
                  <a:lnTo>
                    <a:pt x="80472" y="3371"/>
                  </a:lnTo>
                  <a:lnTo>
                    <a:pt x="80472" y="0"/>
                  </a:lnTo>
                  <a:lnTo>
                    <a:pt x="76709" y="3989"/>
                  </a:lnTo>
                  <a:lnTo>
                    <a:pt x="59424" y="37281"/>
                  </a:lnTo>
                  <a:lnTo>
                    <a:pt x="45952" y="70888"/>
                  </a:lnTo>
                  <a:lnTo>
                    <a:pt x="31263" y="111695"/>
                  </a:lnTo>
                  <a:lnTo>
                    <a:pt x="17679" y="155702"/>
                  </a:lnTo>
                  <a:lnTo>
                    <a:pt x="8349" y="197368"/>
                  </a:lnTo>
                  <a:lnTo>
                    <a:pt x="2556" y="234936"/>
                  </a:lnTo>
                  <a:lnTo>
                    <a:pt x="0" y="277770"/>
                  </a:lnTo>
                  <a:lnTo>
                    <a:pt x="1903" y="296776"/>
                  </a:lnTo>
                  <a:lnTo>
                    <a:pt x="5515" y="303397"/>
                  </a:lnTo>
                  <a:lnTo>
                    <a:pt x="17054" y="312634"/>
                  </a:lnTo>
                  <a:lnTo>
                    <a:pt x="29708" y="315329"/>
                  </a:lnTo>
                  <a:lnTo>
                    <a:pt x="42388" y="313469"/>
                  </a:lnTo>
                  <a:lnTo>
                    <a:pt x="55079" y="307938"/>
                  </a:lnTo>
                  <a:lnTo>
                    <a:pt x="80472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349"/>
            <p:cNvSpPr/>
            <p:nvPr>
              <p:custDataLst>
                <p:tags r:id="rId211"/>
              </p:custDataLst>
            </p:nvPr>
          </p:nvSpPr>
          <p:spPr>
            <a:xfrm>
              <a:off x="3145941" y="1631950"/>
              <a:ext cx="124310" cy="6351"/>
            </a:xfrm>
            <a:custGeom>
              <a:avLst/>
              <a:gdLst/>
              <a:ahLst/>
              <a:cxnLst/>
              <a:rect l="0" t="0" r="0" b="0"/>
              <a:pathLst>
                <a:path w="1243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10254" y="4468"/>
                  </a:lnTo>
                  <a:lnTo>
                    <a:pt x="48941" y="883"/>
                  </a:lnTo>
                  <a:lnTo>
                    <a:pt x="93197" y="261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350"/>
            <p:cNvSpPr/>
            <p:nvPr>
              <p:custDataLst>
                <p:tags r:id="rId212"/>
              </p:custDataLst>
            </p:nvPr>
          </p:nvSpPr>
          <p:spPr>
            <a:xfrm>
              <a:off x="3322084" y="1634431"/>
              <a:ext cx="183117" cy="148247"/>
            </a:xfrm>
            <a:custGeom>
              <a:avLst/>
              <a:gdLst/>
              <a:ahLst/>
              <a:cxnLst/>
              <a:rect l="0" t="0" r="0" b="0"/>
              <a:pathLst>
                <a:path w="183117" h="148247">
                  <a:moveTo>
                    <a:pt x="11666" y="54669"/>
                  </a:moveTo>
                  <a:lnTo>
                    <a:pt x="11666" y="54669"/>
                  </a:lnTo>
                  <a:lnTo>
                    <a:pt x="57169" y="34896"/>
                  </a:lnTo>
                  <a:lnTo>
                    <a:pt x="83449" y="18543"/>
                  </a:lnTo>
                  <a:lnTo>
                    <a:pt x="85627" y="13652"/>
                  </a:lnTo>
                  <a:lnTo>
                    <a:pt x="85667" y="8274"/>
                  </a:lnTo>
                  <a:lnTo>
                    <a:pt x="84284" y="2572"/>
                  </a:lnTo>
                  <a:lnTo>
                    <a:pt x="80539" y="182"/>
                  </a:lnTo>
                  <a:lnTo>
                    <a:pt x="75220" y="0"/>
                  </a:lnTo>
                  <a:lnTo>
                    <a:pt x="68852" y="1290"/>
                  </a:lnTo>
                  <a:lnTo>
                    <a:pt x="43035" y="19960"/>
                  </a:lnTo>
                  <a:lnTo>
                    <a:pt x="16413" y="54576"/>
                  </a:lnTo>
                  <a:lnTo>
                    <a:pt x="764" y="92741"/>
                  </a:lnTo>
                  <a:lnTo>
                    <a:pt x="0" y="112512"/>
                  </a:lnTo>
                  <a:lnTo>
                    <a:pt x="1772" y="120748"/>
                  </a:lnTo>
                  <a:lnTo>
                    <a:pt x="15030" y="135543"/>
                  </a:lnTo>
                  <a:lnTo>
                    <a:pt x="24492" y="142452"/>
                  </a:lnTo>
                  <a:lnTo>
                    <a:pt x="50057" y="148246"/>
                  </a:lnTo>
                  <a:lnTo>
                    <a:pt x="92420" y="145661"/>
                  </a:lnTo>
                  <a:lnTo>
                    <a:pt x="135547" y="137839"/>
                  </a:lnTo>
                  <a:lnTo>
                    <a:pt x="183116" y="130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249"/>
          <p:cNvGrpSpPr/>
          <p:nvPr/>
        </p:nvGrpSpPr>
        <p:grpSpPr>
          <a:xfrm>
            <a:off x="4080166" y="1386619"/>
            <a:ext cx="199735" cy="434961"/>
            <a:chOff x="4080166" y="1386619"/>
            <a:chExt cx="199735" cy="434961"/>
          </a:xfrm>
        </p:grpSpPr>
        <p:sp>
          <p:nvSpPr>
            <p:cNvPr id="85" name="SMARTInkShape-1351"/>
            <p:cNvSpPr/>
            <p:nvPr>
              <p:custDataLst>
                <p:tags r:id="rId200"/>
              </p:custDataLst>
            </p:nvPr>
          </p:nvSpPr>
          <p:spPr>
            <a:xfrm>
              <a:off x="4080166" y="1599774"/>
              <a:ext cx="199735" cy="221806"/>
            </a:xfrm>
            <a:custGeom>
              <a:avLst/>
              <a:gdLst/>
              <a:ahLst/>
              <a:cxnLst/>
              <a:rect l="0" t="0" r="0" b="0"/>
              <a:pathLst>
                <a:path w="199735" h="221806">
                  <a:moveTo>
                    <a:pt x="129884" y="63926"/>
                  </a:moveTo>
                  <a:lnTo>
                    <a:pt x="129884" y="63926"/>
                  </a:lnTo>
                  <a:lnTo>
                    <a:pt x="133255" y="60555"/>
                  </a:lnTo>
                  <a:lnTo>
                    <a:pt x="134910" y="55137"/>
                  </a:lnTo>
                  <a:lnTo>
                    <a:pt x="136156" y="36638"/>
                  </a:lnTo>
                  <a:lnTo>
                    <a:pt x="132437" y="30396"/>
                  </a:lnTo>
                  <a:lnTo>
                    <a:pt x="129469" y="26756"/>
                  </a:lnTo>
                  <a:lnTo>
                    <a:pt x="100911" y="11277"/>
                  </a:lnTo>
                  <a:lnTo>
                    <a:pt x="81004" y="8110"/>
                  </a:lnTo>
                  <a:lnTo>
                    <a:pt x="65356" y="13013"/>
                  </a:lnTo>
                  <a:lnTo>
                    <a:pt x="49699" y="22954"/>
                  </a:lnTo>
                  <a:lnTo>
                    <a:pt x="28985" y="45828"/>
                  </a:lnTo>
                  <a:lnTo>
                    <a:pt x="10853" y="80201"/>
                  </a:lnTo>
                  <a:lnTo>
                    <a:pt x="1090" y="124801"/>
                  </a:lnTo>
                  <a:lnTo>
                    <a:pt x="0" y="168198"/>
                  </a:lnTo>
                  <a:lnTo>
                    <a:pt x="7247" y="192584"/>
                  </a:lnTo>
                  <a:lnTo>
                    <a:pt x="17523" y="209537"/>
                  </a:lnTo>
                  <a:lnTo>
                    <a:pt x="23227" y="216033"/>
                  </a:lnTo>
                  <a:lnTo>
                    <a:pt x="29851" y="219659"/>
                  </a:lnTo>
                  <a:lnTo>
                    <a:pt x="44738" y="221805"/>
                  </a:lnTo>
                  <a:lnTo>
                    <a:pt x="72357" y="215676"/>
                  </a:lnTo>
                  <a:lnTo>
                    <a:pt x="106253" y="201552"/>
                  </a:lnTo>
                  <a:lnTo>
                    <a:pt x="136366" y="173849"/>
                  </a:lnTo>
                  <a:lnTo>
                    <a:pt x="163163" y="135458"/>
                  </a:lnTo>
                  <a:lnTo>
                    <a:pt x="182234" y="96174"/>
                  </a:lnTo>
                  <a:lnTo>
                    <a:pt x="190080" y="61094"/>
                  </a:lnTo>
                  <a:lnTo>
                    <a:pt x="188153" y="42912"/>
                  </a:lnTo>
                  <a:lnTo>
                    <a:pt x="181887" y="28481"/>
                  </a:lnTo>
                  <a:lnTo>
                    <a:pt x="172047" y="17363"/>
                  </a:lnTo>
                  <a:lnTo>
                    <a:pt x="151235" y="3171"/>
                  </a:lnTo>
                  <a:lnTo>
                    <a:pt x="135376" y="0"/>
                  </a:lnTo>
                  <a:lnTo>
                    <a:pt x="98827" y="3713"/>
                  </a:lnTo>
                  <a:lnTo>
                    <a:pt x="71450" y="15981"/>
                  </a:lnTo>
                  <a:lnTo>
                    <a:pt x="48834" y="36393"/>
                  </a:lnTo>
                  <a:lnTo>
                    <a:pt x="40945" y="52159"/>
                  </a:lnTo>
                  <a:lnTo>
                    <a:pt x="38145" y="67868"/>
                  </a:lnTo>
                  <a:lnTo>
                    <a:pt x="39252" y="81906"/>
                  </a:lnTo>
                  <a:lnTo>
                    <a:pt x="45859" y="93319"/>
                  </a:lnTo>
                  <a:lnTo>
                    <a:pt x="50584" y="98338"/>
                  </a:lnTo>
                  <a:lnTo>
                    <a:pt x="65241" y="103914"/>
                  </a:lnTo>
                  <a:lnTo>
                    <a:pt x="93327" y="105173"/>
                  </a:lnTo>
                  <a:lnTo>
                    <a:pt x="127754" y="99195"/>
                  </a:lnTo>
                  <a:lnTo>
                    <a:pt x="165471" y="88487"/>
                  </a:lnTo>
                  <a:lnTo>
                    <a:pt x="199734" y="76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52"/>
            <p:cNvSpPr/>
            <p:nvPr>
              <p:custDataLst>
                <p:tags r:id="rId201"/>
              </p:custDataLst>
            </p:nvPr>
          </p:nvSpPr>
          <p:spPr>
            <a:xfrm>
              <a:off x="4084582" y="1386619"/>
              <a:ext cx="106419" cy="113859"/>
            </a:xfrm>
            <a:custGeom>
              <a:avLst/>
              <a:gdLst/>
              <a:ahLst/>
              <a:cxnLst/>
              <a:rect l="0" t="0" r="0" b="0"/>
              <a:pathLst>
                <a:path w="106419" h="113859">
                  <a:moveTo>
                    <a:pt x="49268" y="42131"/>
                  </a:moveTo>
                  <a:lnTo>
                    <a:pt x="49268" y="42131"/>
                  </a:lnTo>
                  <a:lnTo>
                    <a:pt x="40430" y="42131"/>
                  </a:lnTo>
                  <a:lnTo>
                    <a:pt x="39143" y="44248"/>
                  </a:lnTo>
                  <a:lnTo>
                    <a:pt x="33314" y="62854"/>
                  </a:lnTo>
                  <a:lnTo>
                    <a:pt x="6223" y="109586"/>
                  </a:lnTo>
                  <a:lnTo>
                    <a:pt x="1914" y="113739"/>
                  </a:lnTo>
                  <a:lnTo>
                    <a:pt x="765" y="113858"/>
                  </a:lnTo>
                  <a:lnTo>
                    <a:pt x="0" y="113232"/>
                  </a:lnTo>
                  <a:lnTo>
                    <a:pt x="8204" y="73083"/>
                  </a:lnTo>
                  <a:lnTo>
                    <a:pt x="19232" y="28568"/>
                  </a:lnTo>
                  <a:lnTo>
                    <a:pt x="26747" y="14231"/>
                  </a:lnTo>
                  <a:lnTo>
                    <a:pt x="34790" y="5507"/>
                  </a:lnTo>
                  <a:lnTo>
                    <a:pt x="43068" y="1159"/>
                  </a:lnTo>
                  <a:lnTo>
                    <a:pt x="47252" y="0"/>
                  </a:lnTo>
                  <a:lnTo>
                    <a:pt x="50746" y="638"/>
                  </a:lnTo>
                  <a:lnTo>
                    <a:pt x="56510" y="5110"/>
                  </a:lnTo>
                  <a:lnTo>
                    <a:pt x="79165" y="30966"/>
                  </a:lnTo>
                  <a:lnTo>
                    <a:pt x="95486" y="73133"/>
                  </a:lnTo>
                  <a:lnTo>
                    <a:pt x="106418" y="99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1353"/>
          <p:cNvSpPr/>
          <p:nvPr>
            <p:custDataLst>
              <p:tags r:id="rId1"/>
            </p:custDataLst>
          </p:nvPr>
        </p:nvSpPr>
        <p:spPr>
          <a:xfrm>
            <a:off x="4611655" y="1514806"/>
            <a:ext cx="309596" cy="513596"/>
          </a:xfrm>
          <a:custGeom>
            <a:avLst/>
            <a:gdLst/>
            <a:ahLst/>
            <a:cxnLst/>
            <a:rect l="0" t="0" r="0" b="0"/>
            <a:pathLst>
              <a:path w="309596" h="513596">
                <a:moveTo>
                  <a:pt x="119095" y="244144"/>
                </a:moveTo>
                <a:lnTo>
                  <a:pt x="119095" y="244144"/>
                </a:lnTo>
                <a:lnTo>
                  <a:pt x="127933" y="219725"/>
                </a:lnTo>
                <a:lnTo>
                  <a:pt x="128197" y="206480"/>
                </a:lnTo>
                <a:lnTo>
                  <a:pt x="127280" y="199985"/>
                </a:lnTo>
                <a:lnTo>
                  <a:pt x="120615" y="189005"/>
                </a:lnTo>
                <a:lnTo>
                  <a:pt x="115875" y="184101"/>
                </a:lnTo>
                <a:lnTo>
                  <a:pt x="103083" y="178653"/>
                </a:lnTo>
                <a:lnTo>
                  <a:pt x="95720" y="177200"/>
                </a:lnTo>
                <a:lnTo>
                  <a:pt x="65132" y="185268"/>
                </a:lnTo>
                <a:lnTo>
                  <a:pt x="32629" y="207806"/>
                </a:lnTo>
                <a:lnTo>
                  <a:pt x="7397" y="236827"/>
                </a:lnTo>
                <a:lnTo>
                  <a:pt x="777" y="257355"/>
                </a:lnTo>
                <a:lnTo>
                  <a:pt x="0" y="267768"/>
                </a:lnTo>
                <a:lnTo>
                  <a:pt x="1598" y="276121"/>
                </a:lnTo>
                <a:lnTo>
                  <a:pt x="9019" y="289165"/>
                </a:lnTo>
                <a:lnTo>
                  <a:pt x="25017" y="297785"/>
                </a:lnTo>
                <a:lnTo>
                  <a:pt x="35209" y="301071"/>
                </a:lnTo>
                <a:lnTo>
                  <a:pt x="57824" y="300960"/>
                </a:lnTo>
                <a:lnTo>
                  <a:pt x="80574" y="294795"/>
                </a:lnTo>
                <a:lnTo>
                  <a:pt x="100093" y="282648"/>
                </a:lnTo>
                <a:lnTo>
                  <a:pt x="123578" y="256572"/>
                </a:lnTo>
                <a:lnTo>
                  <a:pt x="129789" y="231088"/>
                </a:lnTo>
                <a:lnTo>
                  <a:pt x="127438" y="190652"/>
                </a:lnTo>
                <a:lnTo>
                  <a:pt x="121392" y="170275"/>
                </a:lnTo>
                <a:lnTo>
                  <a:pt x="104239" y="145794"/>
                </a:lnTo>
                <a:lnTo>
                  <a:pt x="104252" y="143300"/>
                </a:lnTo>
                <a:lnTo>
                  <a:pt x="104966" y="140931"/>
                </a:lnTo>
                <a:lnTo>
                  <a:pt x="116084" y="127484"/>
                </a:lnTo>
                <a:lnTo>
                  <a:pt x="160631" y="95902"/>
                </a:lnTo>
                <a:lnTo>
                  <a:pt x="196313" y="70163"/>
                </a:lnTo>
                <a:lnTo>
                  <a:pt x="242925" y="33232"/>
                </a:lnTo>
                <a:lnTo>
                  <a:pt x="279596" y="695"/>
                </a:lnTo>
                <a:lnTo>
                  <a:pt x="279718" y="0"/>
                </a:lnTo>
                <a:lnTo>
                  <a:pt x="276090" y="1110"/>
                </a:lnTo>
                <a:lnTo>
                  <a:pt x="238826" y="37771"/>
                </a:lnTo>
                <a:lnTo>
                  <a:pt x="213936" y="67756"/>
                </a:lnTo>
                <a:lnTo>
                  <a:pt x="188763" y="104601"/>
                </a:lnTo>
                <a:lnTo>
                  <a:pt x="161583" y="148258"/>
                </a:lnTo>
                <a:lnTo>
                  <a:pt x="147420" y="171753"/>
                </a:lnTo>
                <a:lnTo>
                  <a:pt x="135156" y="196589"/>
                </a:lnTo>
                <a:lnTo>
                  <a:pt x="124158" y="222319"/>
                </a:lnTo>
                <a:lnTo>
                  <a:pt x="114004" y="248644"/>
                </a:lnTo>
                <a:lnTo>
                  <a:pt x="106529" y="276072"/>
                </a:lnTo>
                <a:lnTo>
                  <a:pt x="100840" y="304235"/>
                </a:lnTo>
                <a:lnTo>
                  <a:pt x="96341" y="332888"/>
                </a:lnTo>
                <a:lnTo>
                  <a:pt x="94048" y="359045"/>
                </a:lnTo>
                <a:lnTo>
                  <a:pt x="93224" y="383539"/>
                </a:lnTo>
                <a:lnTo>
                  <a:pt x="96308" y="427453"/>
                </a:lnTo>
                <a:lnTo>
                  <a:pt x="107086" y="463433"/>
                </a:lnTo>
                <a:lnTo>
                  <a:pt x="129021" y="501343"/>
                </a:lnTo>
                <a:lnTo>
                  <a:pt x="137707" y="508038"/>
                </a:lnTo>
                <a:lnTo>
                  <a:pt x="156765" y="513595"/>
                </a:lnTo>
                <a:lnTo>
                  <a:pt x="165375" y="512678"/>
                </a:lnTo>
                <a:lnTo>
                  <a:pt x="180586" y="506015"/>
                </a:lnTo>
                <a:lnTo>
                  <a:pt x="190639" y="490353"/>
                </a:lnTo>
                <a:lnTo>
                  <a:pt x="196753" y="466459"/>
                </a:lnTo>
                <a:lnTo>
                  <a:pt x="199471" y="432321"/>
                </a:lnTo>
                <a:lnTo>
                  <a:pt x="198797" y="397393"/>
                </a:lnTo>
                <a:lnTo>
                  <a:pt x="196333" y="355403"/>
                </a:lnTo>
                <a:lnTo>
                  <a:pt x="193721" y="331437"/>
                </a:lnTo>
                <a:lnTo>
                  <a:pt x="189888" y="317440"/>
                </a:lnTo>
                <a:lnTo>
                  <a:pt x="190279" y="316291"/>
                </a:lnTo>
                <a:lnTo>
                  <a:pt x="191246" y="315525"/>
                </a:lnTo>
                <a:lnTo>
                  <a:pt x="237769" y="298153"/>
                </a:lnTo>
                <a:lnTo>
                  <a:pt x="278291" y="280160"/>
                </a:lnTo>
                <a:lnTo>
                  <a:pt x="309595" y="2631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251"/>
          <p:cNvGrpSpPr/>
          <p:nvPr/>
        </p:nvGrpSpPr>
        <p:grpSpPr>
          <a:xfrm>
            <a:off x="5378450" y="1483056"/>
            <a:ext cx="546101" cy="273504"/>
            <a:chOff x="5378450" y="1483056"/>
            <a:chExt cx="546101" cy="273504"/>
          </a:xfrm>
        </p:grpSpPr>
        <p:sp>
          <p:nvSpPr>
            <p:cNvPr id="89" name="SMARTInkShape-1354"/>
            <p:cNvSpPr/>
            <p:nvPr>
              <p:custDataLst>
                <p:tags r:id="rId197"/>
              </p:custDataLst>
            </p:nvPr>
          </p:nvSpPr>
          <p:spPr>
            <a:xfrm>
              <a:off x="5464421" y="1483056"/>
              <a:ext cx="57086" cy="273504"/>
            </a:xfrm>
            <a:custGeom>
              <a:avLst/>
              <a:gdLst/>
              <a:ahLst/>
              <a:cxnLst/>
              <a:rect l="0" t="0" r="0" b="0"/>
              <a:pathLst>
                <a:path w="57086" h="273504">
                  <a:moveTo>
                    <a:pt x="34679" y="21894"/>
                  </a:moveTo>
                  <a:lnTo>
                    <a:pt x="34679" y="21894"/>
                  </a:lnTo>
                  <a:lnTo>
                    <a:pt x="34679" y="18523"/>
                  </a:lnTo>
                  <a:lnTo>
                    <a:pt x="36561" y="14987"/>
                  </a:lnTo>
                  <a:lnTo>
                    <a:pt x="39043" y="11063"/>
                  </a:lnTo>
                  <a:lnTo>
                    <a:pt x="40636" y="2795"/>
                  </a:lnTo>
                  <a:lnTo>
                    <a:pt x="40855" y="0"/>
                  </a:lnTo>
                  <a:lnTo>
                    <a:pt x="40951" y="1110"/>
                  </a:lnTo>
                  <a:lnTo>
                    <a:pt x="41006" y="12443"/>
                  </a:lnTo>
                  <a:lnTo>
                    <a:pt x="26522" y="51855"/>
                  </a:lnTo>
                  <a:lnTo>
                    <a:pt x="14309" y="96467"/>
                  </a:lnTo>
                  <a:lnTo>
                    <a:pt x="8457" y="128886"/>
                  </a:lnTo>
                  <a:lnTo>
                    <a:pt x="5386" y="162109"/>
                  </a:lnTo>
                  <a:lnTo>
                    <a:pt x="1776" y="208783"/>
                  </a:lnTo>
                  <a:lnTo>
                    <a:pt x="0" y="243780"/>
                  </a:lnTo>
                  <a:lnTo>
                    <a:pt x="3942" y="263791"/>
                  </a:lnTo>
                  <a:lnTo>
                    <a:pt x="5721" y="267826"/>
                  </a:lnTo>
                  <a:lnTo>
                    <a:pt x="8318" y="270515"/>
                  </a:lnTo>
                  <a:lnTo>
                    <a:pt x="14967" y="273503"/>
                  </a:lnTo>
                  <a:lnTo>
                    <a:pt x="26388" y="271069"/>
                  </a:lnTo>
                  <a:lnTo>
                    <a:pt x="44922" y="261764"/>
                  </a:lnTo>
                  <a:lnTo>
                    <a:pt x="49974" y="258007"/>
                  </a:lnTo>
                  <a:lnTo>
                    <a:pt x="55589" y="248189"/>
                  </a:lnTo>
                  <a:lnTo>
                    <a:pt x="57085" y="242607"/>
                  </a:lnTo>
                  <a:lnTo>
                    <a:pt x="49341" y="226998"/>
                  </a:lnTo>
                  <a:lnTo>
                    <a:pt x="28329" y="199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355"/>
            <p:cNvSpPr/>
            <p:nvPr>
              <p:custDataLst>
                <p:tags r:id="rId198"/>
              </p:custDataLst>
            </p:nvPr>
          </p:nvSpPr>
          <p:spPr>
            <a:xfrm>
              <a:off x="5378450" y="1612939"/>
              <a:ext cx="254001" cy="118703"/>
            </a:xfrm>
            <a:custGeom>
              <a:avLst/>
              <a:gdLst/>
              <a:ahLst/>
              <a:cxnLst/>
              <a:rect l="0" t="0" r="0" b="0"/>
              <a:pathLst>
                <a:path w="254001" h="118703">
                  <a:moveTo>
                    <a:pt x="0" y="31711"/>
                  </a:moveTo>
                  <a:lnTo>
                    <a:pt x="0" y="31711"/>
                  </a:lnTo>
                  <a:lnTo>
                    <a:pt x="3371" y="28340"/>
                  </a:lnTo>
                  <a:lnTo>
                    <a:pt x="39345" y="13413"/>
                  </a:lnTo>
                  <a:lnTo>
                    <a:pt x="75472" y="5044"/>
                  </a:lnTo>
                  <a:lnTo>
                    <a:pt x="119669" y="965"/>
                  </a:lnTo>
                  <a:lnTo>
                    <a:pt x="153776" y="0"/>
                  </a:lnTo>
                  <a:lnTo>
                    <a:pt x="158421" y="1860"/>
                  </a:lnTo>
                  <a:lnTo>
                    <a:pt x="160647" y="3344"/>
                  </a:lnTo>
                  <a:lnTo>
                    <a:pt x="162132" y="5744"/>
                  </a:lnTo>
                  <a:lnTo>
                    <a:pt x="163781" y="12174"/>
                  </a:lnTo>
                  <a:lnTo>
                    <a:pt x="168277" y="17854"/>
                  </a:lnTo>
                  <a:lnTo>
                    <a:pt x="171451" y="20356"/>
                  </a:lnTo>
                  <a:lnTo>
                    <a:pt x="179290" y="33991"/>
                  </a:lnTo>
                  <a:lnTo>
                    <a:pt x="187554" y="63337"/>
                  </a:lnTo>
                  <a:lnTo>
                    <a:pt x="190112" y="102572"/>
                  </a:lnTo>
                  <a:lnTo>
                    <a:pt x="188445" y="110948"/>
                  </a:lnTo>
                  <a:lnTo>
                    <a:pt x="187014" y="114169"/>
                  </a:lnTo>
                  <a:lnTo>
                    <a:pt x="185353" y="116316"/>
                  </a:lnTo>
                  <a:lnTo>
                    <a:pt x="181627" y="118702"/>
                  </a:lnTo>
                  <a:lnTo>
                    <a:pt x="179646" y="118633"/>
                  </a:lnTo>
                  <a:lnTo>
                    <a:pt x="175563" y="116674"/>
                  </a:lnTo>
                  <a:lnTo>
                    <a:pt x="169298" y="101492"/>
                  </a:lnTo>
                  <a:lnTo>
                    <a:pt x="166343" y="79120"/>
                  </a:lnTo>
                  <a:lnTo>
                    <a:pt x="169415" y="64776"/>
                  </a:lnTo>
                  <a:lnTo>
                    <a:pt x="179079" y="46682"/>
                  </a:lnTo>
                  <a:lnTo>
                    <a:pt x="187541" y="37659"/>
                  </a:lnTo>
                  <a:lnTo>
                    <a:pt x="198357" y="31297"/>
                  </a:lnTo>
                  <a:lnTo>
                    <a:pt x="245033" y="21344"/>
                  </a:lnTo>
                  <a:lnTo>
                    <a:pt x="254000" y="1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356"/>
            <p:cNvSpPr/>
            <p:nvPr>
              <p:custDataLst>
                <p:tags r:id="rId199"/>
              </p:custDataLst>
            </p:nvPr>
          </p:nvSpPr>
          <p:spPr>
            <a:xfrm>
              <a:off x="5681183" y="1610845"/>
              <a:ext cx="243368" cy="124003"/>
            </a:xfrm>
            <a:custGeom>
              <a:avLst/>
              <a:gdLst/>
              <a:ahLst/>
              <a:cxnLst/>
              <a:rect l="0" t="0" r="0" b="0"/>
              <a:pathLst>
                <a:path w="243368" h="124003">
                  <a:moveTo>
                    <a:pt x="14767" y="27455"/>
                  </a:moveTo>
                  <a:lnTo>
                    <a:pt x="14767" y="27455"/>
                  </a:lnTo>
                  <a:lnTo>
                    <a:pt x="14767" y="24084"/>
                  </a:lnTo>
                  <a:lnTo>
                    <a:pt x="12886" y="20547"/>
                  </a:lnTo>
                  <a:lnTo>
                    <a:pt x="11396" y="18617"/>
                  </a:lnTo>
                  <a:lnTo>
                    <a:pt x="7859" y="16471"/>
                  </a:lnTo>
                  <a:lnTo>
                    <a:pt x="3211" y="15094"/>
                  </a:lnTo>
                  <a:lnTo>
                    <a:pt x="2575" y="18669"/>
                  </a:lnTo>
                  <a:lnTo>
                    <a:pt x="0" y="60198"/>
                  </a:lnTo>
                  <a:lnTo>
                    <a:pt x="8702" y="104770"/>
                  </a:lnTo>
                  <a:lnTo>
                    <a:pt x="13483" y="115439"/>
                  </a:lnTo>
                  <a:lnTo>
                    <a:pt x="20311" y="122533"/>
                  </a:lnTo>
                  <a:lnTo>
                    <a:pt x="24107" y="124002"/>
                  </a:lnTo>
                  <a:lnTo>
                    <a:pt x="32088" y="123751"/>
                  </a:lnTo>
                  <a:lnTo>
                    <a:pt x="40340" y="119407"/>
                  </a:lnTo>
                  <a:lnTo>
                    <a:pt x="48710" y="111362"/>
                  </a:lnTo>
                  <a:lnTo>
                    <a:pt x="72629" y="64800"/>
                  </a:lnTo>
                  <a:lnTo>
                    <a:pt x="76597" y="52945"/>
                  </a:lnTo>
                  <a:lnTo>
                    <a:pt x="77153" y="52209"/>
                  </a:lnTo>
                  <a:lnTo>
                    <a:pt x="77525" y="52425"/>
                  </a:lnTo>
                  <a:lnTo>
                    <a:pt x="102013" y="88165"/>
                  </a:lnTo>
                  <a:lnTo>
                    <a:pt x="117759" y="97968"/>
                  </a:lnTo>
                  <a:lnTo>
                    <a:pt x="129686" y="99246"/>
                  </a:lnTo>
                  <a:lnTo>
                    <a:pt x="141336" y="96757"/>
                  </a:lnTo>
                  <a:lnTo>
                    <a:pt x="160314" y="83660"/>
                  </a:lnTo>
                  <a:lnTo>
                    <a:pt x="169060" y="74307"/>
                  </a:lnTo>
                  <a:lnTo>
                    <a:pt x="190421" y="33869"/>
                  </a:lnTo>
                  <a:lnTo>
                    <a:pt x="193260" y="17606"/>
                  </a:lnTo>
                  <a:lnTo>
                    <a:pt x="192169" y="5439"/>
                  </a:lnTo>
                  <a:lnTo>
                    <a:pt x="190891" y="2194"/>
                  </a:lnTo>
                  <a:lnTo>
                    <a:pt x="189332" y="31"/>
                  </a:lnTo>
                  <a:lnTo>
                    <a:pt x="186883" y="0"/>
                  </a:lnTo>
                  <a:lnTo>
                    <a:pt x="180398" y="3729"/>
                  </a:lnTo>
                  <a:lnTo>
                    <a:pt x="168814" y="20503"/>
                  </a:lnTo>
                  <a:lnTo>
                    <a:pt x="158033" y="60184"/>
                  </a:lnTo>
                  <a:lnTo>
                    <a:pt x="156052" y="78925"/>
                  </a:lnTo>
                  <a:lnTo>
                    <a:pt x="157640" y="86463"/>
                  </a:lnTo>
                  <a:lnTo>
                    <a:pt x="165050" y="98601"/>
                  </a:lnTo>
                  <a:lnTo>
                    <a:pt x="179162" y="104937"/>
                  </a:lnTo>
                  <a:lnTo>
                    <a:pt x="197898" y="107047"/>
                  </a:lnTo>
                  <a:lnTo>
                    <a:pt x="243367" y="103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252"/>
          <p:cNvGrpSpPr/>
          <p:nvPr/>
        </p:nvGrpSpPr>
        <p:grpSpPr>
          <a:xfrm>
            <a:off x="6253974" y="1473200"/>
            <a:ext cx="508777" cy="248950"/>
            <a:chOff x="6253974" y="1473200"/>
            <a:chExt cx="508777" cy="248950"/>
          </a:xfrm>
        </p:grpSpPr>
        <p:sp>
          <p:nvSpPr>
            <p:cNvPr id="93" name="SMARTInkShape-1357"/>
            <p:cNvSpPr/>
            <p:nvPr>
              <p:custDataLst>
                <p:tags r:id="rId194"/>
              </p:custDataLst>
            </p:nvPr>
          </p:nvSpPr>
          <p:spPr>
            <a:xfrm>
              <a:off x="6253974" y="1473200"/>
              <a:ext cx="124994" cy="240606"/>
            </a:xfrm>
            <a:custGeom>
              <a:avLst/>
              <a:gdLst/>
              <a:ahLst/>
              <a:cxnLst/>
              <a:rect l="0" t="0" r="0" b="0"/>
              <a:pathLst>
                <a:path w="124994" h="240606">
                  <a:moveTo>
                    <a:pt x="19826" y="0"/>
                  </a:moveTo>
                  <a:lnTo>
                    <a:pt x="19826" y="0"/>
                  </a:lnTo>
                  <a:lnTo>
                    <a:pt x="21707" y="47071"/>
                  </a:lnTo>
                  <a:lnTo>
                    <a:pt x="24852" y="91558"/>
                  </a:lnTo>
                  <a:lnTo>
                    <a:pt x="25588" y="123948"/>
                  </a:lnTo>
                  <a:lnTo>
                    <a:pt x="26001" y="171094"/>
                  </a:lnTo>
                  <a:lnTo>
                    <a:pt x="26142" y="211858"/>
                  </a:lnTo>
                  <a:lnTo>
                    <a:pt x="26168" y="230389"/>
                  </a:lnTo>
                  <a:lnTo>
                    <a:pt x="25466" y="230498"/>
                  </a:lnTo>
                  <a:lnTo>
                    <a:pt x="22803" y="226856"/>
                  </a:lnTo>
                  <a:lnTo>
                    <a:pt x="22516" y="223910"/>
                  </a:lnTo>
                  <a:lnTo>
                    <a:pt x="31537" y="181285"/>
                  </a:lnTo>
                  <a:lnTo>
                    <a:pt x="38201" y="160534"/>
                  </a:lnTo>
                  <a:lnTo>
                    <a:pt x="49630" y="145197"/>
                  </a:lnTo>
                  <a:lnTo>
                    <a:pt x="62705" y="135087"/>
                  </a:lnTo>
                  <a:lnTo>
                    <a:pt x="73220" y="130594"/>
                  </a:lnTo>
                  <a:lnTo>
                    <a:pt x="82598" y="130479"/>
                  </a:lnTo>
                  <a:lnTo>
                    <a:pt x="87074" y="131436"/>
                  </a:lnTo>
                  <a:lnTo>
                    <a:pt x="103487" y="142896"/>
                  </a:lnTo>
                  <a:lnTo>
                    <a:pt x="118384" y="166439"/>
                  </a:lnTo>
                  <a:lnTo>
                    <a:pt x="124993" y="189015"/>
                  </a:lnTo>
                  <a:lnTo>
                    <a:pt x="122776" y="204421"/>
                  </a:lnTo>
                  <a:lnTo>
                    <a:pt x="120209" y="212481"/>
                  </a:lnTo>
                  <a:lnTo>
                    <a:pt x="115676" y="218560"/>
                  </a:lnTo>
                  <a:lnTo>
                    <a:pt x="103112" y="227195"/>
                  </a:lnTo>
                  <a:lnTo>
                    <a:pt x="66982" y="237782"/>
                  </a:lnTo>
                  <a:lnTo>
                    <a:pt x="27757" y="240605"/>
                  </a:lnTo>
                  <a:lnTo>
                    <a:pt x="12061" y="240286"/>
                  </a:lnTo>
                  <a:lnTo>
                    <a:pt x="2734" y="237792"/>
                  </a:lnTo>
                  <a:lnTo>
                    <a:pt x="670" y="236139"/>
                  </a:lnTo>
                  <a:lnTo>
                    <a:pt x="0" y="234331"/>
                  </a:lnTo>
                  <a:lnTo>
                    <a:pt x="77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358"/>
            <p:cNvSpPr/>
            <p:nvPr>
              <p:custDataLst>
                <p:tags r:id="rId195"/>
              </p:custDataLst>
            </p:nvPr>
          </p:nvSpPr>
          <p:spPr>
            <a:xfrm>
              <a:off x="6453314" y="1480674"/>
              <a:ext cx="277687" cy="241476"/>
            </a:xfrm>
            <a:custGeom>
              <a:avLst/>
              <a:gdLst/>
              <a:ahLst/>
              <a:cxnLst/>
              <a:rect l="0" t="0" r="0" b="0"/>
              <a:pathLst>
                <a:path w="277687" h="241476">
                  <a:moveTo>
                    <a:pt x="36386" y="138576"/>
                  </a:moveTo>
                  <a:lnTo>
                    <a:pt x="36386" y="138576"/>
                  </a:lnTo>
                  <a:lnTo>
                    <a:pt x="25554" y="128451"/>
                  </a:lnTo>
                  <a:lnTo>
                    <a:pt x="21458" y="127020"/>
                  </a:lnTo>
                  <a:lnTo>
                    <a:pt x="15405" y="128266"/>
                  </a:lnTo>
                  <a:lnTo>
                    <a:pt x="11815" y="129586"/>
                  </a:lnTo>
                  <a:lnTo>
                    <a:pt x="5945" y="136697"/>
                  </a:lnTo>
                  <a:lnTo>
                    <a:pt x="1690" y="147618"/>
                  </a:lnTo>
                  <a:lnTo>
                    <a:pt x="0" y="169634"/>
                  </a:lnTo>
                  <a:lnTo>
                    <a:pt x="3886" y="203988"/>
                  </a:lnTo>
                  <a:lnTo>
                    <a:pt x="6253" y="208290"/>
                  </a:lnTo>
                  <a:lnTo>
                    <a:pt x="14526" y="214951"/>
                  </a:lnTo>
                  <a:lnTo>
                    <a:pt x="18991" y="216303"/>
                  </a:lnTo>
                  <a:lnTo>
                    <a:pt x="27714" y="215925"/>
                  </a:lnTo>
                  <a:lnTo>
                    <a:pt x="36295" y="211524"/>
                  </a:lnTo>
                  <a:lnTo>
                    <a:pt x="49059" y="199231"/>
                  </a:lnTo>
                  <a:lnTo>
                    <a:pt x="61778" y="178420"/>
                  </a:lnTo>
                  <a:lnTo>
                    <a:pt x="75346" y="153267"/>
                  </a:lnTo>
                  <a:lnTo>
                    <a:pt x="77176" y="151898"/>
                  </a:lnTo>
                  <a:lnTo>
                    <a:pt x="78396" y="152396"/>
                  </a:lnTo>
                  <a:lnTo>
                    <a:pt x="81162" y="156713"/>
                  </a:lnTo>
                  <a:lnTo>
                    <a:pt x="107472" y="182742"/>
                  </a:lnTo>
                  <a:lnTo>
                    <a:pt x="119486" y="189485"/>
                  </a:lnTo>
                  <a:lnTo>
                    <a:pt x="141520" y="193877"/>
                  </a:lnTo>
                  <a:lnTo>
                    <a:pt x="159180" y="191807"/>
                  </a:lnTo>
                  <a:lnTo>
                    <a:pt x="180092" y="183354"/>
                  </a:lnTo>
                  <a:lnTo>
                    <a:pt x="200791" y="165171"/>
                  </a:lnTo>
                  <a:lnTo>
                    <a:pt x="231113" y="121487"/>
                  </a:lnTo>
                  <a:lnTo>
                    <a:pt x="244992" y="89353"/>
                  </a:lnTo>
                  <a:lnTo>
                    <a:pt x="256335" y="53905"/>
                  </a:lnTo>
                  <a:lnTo>
                    <a:pt x="268373" y="6375"/>
                  </a:lnTo>
                  <a:lnTo>
                    <a:pt x="268655" y="2464"/>
                  </a:lnTo>
                  <a:lnTo>
                    <a:pt x="268138" y="563"/>
                  </a:lnTo>
                  <a:lnTo>
                    <a:pt x="267087" y="0"/>
                  </a:lnTo>
                  <a:lnTo>
                    <a:pt x="262157" y="3139"/>
                  </a:lnTo>
                  <a:lnTo>
                    <a:pt x="247494" y="20022"/>
                  </a:lnTo>
                  <a:lnTo>
                    <a:pt x="238557" y="54452"/>
                  </a:lnTo>
                  <a:lnTo>
                    <a:pt x="233720" y="88252"/>
                  </a:lnTo>
                  <a:lnTo>
                    <a:pt x="229923" y="124677"/>
                  </a:lnTo>
                  <a:lnTo>
                    <a:pt x="229197" y="172244"/>
                  </a:lnTo>
                  <a:lnTo>
                    <a:pt x="237997" y="211346"/>
                  </a:lnTo>
                  <a:lnTo>
                    <a:pt x="248052" y="229479"/>
                  </a:lnTo>
                  <a:lnTo>
                    <a:pt x="257695" y="238950"/>
                  </a:lnTo>
                  <a:lnTo>
                    <a:pt x="262242" y="241475"/>
                  </a:lnTo>
                  <a:lnTo>
                    <a:pt x="265979" y="241042"/>
                  </a:lnTo>
                  <a:lnTo>
                    <a:pt x="269176" y="238637"/>
                  </a:lnTo>
                  <a:lnTo>
                    <a:pt x="272013" y="234916"/>
                  </a:lnTo>
                  <a:lnTo>
                    <a:pt x="277686" y="189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359"/>
            <p:cNvSpPr/>
            <p:nvPr>
              <p:custDataLst>
                <p:tags r:id="rId196"/>
              </p:custDataLst>
            </p:nvPr>
          </p:nvSpPr>
          <p:spPr>
            <a:xfrm>
              <a:off x="6638441" y="1568450"/>
              <a:ext cx="124310" cy="25401"/>
            </a:xfrm>
            <a:custGeom>
              <a:avLst/>
              <a:gdLst/>
              <a:ahLst/>
              <a:cxnLst/>
              <a:rect l="0" t="0" r="0" b="0"/>
              <a:pathLst>
                <a:path w="1243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5400"/>
                  </a:lnTo>
                  <a:lnTo>
                    <a:pt x="0" y="24694"/>
                  </a:lnTo>
                  <a:lnTo>
                    <a:pt x="1563" y="22029"/>
                  </a:lnTo>
                  <a:lnTo>
                    <a:pt x="2967" y="21036"/>
                  </a:lnTo>
                  <a:lnTo>
                    <a:pt x="46321" y="10289"/>
                  </a:lnTo>
                  <a:lnTo>
                    <a:pt x="91323" y="4146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253"/>
          <p:cNvGrpSpPr/>
          <p:nvPr/>
        </p:nvGrpSpPr>
        <p:grpSpPr>
          <a:xfrm>
            <a:off x="7054850" y="1435100"/>
            <a:ext cx="968905" cy="260351"/>
            <a:chOff x="7054850" y="1435100"/>
            <a:chExt cx="968905" cy="260351"/>
          </a:xfrm>
        </p:grpSpPr>
        <p:sp>
          <p:nvSpPr>
            <p:cNvPr id="97" name="SMARTInkShape-1360"/>
            <p:cNvSpPr/>
            <p:nvPr>
              <p:custDataLst>
                <p:tags r:id="rId187"/>
              </p:custDataLst>
            </p:nvPr>
          </p:nvSpPr>
          <p:spPr>
            <a:xfrm>
              <a:off x="7054850" y="1569333"/>
              <a:ext cx="133351" cy="120471"/>
            </a:xfrm>
            <a:custGeom>
              <a:avLst/>
              <a:gdLst/>
              <a:ahLst/>
              <a:cxnLst/>
              <a:rect l="0" t="0" r="0" b="0"/>
              <a:pathLst>
                <a:path w="133351" h="120471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717" y="2750"/>
                  </a:lnTo>
                  <a:lnTo>
                    <a:pt x="805" y="18146"/>
                  </a:lnTo>
                  <a:lnTo>
                    <a:pt x="7014" y="65611"/>
                  </a:lnTo>
                  <a:lnTo>
                    <a:pt x="14777" y="95960"/>
                  </a:lnTo>
                  <a:lnTo>
                    <a:pt x="22090" y="109891"/>
                  </a:lnTo>
                  <a:lnTo>
                    <a:pt x="30043" y="118435"/>
                  </a:lnTo>
                  <a:lnTo>
                    <a:pt x="34141" y="120290"/>
                  </a:lnTo>
                  <a:lnTo>
                    <a:pt x="42454" y="120470"/>
                  </a:lnTo>
                  <a:lnTo>
                    <a:pt x="61811" y="113233"/>
                  </a:lnTo>
                  <a:lnTo>
                    <a:pt x="73568" y="102282"/>
                  </a:lnTo>
                  <a:lnTo>
                    <a:pt x="88119" y="76486"/>
                  </a:lnTo>
                  <a:lnTo>
                    <a:pt x="102308" y="33215"/>
                  </a:lnTo>
                  <a:lnTo>
                    <a:pt x="106278" y="18157"/>
                  </a:lnTo>
                  <a:lnTo>
                    <a:pt x="106130" y="17455"/>
                  </a:lnTo>
                  <a:lnTo>
                    <a:pt x="104083" y="20438"/>
                  </a:lnTo>
                  <a:lnTo>
                    <a:pt x="98965" y="33421"/>
                  </a:lnTo>
                  <a:lnTo>
                    <a:pt x="100664" y="48465"/>
                  </a:lnTo>
                  <a:lnTo>
                    <a:pt x="113252" y="83497"/>
                  </a:lnTo>
                  <a:lnTo>
                    <a:pt x="121125" y="94945"/>
                  </a:lnTo>
                  <a:lnTo>
                    <a:pt x="13335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361"/>
            <p:cNvSpPr/>
            <p:nvPr>
              <p:custDataLst>
                <p:tags r:id="rId188"/>
              </p:custDataLst>
            </p:nvPr>
          </p:nvSpPr>
          <p:spPr>
            <a:xfrm>
              <a:off x="7251891" y="1572555"/>
              <a:ext cx="76010" cy="116546"/>
            </a:xfrm>
            <a:custGeom>
              <a:avLst/>
              <a:gdLst/>
              <a:ahLst/>
              <a:cxnLst/>
              <a:rect l="0" t="0" r="0" b="0"/>
              <a:pathLst>
                <a:path w="76010" h="116546">
                  <a:moveTo>
                    <a:pt x="18859" y="2245"/>
                  </a:moveTo>
                  <a:lnTo>
                    <a:pt x="18859" y="2245"/>
                  </a:lnTo>
                  <a:lnTo>
                    <a:pt x="12117" y="2245"/>
                  </a:lnTo>
                  <a:lnTo>
                    <a:pt x="10131" y="5067"/>
                  </a:lnTo>
                  <a:lnTo>
                    <a:pt x="2143" y="50639"/>
                  </a:lnTo>
                  <a:lnTo>
                    <a:pt x="2151" y="85861"/>
                  </a:lnTo>
                  <a:lnTo>
                    <a:pt x="3672" y="96558"/>
                  </a:lnTo>
                  <a:lnTo>
                    <a:pt x="1996" y="103664"/>
                  </a:lnTo>
                  <a:lnTo>
                    <a:pt x="1266" y="105135"/>
                  </a:lnTo>
                  <a:lnTo>
                    <a:pt x="780" y="105411"/>
                  </a:lnTo>
                  <a:lnTo>
                    <a:pt x="456" y="104889"/>
                  </a:lnTo>
                  <a:lnTo>
                    <a:pt x="0" y="97412"/>
                  </a:lnTo>
                  <a:lnTo>
                    <a:pt x="8623" y="56815"/>
                  </a:lnTo>
                  <a:lnTo>
                    <a:pt x="23579" y="13103"/>
                  </a:lnTo>
                  <a:lnTo>
                    <a:pt x="31774" y="3543"/>
                  </a:lnTo>
                  <a:lnTo>
                    <a:pt x="35936" y="994"/>
                  </a:lnTo>
                  <a:lnTo>
                    <a:pt x="40121" y="0"/>
                  </a:lnTo>
                  <a:lnTo>
                    <a:pt x="48535" y="777"/>
                  </a:lnTo>
                  <a:lnTo>
                    <a:pt x="52048" y="4794"/>
                  </a:lnTo>
                  <a:lnTo>
                    <a:pt x="60364" y="28008"/>
                  </a:lnTo>
                  <a:lnTo>
                    <a:pt x="67613" y="69658"/>
                  </a:lnTo>
                  <a:lnTo>
                    <a:pt x="76009" y="116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362"/>
            <p:cNvSpPr/>
            <p:nvPr>
              <p:custDataLst>
                <p:tags r:id="rId189"/>
              </p:custDataLst>
            </p:nvPr>
          </p:nvSpPr>
          <p:spPr>
            <a:xfrm>
              <a:off x="7407710" y="1435100"/>
              <a:ext cx="91641" cy="260153"/>
            </a:xfrm>
            <a:custGeom>
              <a:avLst/>
              <a:gdLst/>
              <a:ahLst/>
              <a:cxnLst/>
              <a:rect l="0" t="0" r="0" b="0"/>
              <a:pathLst>
                <a:path w="91641" h="260153">
                  <a:moveTo>
                    <a:pt x="40840" y="0"/>
                  </a:moveTo>
                  <a:lnTo>
                    <a:pt x="40840" y="0"/>
                  </a:lnTo>
                  <a:lnTo>
                    <a:pt x="36476" y="43365"/>
                  </a:lnTo>
                  <a:lnTo>
                    <a:pt x="35373" y="78070"/>
                  </a:lnTo>
                  <a:lnTo>
                    <a:pt x="33001" y="115131"/>
                  </a:lnTo>
                  <a:lnTo>
                    <a:pt x="29594" y="152769"/>
                  </a:lnTo>
                  <a:lnTo>
                    <a:pt x="25729" y="190664"/>
                  </a:lnTo>
                  <a:lnTo>
                    <a:pt x="19586" y="234215"/>
                  </a:lnTo>
                  <a:lnTo>
                    <a:pt x="13519" y="250616"/>
                  </a:lnTo>
                  <a:lnTo>
                    <a:pt x="7530" y="258846"/>
                  </a:lnTo>
                  <a:lnTo>
                    <a:pt x="5934" y="260053"/>
                  </a:lnTo>
                  <a:lnTo>
                    <a:pt x="4869" y="260152"/>
                  </a:lnTo>
                  <a:lnTo>
                    <a:pt x="0" y="246807"/>
                  </a:lnTo>
                  <a:lnTo>
                    <a:pt x="831" y="218237"/>
                  </a:lnTo>
                  <a:lnTo>
                    <a:pt x="9416" y="187541"/>
                  </a:lnTo>
                  <a:lnTo>
                    <a:pt x="22640" y="153201"/>
                  </a:lnTo>
                  <a:lnTo>
                    <a:pt x="45247" y="113597"/>
                  </a:lnTo>
                  <a:lnTo>
                    <a:pt x="59026" y="100347"/>
                  </a:lnTo>
                  <a:lnTo>
                    <a:pt x="64958" y="97237"/>
                  </a:lnTo>
                  <a:lnTo>
                    <a:pt x="75312" y="95663"/>
                  </a:lnTo>
                  <a:lnTo>
                    <a:pt x="79344" y="98347"/>
                  </a:lnTo>
                  <a:lnTo>
                    <a:pt x="85705" y="108856"/>
                  </a:lnTo>
                  <a:lnTo>
                    <a:pt x="85240" y="122934"/>
                  </a:lnTo>
                  <a:lnTo>
                    <a:pt x="73443" y="154968"/>
                  </a:lnTo>
                  <a:lnTo>
                    <a:pt x="58261" y="173308"/>
                  </a:lnTo>
                  <a:lnTo>
                    <a:pt x="34874" y="190736"/>
                  </a:lnTo>
                  <a:lnTo>
                    <a:pt x="18277" y="196045"/>
                  </a:lnTo>
                  <a:lnTo>
                    <a:pt x="18037" y="197019"/>
                  </a:lnTo>
                  <a:lnTo>
                    <a:pt x="19651" y="199982"/>
                  </a:lnTo>
                  <a:lnTo>
                    <a:pt x="27898" y="208988"/>
                  </a:lnTo>
                  <a:lnTo>
                    <a:pt x="62522" y="229599"/>
                  </a:lnTo>
                  <a:lnTo>
                    <a:pt x="9164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363"/>
            <p:cNvSpPr/>
            <p:nvPr>
              <p:custDataLst>
                <p:tags r:id="rId190"/>
              </p:custDataLst>
            </p:nvPr>
          </p:nvSpPr>
          <p:spPr>
            <a:xfrm>
              <a:off x="7537664" y="1533950"/>
              <a:ext cx="69637" cy="145341"/>
            </a:xfrm>
            <a:custGeom>
              <a:avLst/>
              <a:gdLst/>
              <a:ahLst/>
              <a:cxnLst/>
              <a:rect l="0" t="0" r="0" b="0"/>
              <a:pathLst>
                <a:path w="69637" h="145341">
                  <a:moveTo>
                    <a:pt x="31536" y="2750"/>
                  </a:moveTo>
                  <a:lnTo>
                    <a:pt x="31536" y="2750"/>
                  </a:lnTo>
                  <a:lnTo>
                    <a:pt x="31536" y="6121"/>
                  </a:lnTo>
                  <a:lnTo>
                    <a:pt x="13860" y="48837"/>
                  </a:lnTo>
                  <a:lnTo>
                    <a:pt x="8424" y="85785"/>
                  </a:lnTo>
                  <a:lnTo>
                    <a:pt x="1411" y="131286"/>
                  </a:lnTo>
                  <a:lnTo>
                    <a:pt x="107" y="145340"/>
                  </a:lnTo>
                  <a:lnTo>
                    <a:pt x="0" y="145082"/>
                  </a:lnTo>
                  <a:lnTo>
                    <a:pt x="4874" y="109610"/>
                  </a:lnTo>
                  <a:lnTo>
                    <a:pt x="12033" y="67730"/>
                  </a:lnTo>
                  <a:lnTo>
                    <a:pt x="26228" y="27256"/>
                  </a:lnTo>
                  <a:lnTo>
                    <a:pt x="35291" y="11054"/>
                  </a:lnTo>
                  <a:lnTo>
                    <a:pt x="44024" y="2913"/>
                  </a:lnTo>
                  <a:lnTo>
                    <a:pt x="48327" y="742"/>
                  </a:lnTo>
                  <a:lnTo>
                    <a:pt x="51902" y="0"/>
                  </a:lnTo>
                  <a:lnTo>
                    <a:pt x="54991" y="211"/>
                  </a:lnTo>
                  <a:lnTo>
                    <a:pt x="57756" y="1058"/>
                  </a:lnTo>
                  <a:lnTo>
                    <a:pt x="59599" y="5149"/>
                  </a:lnTo>
                  <a:lnTo>
                    <a:pt x="62558" y="40828"/>
                  </a:lnTo>
                  <a:lnTo>
                    <a:pt x="66513" y="88275"/>
                  </a:lnTo>
                  <a:lnTo>
                    <a:pt x="68055" y="135400"/>
                  </a:lnTo>
                  <a:lnTo>
                    <a:pt x="69636" y="142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364"/>
            <p:cNvSpPr/>
            <p:nvPr>
              <p:custDataLst>
                <p:tags r:id="rId191"/>
              </p:custDataLst>
            </p:nvPr>
          </p:nvSpPr>
          <p:spPr>
            <a:xfrm>
              <a:off x="7651296" y="1555750"/>
              <a:ext cx="63955" cy="117322"/>
            </a:xfrm>
            <a:custGeom>
              <a:avLst/>
              <a:gdLst/>
              <a:ahLst/>
              <a:cxnLst/>
              <a:rect l="0" t="0" r="0" b="0"/>
              <a:pathLst>
                <a:path w="63955" h="117322">
                  <a:moveTo>
                    <a:pt x="63954" y="0"/>
                  </a:moveTo>
                  <a:lnTo>
                    <a:pt x="63954" y="0"/>
                  </a:lnTo>
                  <a:lnTo>
                    <a:pt x="53109" y="706"/>
                  </a:lnTo>
                  <a:lnTo>
                    <a:pt x="37928" y="5775"/>
                  </a:lnTo>
                  <a:lnTo>
                    <a:pt x="28633" y="12209"/>
                  </a:lnTo>
                  <a:lnTo>
                    <a:pt x="11167" y="43047"/>
                  </a:lnTo>
                  <a:lnTo>
                    <a:pt x="493" y="72099"/>
                  </a:lnTo>
                  <a:lnTo>
                    <a:pt x="0" y="90135"/>
                  </a:lnTo>
                  <a:lnTo>
                    <a:pt x="4016" y="103795"/>
                  </a:lnTo>
                  <a:lnTo>
                    <a:pt x="7061" y="109413"/>
                  </a:lnTo>
                  <a:lnTo>
                    <a:pt x="11208" y="113159"/>
                  </a:lnTo>
                  <a:lnTo>
                    <a:pt x="21462" y="117321"/>
                  </a:lnTo>
                  <a:lnTo>
                    <a:pt x="33074" y="115407"/>
                  </a:lnTo>
                  <a:lnTo>
                    <a:pt x="44585" y="109148"/>
                  </a:lnTo>
                  <a:lnTo>
                    <a:pt x="54405" y="99310"/>
                  </a:lnTo>
                  <a:lnTo>
                    <a:pt x="59710" y="84119"/>
                  </a:lnTo>
                  <a:lnTo>
                    <a:pt x="60815" y="55734"/>
                  </a:lnTo>
                  <a:lnTo>
                    <a:pt x="59745" y="45622"/>
                  </a:lnTo>
                  <a:lnTo>
                    <a:pt x="56915" y="38176"/>
                  </a:lnTo>
                  <a:lnTo>
                    <a:pt x="3855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65"/>
            <p:cNvSpPr/>
            <p:nvPr>
              <p:custDataLst>
                <p:tags r:id="rId192"/>
              </p:custDataLst>
            </p:nvPr>
          </p:nvSpPr>
          <p:spPr>
            <a:xfrm>
              <a:off x="7747762" y="1543050"/>
              <a:ext cx="113539" cy="134097"/>
            </a:xfrm>
            <a:custGeom>
              <a:avLst/>
              <a:gdLst/>
              <a:ahLst/>
              <a:cxnLst/>
              <a:rect l="0" t="0" r="0" b="0"/>
              <a:pathLst>
                <a:path w="113539" h="134097">
                  <a:moveTo>
                    <a:pt x="11938" y="19050"/>
                  </a:moveTo>
                  <a:lnTo>
                    <a:pt x="11938" y="19050"/>
                  </a:lnTo>
                  <a:lnTo>
                    <a:pt x="8567" y="19050"/>
                  </a:lnTo>
                  <a:lnTo>
                    <a:pt x="5030" y="22813"/>
                  </a:lnTo>
                  <a:lnTo>
                    <a:pt x="3099" y="25792"/>
                  </a:lnTo>
                  <a:lnTo>
                    <a:pt x="0" y="51557"/>
                  </a:lnTo>
                  <a:lnTo>
                    <a:pt x="874" y="78384"/>
                  </a:lnTo>
                  <a:lnTo>
                    <a:pt x="8738" y="98954"/>
                  </a:lnTo>
                  <a:lnTo>
                    <a:pt x="13574" y="107009"/>
                  </a:lnTo>
                  <a:lnTo>
                    <a:pt x="16556" y="109440"/>
                  </a:lnTo>
                  <a:lnTo>
                    <a:pt x="23633" y="112140"/>
                  </a:lnTo>
                  <a:lnTo>
                    <a:pt x="31482" y="111458"/>
                  </a:lnTo>
                  <a:lnTo>
                    <a:pt x="38263" y="108804"/>
                  </a:lnTo>
                  <a:lnTo>
                    <a:pt x="40071" y="107108"/>
                  </a:lnTo>
                  <a:lnTo>
                    <a:pt x="48281" y="93597"/>
                  </a:lnTo>
                  <a:lnTo>
                    <a:pt x="52315" y="90988"/>
                  </a:lnTo>
                  <a:lnTo>
                    <a:pt x="53672" y="91703"/>
                  </a:lnTo>
                  <a:lnTo>
                    <a:pt x="54578" y="93591"/>
                  </a:lnTo>
                  <a:lnTo>
                    <a:pt x="65120" y="122179"/>
                  </a:lnTo>
                  <a:lnTo>
                    <a:pt x="71088" y="130266"/>
                  </a:lnTo>
                  <a:lnTo>
                    <a:pt x="74654" y="133411"/>
                  </a:lnTo>
                  <a:lnTo>
                    <a:pt x="78444" y="134096"/>
                  </a:lnTo>
                  <a:lnTo>
                    <a:pt x="82381" y="133142"/>
                  </a:lnTo>
                  <a:lnTo>
                    <a:pt x="95468" y="124842"/>
                  </a:lnTo>
                  <a:lnTo>
                    <a:pt x="102617" y="108408"/>
                  </a:lnTo>
                  <a:lnTo>
                    <a:pt x="111612" y="62445"/>
                  </a:lnTo>
                  <a:lnTo>
                    <a:pt x="113369" y="15604"/>
                  </a:lnTo>
                  <a:lnTo>
                    <a:pt x="113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366"/>
            <p:cNvSpPr/>
            <p:nvPr>
              <p:custDataLst>
                <p:tags r:id="rId193"/>
              </p:custDataLst>
            </p:nvPr>
          </p:nvSpPr>
          <p:spPr>
            <a:xfrm>
              <a:off x="7900690" y="1531931"/>
              <a:ext cx="123065" cy="163520"/>
            </a:xfrm>
            <a:custGeom>
              <a:avLst/>
              <a:gdLst/>
              <a:ahLst/>
              <a:cxnLst/>
              <a:rect l="0" t="0" r="0" b="0"/>
              <a:pathLst>
                <a:path w="123065" h="163520">
                  <a:moveTo>
                    <a:pt x="55860" y="30169"/>
                  </a:moveTo>
                  <a:lnTo>
                    <a:pt x="55860" y="30169"/>
                  </a:lnTo>
                  <a:lnTo>
                    <a:pt x="26628" y="60676"/>
                  </a:lnTo>
                  <a:lnTo>
                    <a:pt x="7447" y="106283"/>
                  </a:lnTo>
                  <a:lnTo>
                    <a:pt x="3064" y="112916"/>
                  </a:lnTo>
                  <a:lnTo>
                    <a:pt x="1613" y="114261"/>
                  </a:lnTo>
                  <a:lnTo>
                    <a:pt x="645" y="114453"/>
                  </a:lnTo>
                  <a:lnTo>
                    <a:pt x="0" y="113875"/>
                  </a:lnTo>
                  <a:lnTo>
                    <a:pt x="275" y="112784"/>
                  </a:lnTo>
                  <a:lnTo>
                    <a:pt x="27981" y="66870"/>
                  </a:lnTo>
                  <a:lnTo>
                    <a:pt x="49167" y="24581"/>
                  </a:lnTo>
                  <a:lnTo>
                    <a:pt x="65114" y="7459"/>
                  </a:lnTo>
                  <a:lnTo>
                    <a:pt x="72613" y="3035"/>
                  </a:lnTo>
                  <a:lnTo>
                    <a:pt x="86588" y="0"/>
                  </a:lnTo>
                  <a:lnTo>
                    <a:pt x="92573" y="1590"/>
                  </a:lnTo>
                  <a:lnTo>
                    <a:pt x="102986" y="9000"/>
                  </a:lnTo>
                  <a:lnTo>
                    <a:pt x="116781" y="38557"/>
                  </a:lnTo>
                  <a:lnTo>
                    <a:pt x="123064" y="75223"/>
                  </a:lnTo>
                  <a:lnTo>
                    <a:pt x="120118" y="119763"/>
                  </a:lnTo>
                  <a:lnTo>
                    <a:pt x="112742" y="150825"/>
                  </a:lnTo>
                  <a:lnTo>
                    <a:pt x="106660" y="163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254"/>
          <p:cNvGrpSpPr/>
          <p:nvPr/>
        </p:nvGrpSpPr>
        <p:grpSpPr>
          <a:xfrm>
            <a:off x="8343900" y="1359705"/>
            <a:ext cx="768351" cy="282493"/>
            <a:chOff x="8343900" y="1359705"/>
            <a:chExt cx="768351" cy="282493"/>
          </a:xfrm>
        </p:grpSpPr>
        <p:sp>
          <p:nvSpPr>
            <p:cNvPr id="105" name="SMARTInkShape-1367"/>
            <p:cNvSpPr/>
            <p:nvPr>
              <p:custDataLst>
                <p:tags r:id="rId185"/>
              </p:custDataLst>
            </p:nvPr>
          </p:nvSpPr>
          <p:spPr>
            <a:xfrm>
              <a:off x="8343900" y="1524000"/>
              <a:ext cx="120651" cy="118198"/>
            </a:xfrm>
            <a:custGeom>
              <a:avLst/>
              <a:gdLst/>
              <a:ahLst/>
              <a:cxnLst/>
              <a:rect l="0" t="0" r="0" b="0"/>
              <a:pathLst>
                <a:path w="120651" h="118198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3370" y="3633"/>
                  </a:lnTo>
                  <a:lnTo>
                    <a:pt x="22075" y="48824"/>
                  </a:lnTo>
                  <a:lnTo>
                    <a:pt x="45824" y="96410"/>
                  </a:lnTo>
                  <a:lnTo>
                    <a:pt x="60536" y="112370"/>
                  </a:lnTo>
                  <a:lnTo>
                    <a:pt x="69473" y="116970"/>
                  </a:lnTo>
                  <a:lnTo>
                    <a:pt x="73833" y="118197"/>
                  </a:lnTo>
                  <a:lnTo>
                    <a:pt x="77444" y="117603"/>
                  </a:lnTo>
                  <a:lnTo>
                    <a:pt x="80556" y="115797"/>
                  </a:lnTo>
                  <a:lnTo>
                    <a:pt x="86603" y="108615"/>
                  </a:lnTo>
                  <a:lnTo>
                    <a:pt x="97234" y="87294"/>
                  </a:lnTo>
                  <a:lnTo>
                    <a:pt x="107506" y="42878"/>
                  </a:lnTo>
                  <a:lnTo>
                    <a:pt x="114110" y="6796"/>
                  </a:lnTo>
                  <a:lnTo>
                    <a:pt x="115585" y="453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68"/>
            <p:cNvSpPr/>
            <p:nvPr>
              <p:custDataLst>
                <p:tags r:id="rId186"/>
              </p:custDataLst>
            </p:nvPr>
          </p:nvSpPr>
          <p:spPr>
            <a:xfrm>
              <a:off x="8555114" y="1359705"/>
              <a:ext cx="557137" cy="265074"/>
            </a:xfrm>
            <a:custGeom>
              <a:avLst/>
              <a:gdLst/>
              <a:ahLst/>
              <a:cxnLst/>
              <a:rect l="0" t="0" r="0" b="0"/>
              <a:pathLst>
                <a:path w="557137" h="265074">
                  <a:moveTo>
                    <a:pt x="99936" y="227795"/>
                  </a:moveTo>
                  <a:lnTo>
                    <a:pt x="99936" y="227795"/>
                  </a:lnTo>
                  <a:lnTo>
                    <a:pt x="96565" y="203376"/>
                  </a:lnTo>
                  <a:lnTo>
                    <a:pt x="87726" y="180265"/>
                  </a:lnTo>
                  <a:lnTo>
                    <a:pt x="72799" y="162285"/>
                  </a:lnTo>
                  <a:lnTo>
                    <a:pt x="59183" y="156346"/>
                  </a:lnTo>
                  <a:lnTo>
                    <a:pt x="51600" y="154762"/>
                  </a:lnTo>
                  <a:lnTo>
                    <a:pt x="35649" y="158647"/>
                  </a:lnTo>
                  <a:lnTo>
                    <a:pt x="27445" y="162647"/>
                  </a:lnTo>
                  <a:lnTo>
                    <a:pt x="12685" y="178379"/>
                  </a:lnTo>
                  <a:lnTo>
                    <a:pt x="5785" y="188501"/>
                  </a:lnTo>
                  <a:lnTo>
                    <a:pt x="0" y="209155"/>
                  </a:lnTo>
                  <a:lnTo>
                    <a:pt x="486" y="228683"/>
                  </a:lnTo>
                  <a:lnTo>
                    <a:pt x="5406" y="244417"/>
                  </a:lnTo>
                  <a:lnTo>
                    <a:pt x="14178" y="254703"/>
                  </a:lnTo>
                  <a:lnTo>
                    <a:pt x="19480" y="258434"/>
                  </a:lnTo>
                  <a:lnTo>
                    <a:pt x="24427" y="260215"/>
                  </a:lnTo>
                  <a:lnTo>
                    <a:pt x="33685" y="260313"/>
                  </a:lnTo>
                  <a:lnTo>
                    <a:pt x="50203" y="253031"/>
                  </a:lnTo>
                  <a:lnTo>
                    <a:pt x="54080" y="248852"/>
                  </a:lnTo>
                  <a:lnTo>
                    <a:pt x="67001" y="217806"/>
                  </a:lnTo>
                  <a:lnTo>
                    <a:pt x="67395" y="218313"/>
                  </a:lnTo>
                  <a:lnTo>
                    <a:pt x="73186" y="241280"/>
                  </a:lnTo>
                  <a:lnTo>
                    <a:pt x="79702" y="254917"/>
                  </a:lnTo>
                  <a:lnTo>
                    <a:pt x="86475" y="263603"/>
                  </a:lnTo>
                  <a:lnTo>
                    <a:pt x="93079" y="265073"/>
                  </a:lnTo>
                  <a:lnTo>
                    <a:pt x="111705" y="262943"/>
                  </a:lnTo>
                  <a:lnTo>
                    <a:pt x="130330" y="253529"/>
                  </a:lnTo>
                  <a:lnTo>
                    <a:pt x="147311" y="238527"/>
                  </a:lnTo>
                  <a:lnTo>
                    <a:pt x="169477" y="202047"/>
                  </a:lnTo>
                  <a:lnTo>
                    <a:pt x="185406" y="162024"/>
                  </a:lnTo>
                  <a:lnTo>
                    <a:pt x="192899" y="138792"/>
                  </a:lnTo>
                  <a:lnTo>
                    <a:pt x="200011" y="114132"/>
                  </a:lnTo>
                  <a:lnTo>
                    <a:pt x="212146" y="67211"/>
                  </a:lnTo>
                  <a:lnTo>
                    <a:pt x="221535" y="20524"/>
                  </a:lnTo>
                  <a:lnTo>
                    <a:pt x="221478" y="5617"/>
                  </a:lnTo>
                  <a:lnTo>
                    <a:pt x="219770" y="2065"/>
                  </a:lnTo>
                  <a:lnTo>
                    <a:pt x="217220" y="403"/>
                  </a:lnTo>
                  <a:lnTo>
                    <a:pt x="214108" y="0"/>
                  </a:lnTo>
                  <a:lnTo>
                    <a:pt x="211329" y="1849"/>
                  </a:lnTo>
                  <a:lnTo>
                    <a:pt x="206359" y="9547"/>
                  </a:lnTo>
                  <a:lnTo>
                    <a:pt x="196222" y="42636"/>
                  </a:lnTo>
                  <a:lnTo>
                    <a:pt x="188355" y="76122"/>
                  </a:lnTo>
                  <a:lnTo>
                    <a:pt x="182273" y="113818"/>
                  </a:lnTo>
                  <a:lnTo>
                    <a:pt x="181920" y="151739"/>
                  </a:lnTo>
                  <a:lnTo>
                    <a:pt x="185997" y="187877"/>
                  </a:lnTo>
                  <a:lnTo>
                    <a:pt x="196226" y="230549"/>
                  </a:lnTo>
                  <a:lnTo>
                    <a:pt x="204821" y="247363"/>
                  </a:lnTo>
                  <a:lnTo>
                    <a:pt x="215696" y="257189"/>
                  </a:lnTo>
                  <a:lnTo>
                    <a:pt x="220854" y="257974"/>
                  </a:lnTo>
                  <a:lnTo>
                    <a:pt x="225704" y="256381"/>
                  </a:lnTo>
                  <a:lnTo>
                    <a:pt x="234855" y="248966"/>
                  </a:lnTo>
                  <a:lnTo>
                    <a:pt x="243626" y="238616"/>
                  </a:lnTo>
                  <a:lnTo>
                    <a:pt x="258097" y="191538"/>
                  </a:lnTo>
                  <a:lnTo>
                    <a:pt x="261246" y="176403"/>
                  </a:lnTo>
                  <a:lnTo>
                    <a:pt x="261098" y="172367"/>
                  </a:lnTo>
                  <a:lnTo>
                    <a:pt x="260294" y="169676"/>
                  </a:lnTo>
                  <a:lnTo>
                    <a:pt x="259053" y="169999"/>
                  </a:lnTo>
                  <a:lnTo>
                    <a:pt x="255791" y="176002"/>
                  </a:lnTo>
                  <a:lnTo>
                    <a:pt x="253360" y="198024"/>
                  </a:lnTo>
                  <a:lnTo>
                    <a:pt x="256010" y="223521"/>
                  </a:lnTo>
                  <a:lnTo>
                    <a:pt x="261259" y="236714"/>
                  </a:lnTo>
                  <a:lnTo>
                    <a:pt x="264634" y="242208"/>
                  </a:lnTo>
                  <a:lnTo>
                    <a:pt x="269002" y="245870"/>
                  </a:lnTo>
                  <a:lnTo>
                    <a:pt x="279498" y="249939"/>
                  </a:lnTo>
                  <a:lnTo>
                    <a:pt x="289337" y="249867"/>
                  </a:lnTo>
                  <a:lnTo>
                    <a:pt x="293937" y="248859"/>
                  </a:lnTo>
                  <a:lnTo>
                    <a:pt x="335843" y="220099"/>
                  </a:lnTo>
                  <a:lnTo>
                    <a:pt x="341875" y="216314"/>
                  </a:lnTo>
                  <a:lnTo>
                    <a:pt x="352339" y="213991"/>
                  </a:lnTo>
                  <a:lnTo>
                    <a:pt x="360988" y="215310"/>
                  </a:lnTo>
                  <a:lnTo>
                    <a:pt x="386036" y="226050"/>
                  </a:lnTo>
                  <a:lnTo>
                    <a:pt x="395719" y="226314"/>
                  </a:lnTo>
                  <a:lnTo>
                    <a:pt x="429645" y="218854"/>
                  </a:lnTo>
                  <a:lnTo>
                    <a:pt x="449040" y="206096"/>
                  </a:lnTo>
                  <a:lnTo>
                    <a:pt x="468193" y="182168"/>
                  </a:lnTo>
                  <a:lnTo>
                    <a:pt x="475272" y="166594"/>
                  </a:lnTo>
                  <a:lnTo>
                    <a:pt x="477160" y="159478"/>
                  </a:lnTo>
                  <a:lnTo>
                    <a:pt x="477008" y="154733"/>
                  </a:lnTo>
                  <a:lnTo>
                    <a:pt x="475494" y="151571"/>
                  </a:lnTo>
                  <a:lnTo>
                    <a:pt x="473074" y="149462"/>
                  </a:lnTo>
                  <a:lnTo>
                    <a:pt x="468640" y="149468"/>
                  </a:lnTo>
                  <a:lnTo>
                    <a:pt x="456186" y="153236"/>
                  </a:lnTo>
                  <a:lnTo>
                    <a:pt x="436679" y="166663"/>
                  </a:lnTo>
                  <a:lnTo>
                    <a:pt x="420864" y="187417"/>
                  </a:lnTo>
                  <a:lnTo>
                    <a:pt x="417313" y="201383"/>
                  </a:lnTo>
                  <a:lnTo>
                    <a:pt x="418792" y="214645"/>
                  </a:lnTo>
                  <a:lnTo>
                    <a:pt x="424153" y="227595"/>
                  </a:lnTo>
                  <a:lnTo>
                    <a:pt x="438766" y="238525"/>
                  </a:lnTo>
                  <a:lnTo>
                    <a:pt x="448589" y="243415"/>
                  </a:lnTo>
                  <a:lnTo>
                    <a:pt x="486012" y="246926"/>
                  </a:lnTo>
                  <a:lnTo>
                    <a:pt x="528380" y="243498"/>
                  </a:lnTo>
                  <a:lnTo>
                    <a:pt x="557136" y="240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255"/>
          <p:cNvGrpSpPr/>
          <p:nvPr/>
        </p:nvGrpSpPr>
        <p:grpSpPr>
          <a:xfrm>
            <a:off x="9467969" y="1418542"/>
            <a:ext cx="253882" cy="283259"/>
            <a:chOff x="9467969" y="1418542"/>
            <a:chExt cx="253882" cy="283259"/>
          </a:xfrm>
        </p:grpSpPr>
        <p:sp>
          <p:nvSpPr>
            <p:cNvPr id="108" name="SMARTInkShape-1369"/>
            <p:cNvSpPr/>
            <p:nvPr>
              <p:custDataLst>
                <p:tags r:id="rId183"/>
              </p:custDataLst>
            </p:nvPr>
          </p:nvSpPr>
          <p:spPr>
            <a:xfrm>
              <a:off x="9467969" y="1418542"/>
              <a:ext cx="184032" cy="214354"/>
            </a:xfrm>
            <a:custGeom>
              <a:avLst/>
              <a:gdLst/>
              <a:ahLst/>
              <a:cxnLst/>
              <a:rect l="0" t="0" r="0" b="0"/>
              <a:pathLst>
                <a:path w="184032" h="214354">
                  <a:moveTo>
                    <a:pt x="114181" y="61008"/>
                  </a:moveTo>
                  <a:lnTo>
                    <a:pt x="114181" y="61008"/>
                  </a:lnTo>
                  <a:lnTo>
                    <a:pt x="117551" y="57637"/>
                  </a:lnTo>
                  <a:lnTo>
                    <a:pt x="117839" y="55938"/>
                  </a:lnTo>
                  <a:lnTo>
                    <a:pt x="117325" y="54100"/>
                  </a:lnTo>
                  <a:lnTo>
                    <a:pt x="111431" y="42710"/>
                  </a:lnTo>
                  <a:lnTo>
                    <a:pt x="108819" y="40343"/>
                  </a:lnTo>
                  <a:lnTo>
                    <a:pt x="102155" y="37712"/>
                  </a:lnTo>
                  <a:lnTo>
                    <a:pt x="83728" y="39603"/>
                  </a:lnTo>
                  <a:lnTo>
                    <a:pt x="60394" y="54744"/>
                  </a:lnTo>
                  <a:lnTo>
                    <a:pt x="32236" y="87218"/>
                  </a:lnTo>
                  <a:lnTo>
                    <a:pt x="11662" y="128119"/>
                  </a:lnTo>
                  <a:lnTo>
                    <a:pt x="0" y="168146"/>
                  </a:lnTo>
                  <a:lnTo>
                    <a:pt x="169" y="188353"/>
                  </a:lnTo>
                  <a:lnTo>
                    <a:pt x="2190" y="196704"/>
                  </a:lnTo>
                  <a:lnTo>
                    <a:pt x="5654" y="202978"/>
                  </a:lnTo>
                  <a:lnTo>
                    <a:pt x="15147" y="211830"/>
                  </a:lnTo>
                  <a:lnTo>
                    <a:pt x="30184" y="214353"/>
                  </a:lnTo>
                  <a:lnTo>
                    <a:pt x="48627" y="211711"/>
                  </a:lnTo>
                  <a:lnTo>
                    <a:pt x="78137" y="197618"/>
                  </a:lnTo>
                  <a:lnTo>
                    <a:pt x="96280" y="183577"/>
                  </a:lnTo>
                  <a:lnTo>
                    <a:pt x="122361" y="146322"/>
                  </a:lnTo>
                  <a:lnTo>
                    <a:pt x="131927" y="111860"/>
                  </a:lnTo>
                  <a:lnTo>
                    <a:pt x="134768" y="75142"/>
                  </a:lnTo>
                  <a:lnTo>
                    <a:pt x="131326" y="42360"/>
                  </a:lnTo>
                  <a:lnTo>
                    <a:pt x="119448" y="18853"/>
                  </a:lnTo>
                  <a:lnTo>
                    <a:pt x="111342" y="9622"/>
                  </a:lnTo>
                  <a:lnTo>
                    <a:pt x="101705" y="4173"/>
                  </a:lnTo>
                  <a:lnTo>
                    <a:pt x="79709" y="0"/>
                  </a:lnTo>
                  <a:lnTo>
                    <a:pt x="43524" y="4988"/>
                  </a:lnTo>
                  <a:lnTo>
                    <a:pt x="24217" y="15414"/>
                  </a:lnTo>
                  <a:lnTo>
                    <a:pt x="16104" y="22145"/>
                  </a:lnTo>
                  <a:lnTo>
                    <a:pt x="5209" y="39032"/>
                  </a:lnTo>
                  <a:lnTo>
                    <a:pt x="1317" y="48474"/>
                  </a:lnTo>
                  <a:lnTo>
                    <a:pt x="754" y="64610"/>
                  </a:lnTo>
                  <a:lnTo>
                    <a:pt x="2579" y="71876"/>
                  </a:lnTo>
                  <a:lnTo>
                    <a:pt x="10252" y="83712"/>
                  </a:lnTo>
                  <a:lnTo>
                    <a:pt x="15261" y="88844"/>
                  </a:lnTo>
                  <a:lnTo>
                    <a:pt x="45909" y="99438"/>
                  </a:lnTo>
                  <a:lnTo>
                    <a:pt x="93011" y="100303"/>
                  </a:lnTo>
                  <a:lnTo>
                    <a:pt x="128761" y="97758"/>
                  </a:lnTo>
                  <a:lnTo>
                    <a:pt x="184031" y="9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70"/>
            <p:cNvSpPr/>
            <p:nvPr>
              <p:custDataLst>
                <p:tags r:id="rId184"/>
              </p:custDataLst>
            </p:nvPr>
          </p:nvSpPr>
          <p:spPr>
            <a:xfrm>
              <a:off x="9671050" y="166370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50800" y="0"/>
                  </a:moveTo>
                  <a:lnTo>
                    <a:pt x="50800" y="0"/>
                  </a:lnTo>
                  <a:lnTo>
                    <a:pt x="40687" y="1348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1371"/>
          <p:cNvSpPr/>
          <p:nvPr>
            <p:custDataLst>
              <p:tags r:id="rId2"/>
            </p:custDataLst>
          </p:nvPr>
        </p:nvSpPr>
        <p:spPr>
          <a:xfrm>
            <a:off x="10136805" y="1390650"/>
            <a:ext cx="461346" cy="291535"/>
          </a:xfrm>
          <a:custGeom>
            <a:avLst/>
            <a:gdLst/>
            <a:ahLst/>
            <a:cxnLst/>
            <a:rect l="0" t="0" r="0" b="0"/>
            <a:pathLst>
              <a:path w="461346" h="291535">
                <a:moveTo>
                  <a:pt x="99395" y="0"/>
                </a:moveTo>
                <a:lnTo>
                  <a:pt x="99395" y="0"/>
                </a:lnTo>
                <a:lnTo>
                  <a:pt x="96024" y="0"/>
                </a:lnTo>
                <a:lnTo>
                  <a:pt x="95031" y="706"/>
                </a:lnTo>
                <a:lnTo>
                  <a:pt x="94369" y="1882"/>
                </a:lnTo>
                <a:lnTo>
                  <a:pt x="93927" y="3371"/>
                </a:lnTo>
                <a:lnTo>
                  <a:pt x="86564" y="12209"/>
                </a:lnTo>
                <a:lnTo>
                  <a:pt x="85197" y="16606"/>
                </a:lnTo>
                <a:lnTo>
                  <a:pt x="82107" y="58329"/>
                </a:lnTo>
                <a:lnTo>
                  <a:pt x="80161" y="98108"/>
                </a:lnTo>
                <a:lnTo>
                  <a:pt x="77205" y="134150"/>
                </a:lnTo>
                <a:lnTo>
                  <a:pt x="75423" y="169924"/>
                </a:lnTo>
                <a:lnTo>
                  <a:pt x="74628" y="203227"/>
                </a:lnTo>
                <a:lnTo>
                  <a:pt x="74888" y="244365"/>
                </a:lnTo>
                <a:lnTo>
                  <a:pt x="79825" y="273645"/>
                </a:lnTo>
                <a:lnTo>
                  <a:pt x="86228" y="286485"/>
                </a:lnTo>
                <a:lnTo>
                  <a:pt x="89206" y="289767"/>
                </a:lnTo>
                <a:lnTo>
                  <a:pt x="91896" y="291250"/>
                </a:lnTo>
                <a:lnTo>
                  <a:pt x="94396" y="291534"/>
                </a:lnTo>
                <a:lnTo>
                  <a:pt x="99055" y="289967"/>
                </a:lnTo>
                <a:lnTo>
                  <a:pt x="101285" y="288561"/>
                </a:lnTo>
                <a:lnTo>
                  <a:pt x="103763" y="281355"/>
                </a:lnTo>
                <a:lnTo>
                  <a:pt x="104423" y="276470"/>
                </a:lnTo>
                <a:lnTo>
                  <a:pt x="98612" y="252740"/>
                </a:lnTo>
                <a:lnTo>
                  <a:pt x="64433" y="209458"/>
                </a:lnTo>
                <a:lnTo>
                  <a:pt x="19210" y="170271"/>
                </a:lnTo>
                <a:lnTo>
                  <a:pt x="0" y="154294"/>
                </a:lnTo>
                <a:lnTo>
                  <a:pt x="676" y="152957"/>
                </a:lnTo>
                <a:lnTo>
                  <a:pt x="26066" y="136610"/>
                </a:lnTo>
                <a:lnTo>
                  <a:pt x="64580" y="118576"/>
                </a:lnTo>
                <a:lnTo>
                  <a:pt x="100369" y="97222"/>
                </a:lnTo>
                <a:lnTo>
                  <a:pt x="140275" y="61773"/>
                </a:lnTo>
                <a:lnTo>
                  <a:pt x="155116" y="40503"/>
                </a:lnTo>
                <a:lnTo>
                  <a:pt x="156299" y="41819"/>
                </a:lnTo>
                <a:lnTo>
                  <a:pt x="159493" y="48925"/>
                </a:lnTo>
                <a:lnTo>
                  <a:pt x="162222" y="88059"/>
                </a:lnTo>
                <a:lnTo>
                  <a:pt x="162595" y="119571"/>
                </a:lnTo>
                <a:lnTo>
                  <a:pt x="166525" y="154743"/>
                </a:lnTo>
                <a:lnTo>
                  <a:pt x="172269" y="191541"/>
                </a:lnTo>
                <a:lnTo>
                  <a:pt x="177175" y="229062"/>
                </a:lnTo>
                <a:lnTo>
                  <a:pt x="180531" y="269032"/>
                </a:lnTo>
                <a:lnTo>
                  <a:pt x="181526" y="285265"/>
                </a:lnTo>
                <a:lnTo>
                  <a:pt x="182371" y="286838"/>
                </a:lnTo>
                <a:lnTo>
                  <a:pt x="183639" y="287181"/>
                </a:lnTo>
                <a:lnTo>
                  <a:pt x="185191" y="286704"/>
                </a:lnTo>
                <a:lnTo>
                  <a:pt x="190746" y="275920"/>
                </a:lnTo>
                <a:lnTo>
                  <a:pt x="202920" y="233995"/>
                </a:lnTo>
                <a:lnTo>
                  <a:pt x="209612" y="223942"/>
                </a:lnTo>
                <a:lnTo>
                  <a:pt x="214938" y="219474"/>
                </a:lnTo>
                <a:lnTo>
                  <a:pt x="216640" y="218988"/>
                </a:lnTo>
                <a:lnTo>
                  <a:pt x="217775" y="219370"/>
                </a:lnTo>
                <a:lnTo>
                  <a:pt x="229885" y="231304"/>
                </a:lnTo>
                <a:lnTo>
                  <a:pt x="240913" y="239436"/>
                </a:lnTo>
                <a:lnTo>
                  <a:pt x="253199" y="252586"/>
                </a:lnTo>
                <a:lnTo>
                  <a:pt x="269006" y="262187"/>
                </a:lnTo>
                <a:lnTo>
                  <a:pt x="273146" y="262986"/>
                </a:lnTo>
                <a:lnTo>
                  <a:pt x="286422" y="260739"/>
                </a:lnTo>
                <a:lnTo>
                  <a:pt x="297524" y="257465"/>
                </a:lnTo>
                <a:lnTo>
                  <a:pt x="307632" y="249896"/>
                </a:lnTo>
                <a:lnTo>
                  <a:pt x="316122" y="239476"/>
                </a:lnTo>
                <a:lnTo>
                  <a:pt x="324869" y="220299"/>
                </a:lnTo>
                <a:lnTo>
                  <a:pt x="329663" y="202568"/>
                </a:lnTo>
                <a:lnTo>
                  <a:pt x="328500" y="188573"/>
                </a:lnTo>
                <a:lnTo>
                  <a:pt x="323985" y="179060"/>
                </a:lnTo>
                <a:lnTo>
                  <a:pt x="319627" y="174832"/>
                </a:lnTo>
                <a:lnTo>
                  <a:pt x="316772" y="174410"/>
                </a:lnTo>
                <a:lnTo>
                  <a:pt x="309836" y="175823"/>
                </a:lnTo>
                <a:lnTo>
                  <a:pt x="302051" y="186329"/>
                </a:lnTo>
                <a:lnTo>
                  <a:pt x="295298" y="202757"/>
                </a:lnTo>
                <a:lnTo>
                  <a:pt x="292296" y="221818"/>
                </a:lnTo>
                <a:lnTo>
                  <a:pt x="296607" y="240167"/>
                </a:lnTo>
                <a:lnTo>
                  <a:pt x="310934" y="264483"/>
                </a:lnTo>
                <a:lnTo>
                  <a:pt x="316621" y="271572"/>
                </a:lnTo>
                <a:lnTo>
                  <a:pt x="332347" y="281330"/>
                </a:lnTo>
                <a:lnTo>
                  <a:pt x="352507" y="286608"/>
                </a:lnTo>
                <a:lnTo>
                  <a:pt x="393034" y="285612"/>
                </a:lnTo>
                <a:lnTo>
                  <a:pt x="438282" y="281554"/>
                </a:lnTo>
                <a:lnTo>
                  <a:pt x="461345" y="279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257"/>
          <p:cNvGrpSpPr/>
          <p:nvPr/>
        </p:nvGrpSpPr>
        <p:grpSpPr>
          <a:xfrm>
            <a:off x="923731" y="2305311"/>
            <a:ext cx="813804" cy="315807"/>
            <a:chOff x="923731" y="2305311"/>
            <a:chExt cx="813804" cy="315807"/>
          </a:xfrm>
        </p:grpSpPr>
        <p:sp>
          <p:nvSpPr>
            <p:cNvPr id="112" name="SMARTInkShape-1372"/>
            <p:cNvSpPr/>
            <p:nvPr>
              <p:custDataLst>
                <p:tags r:id="rId178"/>
              </p:custDataLst>
            </p:nvPr>
          </p:nvSpPr>
          <p:spPr>
            <a:xfrm>
              <a:off x="923731" y="2330534"/>
              <a:ext cx="104970" cy="290584"/>
            </a:xfrm>
            <a:custGeom>
              <a:avLst/>
              <a:gdLst/>
              <a:ahLst/>
              <a:cxnLst/>
              <a:rect l="0" t="0" r="0" b="0"/>
              <a:pathLst>
                <a:path w="104970" h="290584">
                  <a:moveTo>
                    <a:pt x="104969" y="12616"/>
                  </a:moveTo>
                  <a:lnTo>
                    <a:pt x="104969" y="12616"/>
                  </a:lnTo>
                  <a:lnTo>
                    <a:pt x="104969" y="3156"/>
                  </a:lnTo>
                  <a:lnTo>
                    <a:pt x="103558" y="2076"/>
                  </a:lnTo>
                  <a:lnTo>
                    <a:pt x="93035" y="343"/>
                  </a:lnTo>
                  <a:lnTo>
                    <a:pt x="80583" y="0"/>
                  </a:lnTo>
                  <a:lnTo>
                    <a:pt x="72729" y="3716"/>
                  </a:lnTo>
                  <a:lnTo>
                    <a:pt x="52818" y="20971"/>
                  </a:lnTo>
                  <a:lnTo>
                    <a:pt x="34719" y="45352"/>
                  </a:lnTo>
                  <a:lnTo>
                    <a:pt x="15950" y="88403"/>
                  </a:lnTo>
                  <a:lnTo>
                    <a:pt x="3726" y="134633"/>
                  </a:lnTo>
                  <a:lnTo>
                    <a:pt x="0" y="166564"/>
                  </a:lnTo>
                  <a:lnTo>
                    <a:pt x="1665" y="212512"/>
                  </a:lnTo>
                  <a:lnTo>
                    <a:pt x="12977" y="249174"/>
                  </a:lnTo>
                  <a:lnTo>
                    <a:pt x="18241" y="259221"/>
                  </a:lnTo>
                  <a:lnTo>
                    <a:pt x="35379" y="276030"/>
                  </a:lnTo>
                  <a:lnTo>
                    <a:pt x="54284" y="287733"/>
                  </a:lnTo>
                  <a:lnTo>
                    <a:pt x="67391" y="290583"/>
                  </a:lnTo>
                  <a:lnTo>
                    <a:pt x="79801" y="287616"/>
                  </a:lnTo>
                  <a:lnTo>
                    <a:pt x="98619" y="279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373"/>
            <p:cNvSpPr/>
            <p:nvPr>
              <p:custDataLst>
                <p:tags r:id="rId179"/>
              </p:custDataLst>
            </p:nvPr>
          </p:nvSpPr>
          <p:spPr>
            <a:xfrm>
              <a:off x="1119326" y="2368550"/>
              <a:ext cx="17325" cy="241301"/>
            </a:xfrm>
            <a:custGeom>
              <a:avLst/>
              <a:gdLst/>
              <a:ahLst/>
              <a:cxnLst/>
              <a:rect l="0" t="0" r="0" b="0"/>
              <a:pathLst>
                <a:path w="17325" h="241301">
                  <a:moveTo>
                    <a:pt x="17324" y="0"/>
                  </a:moveTo>
                  <a:lnTo>
                    <a:pt x="17324" y="0"/>
                  </a:lnTo>
                  <a:lnTo>
                    <a:pt x="13953" y="3371"/>
                  </a:lnTo>
                  <a:lnTo>
                    <a:pt x="12298" y="6908"/>
                  </a:lnTo>
                  <a:lnTo>
                    <a:pt x="9209" y="50492"/>
                  </a:lnTo>
                  <a:lnTo>
                    <a:pt x="4101" y="90690"/>
                  </a:lnTo>
                  <a:lnTo>
                    <a:pt x="0" y="133880"/>
                  </a:lnTo>
                  <a:lnTo>
                    <a:pt x="667" y="176075"/>
                  </a:lnTo>
                  <a:lnTo>
                    <a:pt x="7213" y="218146"/>
                  </a:lnTo>
                  <a:lnTo>
                    <a:pt x="17324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374"/>
            <p:cNvSpPr/>
            <p:nvPr>
              <p:custDataLst>
                <p:tags r:id="rId180"/>
              </p:custDataLst>
            </p:nvPr>
          </p:nvSpPr>
          <p:spPr>
            <a:xfrm>
              <a:off x="1220344" y="2489200"/>
              <a:ext cx="125857" cy="12309"/>
            </a:xfrm>
            <a:custGeom>
              <a:avLst/>
              <a:gdLst/>
              <a:ahLst/>
              <a:cxnLst/>
              <a:rect l="0" t="0" r="0" b="0"/>
              <a:pathLst>
                <a:path w="125857" h="12309">
                  <a:moveTo>
                    <a:pt x="11556" y="6350"/>
                  </a:moveTo>
                  <a:lnTo>
                    <a:pt x="11556" y="6350"/>
                  </a:lnTo>
                  <a:lnTo>
                    <a:pt x="0" y="6350"/>
                  </a:lnTo>
                  <a:lnTo>
                    <a:pt x="5937" y="9721"/>
                  </a:lnTo>
                  <a:lnTo>
                    <a:pt x="33420" y="12308"/>
                  </a:lnTo>
                  <a:lnTo>
                    <a:pt x="73310" y="8284"/>
                  </a:lnTo>
                  <a:lnTo>
                    <a:pt x="119676" y="1437"/>
                  </a:lnTo>
                  <a:lnTo>
                    <a:pt x="125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75"/>
            <p:cNvSpPr/>
            <p:nvPr>
              <p:custDataLst>
                <p:tags r:id="rId181"/>
              </p:custDataLst>
            </p:nvPr>
          </p:nvSpPr>
          <p:spPr>
            <a:xfrm>
              <a:off x="1410524" y="2349500"/>
              <a:ext cx="208727" cy="186666"/>
            </a:xfrm>
            <a:custGeom>
              <a:avLst/>
              <a:gdLst/>
              <a:ahLst/>
              <a:cxnLst/>
              <a:rect l="0" t="0" r="0" b="0"/>
              <a:pathLst>
                <a:path w="208727" h="186666">
                  <a:moveTo>
                    <a:pt x="208726" y="0"/>
                  </a:moveTo>
                  <a:lnTo>
                    <a:pt x="208726" y="0"/>
                  </a:lnTo>
                  <a:lnTo>
                    <a:pt x="191428" y="18709"/>
                  </a:lnTo>
                  <a:lnTo>
                    <a:pt x="169045" y="57358"/>
                  </a:lnTo>
                  <a:lnTo>
                    <a:pt x="139138" y="102190"/>
                  </a:lnTo>
                  <a:lnTo>
                    <a:pt x="99991" y="143867"/>
                  </a:lnTo>
                  <a:lnTo>
                    <a:pt x="70675" y="165159"/>
                  </a:lnTo>
                  <a:lnTo>
                    <a:pt x="61659" y="169373"/>
                  </a:lnTo>
                  <a:lnTo>
                    <a:pt x="22001" y="171932"/>
                  </a:lnTo>
                  <a:lnTo>
                    <a:pt x="12276" y="168949"/>
                  </a:lnTo>
                  <a:lnTo>
                    <a:pt x="5793" y="164138"/>
                  </a:lnTo>
                  <a:lnTo>
                    <a:pt x="1470" y="158109"/>
                  </a:lnTo>
                  <a:lnTo>
                    <a:pt x="0" y="152678"/>
                  </a:lnTo>
                  <a:lnTo>
                    <a:pt x="431" y="147646"/>
                  </a:lnTo>
                  <a:lnTo>
                    <a:pt x="2129" y="142881"/>
                  </a:lnTo>
                  <a:lnTo>
                    <a:pt x="11542" y="133823"/>
                  </a:lnTo>
                  <a:lnTo>
                    <a:pt x="25133" y="126505"/>
                  </a:lnTo>
                  <a:lnTo>
                    <a:pt x="65145" y="118050"/>
                  </a:lnTo>
                  <a:lnTo>
                    <a:pt x="90297" y="118782"/>
                  </a:lnTo>
                  <a:lnTo>
                    <a:pt x="112253" y="123468"/>
                  </a:lnTo>
                  <a:lnTo>
                    <a:pt x="117599" y="126762"/>
                  </a:lnTo>
                  <a:lnTo>
                    <a:pt x="153067" y="172184"/>
                  </a:lnTo>
                  <a:lnTo>
                    <a:pt x="166032" y="185806"/>
                  </a:lnTo>
                  <a:lnTo>
                    <a:pt x="168268" y="186665"/>
                  </a:lnTo>
                  <a:lnTo>
                    <a:pt x="170465" y="186532"/>
                  </a:lnTo>
                  <a:lnTo>
                    <a:pt x="17697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76"/>
            <p:cNvSpPr/>
            <p:nvPr>
              <p:custDataLst>
                <p:tags r:id="rId182"/>
              </p:custDataLst>
            </p:nvPr>
          </p:nvSpPr>
          <p:spPr>
            <a:xfrm>
              <a:off x="1663700" y="2305311"/>
              <a:ext cx="73835" cy="266440"/>
            </a:xfrm>
            <a:custGeom>
              <a:avLst/>
              <a:gdLst/>
              <a:ahLst/>
              <a:cxnLst/>
              <a:rect l="0" t="0" r="0" b="0"/>
              <a:pathLst>
                <a:path w="73835" h="266440">
                  <a:moveTo>
                    <a:pt x="44450" y="6089"/>
                  </a:moveTo>
                  <a:lnTo>
                    <a:pt x="44450" y="6089"/>
                  </a:lnTo>
                  <a:lnTo>
                    <a:pt x="44450" y="0"/>
                  </a:lnTo>
                  <a:lnTo>
                    <a:pt x="60351" y="37330"/>
                  </a:lnTo>
                  <a:lnTo>
                    <a:pt x="70877" y="73436"/>
                  </a:lnTo>
                  <a:lnTo>
                    <a:pt x="73834" y="105871"/>
                  </a:lnTo>
                  <a:lnTo>
                    <a:pt x="71385" y="141453"/>
                  </a:lnTo>
                  <a:lnTo>
                    <a:pt x="63477" y="177729"/>
                  </a:lnTo>
                  <a:lnTo>
                    <a:pt x="48203" y="212666"/>
                  </a:lnTo>
                  <a:lnTo>
                    <a:pt x="0" y="266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258"/>
          <p:cNvGrpSpPr/>
          <p:nvPr/>
        </p:nvGrpSpPr>
        <p:grpSpPr>
          <a:xfrm>
            <a:off x="3666175" y="104292"/>
            <a:ext cx="660912" cy="416409"/>
            <a:chOff x="3666175" y="104292"/>
            <a:chExt cx="660912" cy="416409"/>
          </a:xfrm>
        </p:grpSpPr>
        <p:sp>
          <p:nvSpPr>
            <p:cNvPr id="118" name="SMARTInkShape-1377"/>
            <p:cNvSpPr/>
            <p:nvPr>
              <p:custDataLst>
                <p:tags r:id="rId172"/>
              </p:custDataLst>
            </p:nvPr>
          </p:nvSpPr>
          <p:spPr>
            <a:xfrm>
              <a:off x="3840495" y="222296"/>
              <a:ext cx="134606" cy="225165"/>
            </a:xfrm>
            <a:custGeom>
              <a:avLst/>
              <a:gdLst/>
              <a:ahLst/>
              <a:cxnLst/>
              <a:rect l="0" t="0" r="0" b="0"/>
              <a:pathLst>
                <a:path w="134606" h="225165">
                  <a:moveTo>
                    <a:pt x="90155" y="12654"/>
                  </a:moveTo>
                  <a:lnTo>
                    <a:pt x="90155" y="12654"/>
                  </a:lnTo>
                  <a:lnTo>
                    <a:pt x="90155" y="5912"/>
                  </a:lnTo>
                  <a:lnTo>
                    <a:pt x="89449" y="3926"/>
                  </a:lnTo>
                  <a:lnTo>
                    <a:pt x="88273" y="2602"/>
                  </a:lnTo>
                  <a:lnTo>
                    <a:pt x="84688" y="477"/>
                  </a:lnTo>
                  <a:lnTo>
                    <a:pt x="69577" y="0"/>
                  </a:lnTo>
                  <a:lnTo>
                    <a:pt x="63135" y="3737"/>
                  </a:lnTo>
                  <a:lnTo>
                    <a:pt x="26188" y="36551"/>
                  </a:lnTo>
                  <a:lnTo>
                    <a:pt x="10838" y="60030"/>
                  </a:lnTo>
                  <a:lnTo>
                    <a:pt x="723" y="94973"/>
                  </a:lnTo>
                  <a:lnTo>
                    <a:pt x="0" y="133236"/>
                  </a:lnTo>
                  <a:lnTo>
                    <a:pt x="7625" y="168013"/>
                  </a:lnTo>
                  <a:lnTo>
                    <a:pt x="25563" y="197289"/>
                  </a:lnTo>
                  <a:lnTo>
                    <a:pt x="48752" y="217095"/>
                  </a:lnTo>
                  <a:lnTo>
                    <a:pt x="68931" y="223461"/>
                  </a:lnTo>
                  <a:lnTo>
                    <a:pt x="102211" y="225164"/>
                  </a:lnTo>
                  <a:lnTo>
                    <a:pt x="134605" y="222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78"/>
            <p:cNvSpPr/>
            <p:nvPr>
              <p:custDataLst>
                <p:tags r:id="rId173"/>
              </p:custDataLst>
            </p:nvPr>
          </p:nvSpPr>
          <p:spPr>
            <a:xfrm>
              <a:off x="4103322" y="204083"/>
              <a:ext cx="43229" cy="183268"/>
            </a:xfrm>
            <a:custGeom>
              <a:avLst/>
              <a:gdLst/>
              <a:ahLst/>
              <a:cxnLst/>
              <a:rect l="0" t="0" r="0" b="0"/>
              <a:pathLst>
                <a:path w="43229" h="183268">
                  <a:moveTo>
                    <a:pt x="17828" y="5467"/>
                  </a:moveTo>
                  <a:lnTo>
                    <a:pt x="17828" y="5467"/>
                  </a:lnTo>
                  <a:lnTo>
                    <a:pt x="14457" y="2096"/>
                  </a:lnTo>
                  <a:lnTo>
                    <a:pt x="10921" y="441"/>
                  </a:lnTo>
                  <a:lnTo>
                    <a:pt x="8990" y="0"/>
                  </a:lnTo>
                  <a:lnTo>
                    <a:pt x="6997" y="411"/>
                  </a:lnTo>
                  <a:lnTo>
                    <a:pt x="2901" y="2750"/>
                  </a:lnTo>
                  <a:lnTo>
                    <a:pt x="1527" y="5066"/>
                  </a:lnTo>
                  <a:lnTo>
                    <a:pt x="0" y="11404"/>
                  </a:lnTo>
                  <a:lnTo>
                    <a:pt x="7724" y="56297"/>
                  </a:lnTo>
                  <a:lnTo>
                    <a:pt x="16511" y="96908"/>
                  </a:lnTo>
                  <a:lnTo>
                    <a:pt x="29223" y="137019"/>
                  </a:lnTo>
                  <a:lnTo>
                    <a:pt x="43228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79"/>
            <p:cNvSpPr/>
            <p:nvPr>
              <p:custDataLst>
                <p:tags r:id="rId174"/>
              </p:custDataLst>
            </p:nvPr>
          </p:nvSpPr>
          <p:spPr>
            <a:xfrm>
              <a:off x="3987800" y="17145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411" y="33736"/>
                  </a:lnTo>
                  <a:lnTo>
                    <a:pt x="10844" y="32338"/>
                  </a:lnTo>
                  <a:lnTo>
                    <a:pt x="27437" y="30513"/>
                  </a:lnTo>
                  <a:lnTo>
                    <a:pt x="72906" y="17467"/>
                  </a:lnTo>
                  <a:lnTo>
                    <a:pt x="118056" y="327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80"/>
            <p:cNvSpPr/>
            <p:nvPr>
              <p:custDataLst>
                <p:tags r:id="rId175"/>
              </p:custDataLst>
            </p:nvPr>
          </p:nvSpPr>
          <p:spPr>
            <a:xfrm>
              <a:off x="4033494" y="374650"/>
              <a:ext cx="182907" cy="25401"/>
            </a:xfrm>
            <a:custGeom>
              <a:avLst/>
              <a:gdLst/>
              <a:ahLst/>
              <a:cxnLst/>
              <a:rect l="0" t="0" r="0" b="0"/>
              <a:pathLst>
                <a:path w="182907" h="25401">
                  <a:moveTo>
                    <a:pt x="24156" y="25400"/>
                  </a:moveTo>
                  <a:lnTo>
                    <a:pt x="24156" y="25400"/>
                  </a:lnTo>
                  <a:lnTo>
                    <a:pt x="0" y="25400"/>
                  </a:lnTo>
                  <a:lnTo>
                    <a:pt x="33096" y="23989"/>
                  </a:lnTo>
                  <a:lnTo>
                    <a:pt x="71835" y="13467"/>
                  </a:lnTo>
                  <a:lnTo>
                    <a:pt x="113302" y="4385"/>
                  </a:lnTo>
                  <a:lnTo>
                    <a:pt x="159066" y="385"/>
                  </a:lnTo>
                  <a:lnTo>
                    <a:pt x="182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81"/>
            <p:cNvSpPr/>
            <p:nvPr>
              <p:custDataLst>
                <p:tags r:id="rId176"/>
              </p:custDataLst>
            </p:nvPr>
          </p:nvSpPr>
          <p:spPr>
            <a:xfrm>
              <a:off x="4247114" y="104292"/>
              <a:ext cx="79973" cy="340209"/>
            </a:xfrm>
            <a:custGeom>
              <a:avLst/>
              <a:gdLst/>
              <a:ahLst/>
              <a:cxnLst/>
              <a:rect l="0" t="0" r="0" b="0"/>
              <a:pathLst>
                <a:path w="79973" h="340209">
                  <a:moveTo>
                    <a:pt x="20086" y="3658"/>
                  </a:moveTo>
                  <a:lnTo>
                    <a:pt x="20086" y="3658"/>
                  </a:lnTo>
                  <a:lnTo>
                    <a:pt x="2409" y="3658"/>
                  </a:lnTo>
                  <a:lnTo>
                    <a:pt x="540" y="2952"/>
                  </a:lnTo>
                  <a:lnTo>
                    <a:pt x="0" y="1777"/>
                  </a:lnTo>
                  <a:lnTo>
                    <a:pt x="345" y="287"/>
                  </a:lnTo>
                  <a:lnTo>
                    <a:pt x="1281" y="0"/>
                  </a:lnTo>
                  <a:lnTo>
                    <a:pt x="4202" y="1562"/>
                  </a:lnTo>
                  <a:lnTo>
                    <a:pt x="16556" y="13150"/>
                  </a:lnTo>
                  <a:lnTo>
                    <a:pt x="36740" y="52648"/>
                  </a:lnTo>
                  <a:lnTo>
                    <a:pt x="60611" y="98685"/>
                  </a:lnTo>
                  <a:lnTo>
                    <a:pt x="72434" y="136439"/>
                  </a:lnTo>
                  <a:lnTo>
                    <a:pt x="78630" y="174855"/>
                  </a:lnTo>
                  <a:lnTo>
                    <a:pt x="79972" y="213096"/>
                  </a:lnTo>
                  <a:lnTo>
                    <a:pt x="75865" y="251258"/>
                  </a:lnTo>
                  <a:lnTo>
                    <a:pt x="65619" y="294959"/>
                  </a:lnTo>
                  <a:lnTo>
                    <a:pt x="39136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82"/>
            <p:cNvSpPr/>
            <p:nvPr>
              <p:custDataLst>
                <p:tags r:id="rId177"/>
              </p:custDataLst>
            </p:nvPr>
          </p:nvSpPr>
          <p:spPr>
            <a:xfrm>
              <a:off x="3666175" y="228700"/>
              <a:ext cx="143826" cy="292001"/>
            </a:xfrm>
            <a:custGeom>
              <a:avLst/>
              <a:gdLst/>
              <a:ahLst/>
              <a:cxnLst/>
              <a:rect l="0" t="0" r="0" b="0"/>
              <a:pathLst>
                <a:path w="143826" h="292001">
                  <a:moveTo>
                    <a:pt x="35875" y="12600"/>
                  </a:moveTo>
                  <a:lnTo>
                    <a:pt x="35875" y="12600"/>
                  </a:lnTo>
                  <a:lnTo>
                    <a:pt x="32504" y="9229"/>
                  </a:lnTo>
                  <a:lnTo>
                    <a:pt x="30849" y="5693"/>
                  </a:lnTo>
                  <a:lnTo>
                    <a:pt x="30408" y="3762"/>
                  </a:lnTo>
                  <a:lnTo>
                    <a:pt x="29408" y="2474"/>
                  </a:lnTo>
                  <a:lnTo>
                    <a:pt x="23459" y="0"/>
                  </a:lnTo>
                  <a:lnTo>
                    <a:pt x="22525" y="5695"/>
                  </a:lnTo>
                  <a:lnTo>
                    <a:pt x="5287" y="44417"/>
                  </a:lnTo>
                  <a:lnTo>
                    <a:pt x="0" y="81764"/>
                  </a:lnTo>
                  <a:lnTo>
                    <a:pt x="2198" y="128578"/>
                  </a:lnTo>
                  <a:lnTo>
                    <a:pt x="13667" y="174434"/>
                  </a:lnTo>
                  <a:lnTo>
                    <a:pt x="30470" y="212951"/>
                  </a:lnTo>
                  <a:lnTo>
                    <a:pt x="55112" y="254200"/>
                  </a:lnTo>
                  <a:lnTo>
                    <a:pt x="71471" y="268379"/>
                  </a:lnTo>
                  <a:lnTo>
                    <a:pt x="91912" y="278680"/>
                  </a:lnTo>
                  <a:lnTo>
                    <a:pt x="143825" y="292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59"/>
          <p:cNvGrpSpPr/>
          <p:nvPr/>
        </p:nvGrpSpPr>
        <p:grpSpPr>
          <a:xfrm>
            <a:off x="2054298" y="2320684"/>
            <a:ext cx="415853" cy="257417"/>
            <a:chOff x="2054298" y="2320684"/>
            <a:chExt cx="415853" cy="257417"/>
          </a:xfrm>
        </p:grpSpPr>
        <p:sp>
          <p:nvSpPr>
            <p:cNvPr id="125" name="SMARTInkShape-1383"/>
            <p:cNvSpPr/>
            <p:nvPr>
              <p:custDataLst>
                <p:tags r:id="rId167"/>
              </p:custDataLst>
            </p:nvPr>
          </p:nvSpPr>
          <p:spPr>
            <a:xfrm>
              <a:off x="2057400" y="2470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384"/>
            <p:cNvSpPr/>
            <p:nvPr>
              <p:custDataLst>
                <p:tags r:id="rId168"/>
              </p:custDataLst>
            </p:nvPr>
          </p:nvSpPr>
          <p:spPr>
            <a:xfrm>
              <a:off x="2054298" y="2358716"/>
              <a:ext cx="180903" cy="204770"/>
            </a:xfrm>
            <a:custGeom>
              <a:avLst/>
              <a:gdLst/>
              <a:ahLst/>
              <a:cxnLst/>
              <a:rect l="0" t="0" r="0" b="0"/>
              <a:pathLst>
                <a:path w="180903" h="204770">
                  <a:moveTo>
                    <a:pt x="174552" y="9834"/>
                  </a:moveTo>
                  <a:lnTo>
                    <a:pt x="174552" y="9834"/>
                  </a:lnTo>
                  <a:lnTo>
                    <a:pt x="174552" y="4367"/>
                  </a:lnTo>
                  <a:lnTo>
                    <a:pt x="171181" y="374"/>
                  </a:lnTo>
                  <a:lnTo>
                    <a:pt x="168777" y="0"/>
                  </a:lnTo>
                  <a:lnTo>
                    <a:pt x="122455" y="3431"/>
                  </a:lnTo>
                  <a:lnTo>
                    <a:pt x="93026" y="9249"/>
                  </a:lnTo>
                  <a:lnTo>
                    <a:pt x="51641" y="30619"/>
                  </a:lnTo>
                  <a:lnTo>
                    <a:pt x="26342" y="58561"/>
                  </a:lnTo>
                  <a:lnTo>
                    <a:pt x="7715" y="97022"/>
                  </a:lnTo>
                  <a:lnTo>
                    <a:pt x="0" y="136327"/>
                  </a:lnTo>
                  <a:lnTo>
                    <a:pt x="3840" y="158245"/>
                  </a:lnTo>
                  <a:lnTo>
                    <a:pt x="13308" y="175984"/>
                  </a:lnTo>
                  <a:lnTo>
                    <a:pt x="26923" y="188571"/>
                  </a:lnTo>
                  <a:lnTo>
                    <a:pt x="57197" y="200220"/>
                  </a:lnTo>
                  <a:lnTo>
                    <a:pt x="92978" y="204769"/>
                  </a:lnTo>
                  <a:lnTo>
                    <a:pt x="133762" y="202745"/>
                  </a:lnTo>
                  <a:lnTo>
                    <a:pt x="180902" y="200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385"/>
            <p:cNvSpPr/>
            <p:nvPr>
              <p:custDataLst>
                <p:tags r:id="rId169"/>
              </p:custDataLst>
            </p:nvPr>
          </p:nvSpPr>
          <p:spPr>
            <a:xfrm>
              <a:off x="2425700" y="2352192"/>
              <a:ext cx="5057" cy="194159"/>
            </a:xfrm>
            <a:custGeom>
              <a:avLst/>
              <a:gdLst/>
              <a:ahLst/>
              <a:cxnLst/>
              <a:rect l="0" t="0" r="0" b="0"/>
              <a:pathLst>
                <a:path w="5057" h="1941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2949"/>
                  </a:lnTo>
                  <a:lnTo>
                    <a:pt x="4364" y="87698"/>
                  </a:lnTo>
                  <a:lnTo>
                    <a:pt x="5056" y="124044"/>
                  </a:lnTo>
                  <a:lnTo>
                    <a:pt x="805" y="168915"/>
                  </a:lnTo>
                  <a:lnTo>
                    <a:pt x="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386"/>
            <p:cNvSpPr/>
            <p:nvPr>
              <p:custDataLst>
                <p:tags r:id="rId170"/>
              </p:custDataLst>
            </p:nvPr>
          </p:nvSpPr>
          <p:spPr>
            <a:xfrm>
              <a:off x="2330711" y="2320684"/>
              <a:ext cx="139440" cy="35167"/>
            </a:xfrm>
            <a:custGeom>
              <a:avLst/>
              <a:gdLst/>
              <a:ahLst/>
              <a:cxnLst/>
              <a:rect l="0" t="0" r="0" b="0"/>
              <a:pathLst>
                <a:path w="139440" h="35167">
                  <a:moveTo>
                    <a:pt x="6089" y="35166"/>
                  </a:moveTo>
                  <a:lnTo>
                    <a:pt x="6089" y="35166"/>
                  </a:lnTo>
                  <a:lnTo>
                    <a:pt x="0" y="29077"/>
                  </a:lnTo>
                  <a:lnTo>
                    <a:pt x="47134" y="9053"/>
                  </a:lnTo>
                  <a:lnTo>
                    <a:pt x="74930" y="618"/>
                  </a:lnTo>
                  <a:lnTo>
                    <a:pt x="101040" y="0"/>
                  </a:lnTo>
                  <a:lnTo>
                    <a:pt x="139439" y="9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387"/>
            <p:cNvSpPr/>
            <p:nvPr>
              <p:custDataLst>
                <p:tags r:id="rId171"/>
              </p:custDataLst>
            </p:nvPr>
          </p:nvSpPr>
          <p:spPr>
            <a:xfrm>
              <a:off x="2324100" y="25463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43338" y="20919"/>
                  </a:lnTo>
                  <a:lnTo>
                    <a:pt x="86172" y="12651"/>
                  </a:lnTo>
                  <a:lnTo>
                    <a:pt x="130671" y="187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1388"/>
          <p:cNvSpPr/>
          <p:nvPr>
            <p:custDataLst>
              <p:tags r:id="rId3"/>
            </p:custDataLst>
          </p:nvPr>
        </p:nvSpPr>
        <p:spPr>
          <a:xfrm>
            <a:off x="2966723" y="2275509"/>
            <a:ext cx="278128" cy="461909"/>
          </a:xfrm>
          <a:custGeom>
            <a:avLst/>
            <a:gdLst/>
            <a:ahLst/>
            <a:cxnLst/>
            <a:rect l="0" t="0" r="0" b="0"/>
            <a:pathLst>
              <a:path w="278128" h="461909">
                <a:moveTo>
                  <a:pt x="106677" y="207341"/>
                </a:moveTo>
                <a:lnTo>
                  <a:pt x="106677" y="207341"/>
                </a:lnTo>
                <a:lnTo>
                  <a:pt x="118610" y="193526"/>
                </a:lnTo>
                <a:lnTo>
                  <a:pt x="123618" y="183492"/>
                </a:lnTo>
                <a:lnTo>
                  <a:pt x="124321" y="180859"/>
                </a:lnTo>
                <a:lnTo>
                  <a:pt x="123379" y="177691"/>
                </a:lnTo>
                <a:lnTo>
                  <a:pt x="118569" y="170410"/>
                </a:lnTo>
                <a:lnTo>
                  <a:pt x="114605" y="167903"/>
                </a:lnTo>
                <a:lnTo>
                  <a:pt x="86999" y="160180"/>
                </a:lnTo>
                <a:lnTo>
                  <a:pt x="58278" y="164361"/>
                </a:lnTo>
                <a:lnTo>
                  <a:pt x="29699" y="181279"/>
                </a:lnTo>
                <a:lnTo>
                  <a:pt x="6727" y="210908"/>
                </a:lnTo>
                <a:lnTo>
                  <a:pt x="637" y="232445"/>
                </a:lnTo>
                <a:lnTo>
                  <a:pt x="0" y="243127"/>
                </a:lnTo>
                <a:lnTo>
                  <a:pt x="4937" y="262522"/>
                </a:lnTo>
                <a:lnTo>
                  <a:pt x="14893" y="279844"/>
                </a:lnTo>
                <a:lnTo>
                  <a:pt x="28724" y="294598"/>
                </a:lnTo>
                <a:lnTo>
                  <a:pt x="36364" y="298673"/>
                </a:lnTo>
                <a:lnTo>
                  <a:pt x="52379" y="301320"/>
                </a:lnTo>
                <a:lnTo>
                  <a:pt x="73891" y="298843"/>
                </a:lnTo>
                <a:lnTo>
                  <a:pt x="79175" y="295859"/>
                </a:lnTo>
                <a:lnTo>
                  <a:pt x="86928" y="286899"/>
                </a:lnTo>
                <a:lnTo>
                  <a:pt x="90844" y="277743"/>
                </a:lnTo>
                <a:lnTo>
                  <a:pt x="95583" y="231117"/>
                </a:lnTo>
                <a:lnTo>
                  <a:pt x="102684" y="204273"/>
                </a:lnTo>
                <a:lnTo>
                  <a:pt x="122510" y="169673"/>
                </a:lnTo>
                <a:lnTo>
                  <a:pt x="154910" y="130806"/>
                </a:lnTo>
                <a:lnTo>
                  <a:pt x="200822" y="85044"/>
                </a:lnTo>
                <a:lnTo>
                  <a:pt x="223237" y="54453"/>
                </a:lnTo>
                <a:lnTo>
                  <a:pt x="245838" y="13510"/>
                </a:lnTo>
                <a:lnTo>
                  <a:pt x="246608" y="5248"/>
                </a:lnTo>
                <a:lnTo>
                  <a:pt x="245825" y="2762"/>
                </a:lnTo>
                <a:lnTo>
                  <a:pt x="244598" y="1105"/>
                </a:lnTo>
                <a:lnTo>
                  <a:pt x="243074" y="0"/>
                </a:lnTo>
                <a:lnTo>
                  <a:pt x="235737" y="2536"/>
                </a:lnTo>
                <a:lnTo>
                  <a:pt x="230817" y="5188"/>
                </a:lnTo>
                <a:lnTo>
                  <a:pt x="210409" y="35888"/>
                </a:lnTo>
                <a:lnTo>
                  <a:pt x="194643" y="68815"/>
                </a:lnTo>
                <a:lnTo>
                  <a:pt x="178934" y="107674"/>
                </a:lnTo>
                <a:lnTo>
                  <a:pt x="164896" y="150815"/>
                </a:lnTo>
                <a:lnTo>
                  <a:pt x="157485" y="174596"/>
                </a:lnTo>
                <a:lnTo>
                  <a:pt x="149721" y="199622"/>
                </a:lnTo>
                <a:lnTo>
                  <a:pt x="141723" y="225478"/>
                </a:lnTo>
                <a:lnTo>
                  <a:pt x="130955" y="273023"/>
                </a:lnTo>
                <a:lnTo>
                  <a:pt x="125228" y="316261"/>
                </a:lnTo>
                <a:lnTo>
                  <a:pt x="125035" y="354292"/>
                </a:lnTo>
                <a:lnTo>
                  <a:pt x="125522" y="400695"/>
                </a:lnTo>
                <a:lnTo>
                  <a:pt x="132408" y="437884"/>
                </a:lnTo>
                <a:lnTo>
                  <a:pt x="143386" y="461133"/>
                </a:lnTo>
                <a:lnTo>
                  <a:pt x="148788" y="461908"/>
                </a:lnTo>
                <a:lnTo>
                  <a:pt x="162317" y="453361"/>
                </a:lnTo>
                <a:lnTo>
                  <a:pt x="172093" y="437803"/>
                </a:lnTo>
                <a:lnTo>
                  <a:pt x="178084" y="417013"/>
                </a:lnTo>
                <a:lnTo>
                  <a:pt x="181457" y="376397"/>
                </a:lnTo>
                <a:lnTo>
                  <a:pt x="181751" y="348056"/>
                </a:lnTo>
                <a:lnTo>
                  <a:pt x="179319" y="340437"/>
                </a:lnTo>
                <a:lnTo>
                  <a:pt x="179799" y="337699"/>
                </a:lnTo>
                <a:lnTo>
                  <a:pt x="194449" y="322667"/>
                </a:lnTo>
                <a:lnTo>
                  <a:pt x="209825" y="314106"/>
                </a:lnTo>
                <a:lnTo>
                  <a:pt x="252817" y="303468"/>
                </a:lnTo>
                <a:lnTo>
                  <a:pt x="278127" y="2898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261"/>
          <p:cNvGrpSpPr/>
          <p:nvPr/>
        </p:nvGrpSpPr>
        <p:grpSpPr>
          <a:xfrm>
            <a:off x="3794133" y="2232819"/>
            <a:ext cx="206368" cy="395929"/>
            <a:chOff x="3794133" y="2232819"/>
            <a:chExt cx="206368" cy="395929"/>
          </a:xfrm>
        </p:grpSpPr>
        <p:sp>
          <p:nvSpPr>
            <p:cNvPr id="132" name="SMARTInkShape-1389"/>
            <p:cNvSpPr/>
            <p:nvPr>
              <p:custDataLst>
                <p:tags r:id="rId165"/>
              </p:custDataLst>
            </p:nvPr>
          </p:nvSpPr>
          <p:spPr>
            <a:xfrm>
              <a:off x="3794133" y="2400584"/>
              <a:ext cx="206368" cy="228164"/>
            </a:xfrm>
            <a:custGeom>
              <a:avLst/>
              <a:gdLst/>
              <a:ahLst/>
              <a:cxnLst/>
              <a:rect l="0" t="0" r="0" b="0"/>
              <a:pathLst>
                <a:path w="206368" h="228164">
                  <a:moveTo>
                    <a:pt x="98417" y="12416"/>
                  </a:moveTo>
                  <a:lnTo>
                    <a:pt x="98417" y="12416"/>
                  </a:lnTo>
                  <a:lnTo>
                    <a:pt x="98417" y="6949"/>
                  </a:lnTo>
                  <a:lnTo>
                    <a:pt x="95046" y="2956"/>
                  </a:lnTo>
                  <a:lnTo>
                    <a:pt x="91510" y="1156"/>
                  </a:lnTo>
                  <a:lnTo>
                    <a:pt x="76748" y="0"/>
                  </a:lnTo>
                  <a:lnTo>
                    <a:pt x="67385" y="3605"/>
                  </a:lnTo>
                  <a:lnTo>
                    <a:pt x="62912" y="6542"/>
                  </a:lnTo>
                  <a:lnTo>
                    <a:pt x="29396" y="53087"/>
                  </a:lnTo>
                  <a:lnTo>
                    <a:pt x="11644" y="93141"/>
                  </a:lnTo>
                  <a:lnTo>
                    <a:pt x="1210" y="136994"/>
                  </a:lnTo>
                  <a:lnTo>
                    <a:pt x="0" y="174917"/>
                  </a:lnTo>
                  <a:lnTo>
                    <a:pt x="3170" y="196116"/>
                  </a:lnTo>
                  <a:lnTo>
                    <a:pt x="9283" y="212594"/>
                  </a:lnTo>
                  <a:lnTo>
                    <a:pt x="20467" y="223210"/>
                  </a:lnTo>
                  <a:lnTo>
                    <a:pt x="27400" y="227028"/>
                  </a:lnTo>
                  <a:lnTo>
                    <a:pt x="34845" y="228163"/>
                  </a:lnTo>
                  <a:lnTo>
                    <a:pt x="50642" y="225661"/>
                  </a:lnTo>
                  <a:lnTo>
                    <a:pt x="75403" y="212948"/>
                  </a:lnTo>
                  <a:lnTo>
                    <a:pt x="97242" y="192404"/>
                  </a:lnTo>
                  <a:lnTo>
                    <a:pt x="110377" y="151588"/>
                  </a:lnTo>
                  <a:lnTo>
                    <a:pt x="116197" y="119191"/>
                  </a:lnTo>
                  <a:lnTo>
                    <a:pt x="119678" y="76744"/>
                  </a:lnTo>
                  <a:lnTo>
                    <a:pt x="116333" y="56528"/>
                  </a:lnTo>
                  <a:lnTo>
                    <a:pt x="107790" y="40488"/>
                  </a:lnTo>
                  <a:lnTo>
                    <a:pt x="95057" y="30066"/>
                  </a:lnTo>
                  <a:lnTo>
                    <a:pt x="80696" y="24494"/>
                  </a:lnTo>
                  <a:lnTo>
                    <a:pt x="67257" y="24369"/>
                  </a:lnTo>
                  <a:lnTo>
                    <a:pt x="54229" y="30429"/>
                  </a:lnTo>
                  <a:lnTo>
                    <a:pt x="42794" y="40177"/>
                  </a:lnTo>
                  <a:lnTo>
                    <a:pt x="35361" y="51565"/>
                  </a:lnTo>
                  <a:lnTo>
                    <a:pt x="34507" y="57566"/>
                  </a:lnTo>
                  <a:lnTo>
                    <a:pt x="37322" y="69877"/>
                  </a:lnTo>
                  <a:lnTo>
                    <a:pt x="48921" y="80523"/>
                  </a:lnTo>
                  <a:lnTo>
                    <a:pt x="67246" y="89252"/>
                  </a:lnTo>
                  <a:lnTo>
                    <a:pt x="91854" y="95484"/>
                  </a:lnTo>
                  <a:lnTo>
                    <a:pt x="136846" y="92846"/>
                  </a:lnTo>
                  <a:lnTo>
                    <a:pt x="179183" y="83127"/>
                  </a:lnTo>
                  <a:lnTo>
                    <a:pt x="206367" y="75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390"/>
            <p:cNvSpPr/>
            <p:nvPr>
              <p:custDataLst>
                <p:tags r:id="rId166"/>
              </p:custDataLst>
            </p:nvPr>
          </p:nvSpPr>
          <p:spPr>
            <a:xfrm>
              <a:off x="3846018" y="2232819"/>
              <a:ext cx="103683" cy="70546"/>
            </a:xfrm>
            <a:custGeom>
              <a:avLst/>
              <a:gdLst/>
              <a:ahLst/>
              <a:cxnLst/>
              <a:rect l="0" t="0" r="0" b="0"/>
              <a:pathLst>
                <a:path w="103683" h="70546">
                  <a:moveTo>
                    <a:pt x="27482" y="15081"/>
                  </a:moveTo>
                  <a:lnTo>
                    <a:pt x="27482" y="15081"/>
                  </a:lnTo>
                  <a:lnTo>
                    <a:pt x="24111" y="15081"/>
                  </a:lnTo>
                  <a:lnTo>
                    <a:pt x="20575" y="16962"/>
                  </a:lnTo>
                  <a:lnTo>
                    <a:pt x="16651" y="19445"/>
                  </a:lnTo>
                  <a:lnTo>
                    <a:pt x="12555" y="20548"/>
                  </a:lnTo>
                  <a:lnTo>
                    <a:pt x="11181" y="22254"/>
                  </a:lnTo>
                  <a:lnTo>
                    <a:pt x="5423" y="42401"/>
                  </a:lnTo>
                  <a:lnTo>
                    <a:pt x="5448" y="52153"/>
                  </a:lnTo>
                  <a:lnTo>
                    <a:pt x="6443" y="56729"/>
                  </a:lnTo>
                  <a:lnTo>
                    <a:pt x="5695" y="60485"/>
                  </a:lnTo>
                  <a:lnTo>
                    <a:pt x="17" y="68437"/>
                  </a:lnTo>
                  <a:lnTo>
                    <a:pt x="0" y="69702"/>
                  </a:lnTo>
                  <a:lnTo>
                    <a:pt x="694" y="70545"/>
                  </a:lnTo>
                  <a:lnTo>
                    <a:pt x="5228" y="67718"/>
                  </a:lnTo>
                  <a:lnTo>
                    <a:pt x="19637" y="51035"/>
                  </a:lnTo>
                  <a:lnTo>
                    <a:pt x="52344" y="4961"/>
                  </a:lnTo>
                  <a:lnTo>
                    <a:pt x="59228" y="0"/>
                  </a:lnTo>
                  <a:lnTo>
                    <a:pt x="62052" y="88"/>
                  </a:lnTo>
                  <a:lnTo>
                    <a:pt x="64639" y="1558"/>
                  </a:lnTo>
                  <a:lnTo>
                    <a:pt x="70102" y="8365"/>
                  </a:lnTo>
                  <a:lnTo>
                    <a:pt x="95591" y="51216"/>
                  </a:lnTo>
                  <a:lnTo>
                    <a:pt x="103682" y="65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62"/>
          <p:cNvGrpSpPr/>
          <p:nvPr/>
        </p:nvGrpSpPr>
        <p:grpSpPr>
          <a:xfrm>
            <a:off x="4762500" y="2457450"/>
            <a:ext cx="209551" cy="228601"/>
            <a:chOff x="4762500" y="2457450"/>
            <a:chExt cx="209551" cy="228601"/>
          </a:xfrm>
        </p:grpSpPr>
        <p:sp>
          <p:nvSpPr>
            <p:cNvPr id="135" name="SMARTInkShape-1391"/>
            <p:cNvSpPr/>
            <p:nvPr>
              <p:custDataLst>
                <p:tags r:id="rId162"/>
              </p:custDataLst>
            </p:nvPr>
          </p:nvSpPr>
          <p:spPr>
            <a:xfrm>
              <a:off x="4762500" y="252730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0"/>
                  </a:moveTo>
                  <a:lnTo>
                    <a:pt x="19050" y="0"/>
                  </a:lnTo>
                  <a:lnTo>
                    <a:pt x="14686" y="38974"/>
                  </a:lnTo>
                  <a:lnTo>
                    <a:pt x="11211" y="8021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392"/>
            <p:cNvSpPr/>
            <p:nvPr>
              <p:custDataLst>
                <p:tags r:id="rId163"/>
              </p:custDataLst>
            </p:nvPr>
          </p:nvSpPr>
          <p:spPr>
            <a:xfrm>
              <a:off x="4781812" y="2457450"/>
              <a:ext cx="18789" cy="6351"/>
            </a:xfrm>
            <a:custGeom>
              <a:avLst/>
              <a:gdLst/>
              <a:ahLst/>
              <a:cxnLst/>
              <a:rect l="0" t="0" r="0" b="0"/>
              <a:pathLst>
                <a:path w="18789" h="6351">
                  <a:moveTo>
                    <a:pt x="6088" y="6350"/>
                  </a:moveTo>
                  <a:lnTo>
                    <a:pt x="6088" y="6350"/>
                  </a:lnTo>
                  <a:lnTo>
                    <a:pt x="0" y="262"/>
                  </a:lnTo>
                  <a:lnTo>
                    <a:pt x="18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393"/>
            <p:cNvSpPr/>
            <p:nvPr>
              <p:custDataLst>
                <p:tags r:id="rId164"/>
              </p:custDataLst>
            </p:nvPr>
          </p:nvSpPr>
          <p:spPr>
            <a:xfrm>
              <a:off x="4889500" y="2508511"/>
              <a:ext cx="82551" cy="177540"/>
            </a:xfrm>
            <a:custGeom>
              <a:avLst/>
              <a:gdLst/>
              <a:ahLst/>
              <a:cxnLst/>
              <a:rect l="0" t="0" r="0" b="0"/>
              <a:pathLst>
                <a:path w="82551" h="177540">
                  <a:moveTo>
                    <a:pt x="82550" y="6089"/>
                  </a:moveTo>
                  <a:lnTo>
                    <a:pt x="82550" y="6089"/>
                  </a:lnTo>
                  <a:lnTo>
                    <a:pt x="76069" y="5383"/>
                  </a:lnTo>
                  <a:lnTo>
                    <a:pt x="47539" y="327"/>
                  </a:lnTo>
                  <a:lnTo>
                    <a:pt x="33594" y="0"/>
                  </a:lnTo>
                  <a:lnTo>
                    <a:pt x="21751" y="3618"/>
                  </a:lnTo>
                  <a:lnTo>
                    <a:pt x="12490" y="9929"/>
                  </a:lnTo>
                  <a:lnTo>
                    <a:pt x="6021" y="17439"/>
                  </a:lnTo>
                  <a:lnTo>
                    <a:pt x="5425" y="20711"/>
                  </a:lnTo>
                  <a:lnTo>
                    <a:pt x="6439" y="23598"/>
                  </a:lnTo>
                  <a:lnTo>
                    <a:pt x="42030" y="70829"/>
                  </a:lnTo>
                  <a:lnTo>
                    <a:pt x="49187" y="78882"/>
                  </a:lnTo>
                  <a:lnTo>
                    <a:pt x="55257" y="97238"/>
                  </a:lnTo>
                  <a:lnTo>
                    <a:pt x="56776" y="131024"/>
                  </a:lnTo>
                  <a:lnTo>
                    <a:pt x="53220" y="144871"/>
                  </a:lnTo>
                  <a:lnTo>
                    <a:pt x="50297" y="151527"/>
                  </a:lnTo>
                  <a:lnTo>
                    <a:pt x="41404" y="160804"/>
                  </a:lnTo>
                  <a:lnTo>
                    <a:pt x="17368" y="174185"/>
                  </a:lnTo>
                  <a:lnTo>
                    <a:pt x="0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263"/>
          <p:cNvGrpSpPr/>
          <p:nvPr/>
        </p:nvGrpSpPr>
        <p:grpSpPr>
          <a:xfrm>
            <a:off x="5762558" y="2351527"/>
            <a:ext cx="574743" cy="334524"/>
            <a:chOff x="5762558" y="2351527"/>
            <a:chExt cx="574743" cy="334524"/>
          </a:xfrm>
        </p:grpSpPr>
        <p:sp>
          <p:nvSpPr>
            <p:cNvPr id="139" name="SMARTInkShape-1394"/>
            <p:cNvSpPr/>
            <p:nvPr>
              <p:custDataLst>
                <p:tags r:id="rId159"/>
              </p:custDataLst>
            </p:nvPr>
          </p:nvSpPr>
          <p:spPr>
            <a:xfrm>
              <a:off x="5762558" y="2351527"/>
              <a:ext cx="123010" cy="296424"/>
            </a:xfrm>
            <a:custGeom>
              <a:avLst/>
              <a:gdLst/>
              <a:ahLst/>
              <a:cxnLst/>
              <a:rect l="0" t="0" r="0" b="0"/>
              <a:pathLst>
                <a:path w="123010" h="296424">
                  <a:moveTo>
                    <a:pt x="117542" y="17023"/>
                  </a:moveTo>
                  <a:lnTo>
                    <a:pt x="117542" y="17023"/>
                  </a:lnTo>
                  <a:lnTo>
                    <a:pt x="120913" y="17023"/>
                  </a:lnTo>
                  <a:lnTo>
                    <a:pt x="121906" y="16317"/>
                  </a:lnTo>
                  <a:lnTo>
                    <a:pt x="122568" y="15141"/>
                  </a:lnTo>
                  <a:lnTo>
                    <a:pt x="123009" y="13652"/>
                  </a:lnTo>
                  <a:lnTo>
                    <a:pt x="119736" y="8234"/>
                  </a:lnTo>
                  <a:lnTo>
                    <a:pt x="116889" y="4814"/>
                  </a:lnTo>
                  <a:lnTo>
                    <a:pt x="109961" y="1013"/>
                  </a:lnTo>
                  <a:lnTo>
                    <a:pt x="106137" y="0"/>
                  </a:lnTo>
                  <a:lnTo>
                    <a:pt x="98128" y="756"/>
                  </a:lnTo>
                  <a:lnTo>
                    <a:pt x="94016" y="1944"/>
                  </a:lnTo>
                  <a:lnTo>
                    <a:pt x="78116" y="13731"/>
                  </a:lnTo>
                  <a:lnTo>
                    <a:pt x="45635" y="53496"/>
                  </a:lnTo>
                  <a:lnTo>
                    <a:pt x="23565" y="92035"/>
                  </a:lnTo>
                  <a:lnTo>
                    <a:pt x="7382" y="137321"/>
                  </a:lnTo>
                  <a:lnTo>
                    <a:pt x="0" y="182019"/>
                  </a:lnTo>
                  <a:lnTo>
                    <a:pt x="1576" y="224661"/>
                  </a:lnTo>
                  <a:lnTo>
                    <a:pt x="4248" y="237998"/>
                  </a:lnTo>
                  <a:lnTo>
                    <a:pt x="16624" y="260343"/>
                  </a:lnTo>
                  <a:lnTo>
                    <a:pt x="33884" y="278271"/>
                  </a:lnTo>
                  <a:lnTo>
                    <a:pt x="53315" y="290943"/>
                  </a:lnTo>
                  <a:lnTo>
                    <a:pt x="71828" y="295634"/>
                  </a:lnTo>
                  <a:lnTo>
                    <a:pt x="98492" y="296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395"/>
            <p:cNvSpPr/>
            <p:nvPr>
              <p:custDataLst>
                <p:tags r:id="rId160"/>
              </p:custDataLst>
            </p:nvPr>
          </p:nvSpPr>
          <p:spPr>
            <a:xfrm>
              <a:off x="5968559" y="2439058"/>
              <a:ext cx="146492" cy="177143"/>
            </a:xfrm>
            <a:custGeom>
              <a:avLst/>
              <a:gdLst/>
              <a:ahLst/>
              <a:cxnLst/>
              <a:rect l="0" t="0" r="0" b="0"/>
              <a:pathLst>
                <a:path w="146492" h="177143">
                  <a:moveTo>
                    <a:pt x="95691" y="56492"/>
                  </a:moveTo>
                  <a:lnTo>
                    <a:pt x="95691" y="56492"/>
                  </a:lnTo>
                  <a:lnTo>
                    <a:pt x="100760" y="50717"/>
                  </a:lnTo>
                  <a:lnTo>
                    <a:pt x="105817" y="41297"/>
                  </a:lnTo>
                  <a:lnTo>
                    <a:pt x="107628" y="33018"/>
                  </a:lnTo>
                  <a:lnTo>
                    <a:pt x="108052" y="25833"/>
                  </a:lnTo>
                  <a:lnTo>
                    <a:pt x="106359" y="19818"/>
                  </a:lnTo>
                  <a:lnTo>
                    <a:pt x="104920" y="17226"/>
                  </a:lnTo>
                  <a:lnTo>
                    <a:pt x="92781" y="6836"/>
                  </a:lnTo>
                  <a:lnTo>
                    <a:pt x="83579" y="2673"/>
                  </a:lnTo>
                  <a:lnTo>
                    <a:pt x="62802" y="0"/>
                  </a:lnTo>
                  <a:lnTo>
                    <a:pt x="50735" y="3397"/>
                  </a:lnTo>
                  <a:lnTo>
                    <a:pt x="39021" y="10317"/>
                  </a:lnTo>
                  <a:lnTo>
                    <a:pt x="29113" y="20447"/>
                  </a:lnTo>
                  <a:lnTo>
                    <a:pt x="6943" y="66109"/>
                  </a:lnTo>
                  <a:lnTo>
                    <a:pt x="508" y="88988"/>
                  </a:lnTo>
                  <a:lnTo>
                    <a:pt x="0" y="110916"/>
                  </a:lnTo>
                  <a:lnTo>
                    <a:pt x="7053" y="136353"/>
                  </a:lnTo>
                  <a:lnTo>
                    <a:pt x="16080" y="146784"/>
                  </a:lnTo>
                  <a:lnTo>
                    <a:pt x="21450" y="150553"/>
                  </a:lnTo>
                  <a:lnTo>
                    <a:pt x="26442" y="152361"/>
                  </a:lnTo>
                  <a:lnTo>
                    <a:pt x="35750" y="152487"/>
                  </a:lnTo>
                  <a:lnTo>
                    <a:pt x="55667" y="145221"/>
                  </a:lnTo>
                  <a:lnTo>
                    <a:pt x="76070" y="127389"/>
                  </a:lnTo>
                  <a:lnTo>
                    <a:pt x="92151" y="97489"/>
                  </a:lnTo>
                  <a:lnTo>
                    <a:pt x="107646" y="53302"/>
                  </a:lnTo>
                  <a:lnTo>
                    <a:pt x="113340" y="45671"/>
                  </a:lnTo>
                  <a:lnTo>
                    <a:pt x="114119" y="50271"/>
                  </a:lnTo>
                  <a:lnTo>
                    <a:pt x="119729" y="91604"/>
                  </a:lnTo>
                  <a:lnTo>
                    <a:pt x="129471" y="135943"/>
                  </a:lnTo>
                  <a:lnTo>
                    <a:pt x="146491" y="177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396"/>
            <p:cNvSpPr/>
            <p:nvPr>
              <p:custDataLst>
                <p:tags r:id="rId161"/>
              </p:custDataLst>
            </p:nvPr>
          </p:nvSpPr>
          <p:spPr>
            <a:xfrm>
              <a:off x="6191250" y="2622550"/>
              <a:ext cx="146051" cy="63501"/>
            </a:xfrm>
            <a:custGeom>
              <a:avLst/>
              <a:gdLst/>
              <a:ahLst/>
              <a:cxnLst/>
              <a:rect l="0" t="0" r="0" b="0"/>
              <a:pathLst>
                <a:path w="146051" h="63501">
                  <a:moveTo>
                    <a:pt x="146050" y="0"/>
                  </a:moveTo>
                  <a:lnTo>
                    <a:pt x="146050" y="0"/>
                  </a:lnTo>
                  <a:lnTo>
                    <a:pt x="140275" y="18867"/>
                  </a:lnTo>
                  <a:lnTo>
                    <a:pt x="133841" y="28611"/>
                  </a:lnTo>
                  <a:lnTo>
                    <a:pt x="108801" y="42030"/>
                  </a:lnTo>
                  <a:lnTo>
                    <a:pt x="67828" y="54944"/>
                  </a:lnTo>
                  <a:lnTo>
                    <a:pt x="26682" y="6096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264"/>
          <p:cNvGrpSpPr/>
          <p:nvPr/>
        </p:nvGrpSpPr>
        <p:grpSpPr>
          <a:xfrm>
            <a:off x="6624632" y="2344817"/>
            <a:ext cx="282405" cy="296784"/>
            <a:chOff x="6624632" y="2344817"/>
            <a:chExt cx="282405" cy="296784"/>
          </a:xfrm>
        </p:grpSpPr>
        <p:sp>
          <p:nvSpPr>
            <p:cNvPr id="143" name="SMARTInkShape-1397"/>
            <p:cNvSpPr/>
            <p:nvPr>
              <p:custDataLst>
                <p:tags r:id="rId157"/>
              </p:custDataLst>
            </p:nvPr>
          </p:nvSpPr>
          <p:spPr>
            <a:xfrm>
              <a:off x="6624632" y="2344817"/>
              <a:ext cx="98103" cy="270150"/>
            </a:xfrm>
            <a:custGeom>
              <a:avLst/>
              <a:gdLst/>
              <a:ahLst/>
              <a:cxnLst/>
              <a:rect l="0" t="0" r="0" b="0"/>
              <a:pathLst>
                <a:path w="98103" h="270150">
                  <a:moveTo>
                    <a:pt x="17468" y="23733"/>
                  </a:moveTo>
                  <a:lnTo>
                    <a:pt x="17468" y="23733"/>
                  </a:lnTo>
                  <a:lnTo>
                    <a:pt x="24375" y="6774"/>
                  </a:lnTo>
                  <a:lnTo>
                    <a:pt x="29024" y="0"/>
                  </a:lnTo>
                  <a:lnTo>
                    <a:pt x="29405" y="150"/>
                  </a:lnTo>
                  <a:lnTo>
                    <a:pt x="29829" y="2198"/>
                  </a:lnTo>
                  <a:lnTo>
                    <a:pt x="30122" y="42656"/>
                  </a:lnTo>
                  <a:lnTo>
                    <a:pt x="28273" y="84608"/>
                  </a:lnTo>
                  <a:lnTo>
                    <a:pt x="25092" y="116405"/>
                  </a:lnTo>
                  <a:lnTo>
                    <a:pt x="21326" y="149352"/>
                  </a:lnTo>
                  <a:lnTo>
                    <a:pt x="15240" y="192892"/>
                  </a:lnTo>
                  <a:lnTo>
                    <a:pt x="5597" y="235541"/>
                  </a:lnTo>
                  <a:lnTo>
                    <a:pt x="5321" y="235494"/>
                  </a:lnTo>
                  <a:lnTo>
                    <a:pt x="5136" y="234757"/>
                  </a:lnTo>
                  <a:lnTo>
                    <a:pt x="17009" y="200156"/>
                  </a:lnTo>
                  <a:lnTo>
                    <a:pt x="31914" y="177606"/>
                  </a:lnTo>
                  <a:lnTo>
                    <a:pt x="49735" y="164261"/>
                  </a:lnTo>
                  <a:lnTo>
                    <a:pt x="60267" y="162155"/>
                  </a:lnTo>
                  <a:lnTo>
                    <a:pt x="70356" y="164276"/>
                  </a:lnTo>
                  <a:lnTo>
                    <a:pt x="81896" y="169922"/>
                  </a:lnTo>
                  <a:lnTo>
                    <a:pt x="90318" y="179017"/>
                  </a:lnTo>
                  <a:lnTo>
                    <a:pt x="93551" y="184406"/>
                  </a:lnTo>
                  <a:lnTo>
                    <a:pt x="98102" y="208845"/>
                  </a:lnTo>
                  <a:lnTo>
                    <a:pt x="92709" y="235058"/>
                  </a:lnTo>
                  <a:lnTo>
                    <a:pt x="78802" y="257327"/>
                  </a:lnTo>
                  <a:lnTo>
                    <a:pt x="65423" y="265136"/>
                  </a:lnTo>
                  <a:lnTo>
                    <a:pt x="37210" y="270149"/>
                  </a:lnTo>
                  <a:lnTo>
                    <a:pt x="24125" y="265190"/>
                  </a:lnTo>
                  <a:lnTo>
                    <a:pt x="6740" y="250498"/>
                  </a:lnTo>
                  <a:lnTo>
                    <a:pt x="1850" y="244759"/>
                  </a:lnTo>
                  <a:lnTo>
                    <a:pt x="0" y="238817"/>
                  </a:lnTo>
                  <a:lnTo>
                    <a:pt x="1708" y="226570"/>
                  </a:lnTo>
                  <a:lnTo>
                    <a:pt x="10934" y="215953"/>
                  </a:lnTo>
                  <a:lnTo>
                    <a:pt x="30168" y="20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398"/>
            <p:cNvSpPr/>
            <p:nvPr>
              <p:custDataLst>
                <p:tags r:id="rId158"/>
              </p:custDataLst>
            </p:nvPr>
          </p:nvSpPr>
          <p:spPr>
            <a:xfrm>
              <a:off x="6832600" y="2350594"/>
              <a:ext cx="74437" cy="291007"/>
            </a:xfrm>
            <a:custGeom>
              <a:avLst/>
              <a:gdLst/>
              <a:ahLst/>
              <a:cxnLst/>
              <a:rect l="0" t="0" r="0" b="0"/>
              <a:pathLst>
                <a:path w="74437" h="291007">
                  <a:moveTo>
                    <a:pt x="25400" y="43356"/>
                  </a:moveTo>
                  <a:lnTo>
                    <a:pt x="25400" y="43356"/>
                  </a:lnTo>
                  <a:lnTo>
                    <a:pt x="25400" y="29872"/>
                  </a:lnTo>
                  <a:lnTo>
                    <a:pt x="36334" y="2600"/>
                  </a:lnTo>
                  <a:lnTo>
                    <a:pt x="37629" y="1369"/>
                  </a:lnTo>
                  <a:lnTo>
                    <a:pt x="40948" y="0"/>
                  </a:lnTo>
                  <a:lnTo>
                    <a:pt x="46657" y="8800"/>
                  </a:lnTo>
                  <a:lnTo>
                    <a:pt x="61819" y="53307"/>
                  </a:lnTo>
                  <a:lnTo>
                    <a:pt x="70841" y="100083"/>
                  </a:lnTo>
                  <a:lnTo>
                    <a:pt x="73818" y="133009"/>
                  </a:lnTo>
                  <a:lnTo>
                    <a:pt x="74436" y="166457"/>
                  </a:lnTo>
                  <a:lnTo>
                    <a:pt x="72358" y="200138"/>
                  </a:lnTo>
                  <a:lnTo>
                    <a:pt x="61557" y="230159"/>
                  </a:lnTo>
                  <a:lnTo>
                    <a:pt x="37524" y="265216"/>
                  </a:lnTo>
                  <a:lnTo>
                    <a:pt x="22321" y="279544"/>
                  </a:lnTo>
                  <a:lnTo>
                    <a:pt x="0" y="291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265"/>
          <p:cNvGrpSpPr/>
          <p:nvPr/>
        </p:nvGrpSpPr>
        <p:grpSpPr>
          <a:xfrm>
            <a:off x="7427992" y="2372498"/>
            <a:ext cx="503159" cy="279125"/>
            <a:chOff x="7427992" y="2372498"/>
            <a:chExt cx="503159" cy="279125"/>
          </a:xfrm>
        </p:grpSpPr>
        <p:sp>
          <p:nvSpPr>
            <p:cNvPr id="146" name="SMARTInkShape-1399"/>
            <p:cNvSpPr/>
            <p:nvPr>
              <p:custDataLst>
                <p:tags r:id="rId155"/>
              </p:custDataLst>
            </p:nvPr>
          </p:nvSpPr>
          <p:spPr>
            <a:xfrm>
              <a:off x="7427992" y="2458672"/>
              <a:ext cx="84059" cy="192951"/>
            </a:xfrm>
            <a:custGeom>
              <a:avLst/>
              <a:gdLst/>
              <a:ahLst/>
              <a:cxnLst/>
              <a:rect l="0" t="0" r="0" b="0"/>
              <a:pathLst>
                <a:path w="84059" h="192951">
                  <a:moveTo>
                    <a:pt x="84058" y="17828"/>
                  </a:moveTo>
                  <a:lnTo>
                    <a:pt x="84058" y="17828"/>
                  </a:lnTo>
                  <a:lnTo>
                    <a:pt x="84058" y="14457"/>
                  </a:lnTo>
                  <a:lnTo>
                    <a:pt x="82176" y="10920"/>
                  </a:lnTo>
                  <a:lnTo>
                    <a:pt x="78282" y="6997"/>
                  </a:lnTo>
                  <a:lnTo>
                    <a:pt x="71848" y="2901"/>
                  </a:lnTo>
                  <a:lnTo>
                    <a:pt x="56921" y="0"/>
                  </a:lnTo>
                  <a:lnTo>
                    <a:pt x="42464" y="2511"/>
                  </a:lnTo>
                  <a:lnTo>
                    <a:pt x="16915" y="14750"/>
                  </a:lnTo>
                  <a:lnTo>
                    <a:pt x="5681" y="26637"/>
                  </a:lnTo>
                  <a:lnTo>
                    <a:pt x="305" y="34913"/>
                  </a:lnTo>
                  <a:lnTo>
                    <a:pt x="0" y="39096"/>
                  </a:lnTo>
                  <a:lnTo>
                    <a:pt x="13286" y="66916"/>
                  </a:lnTo>
                  <a:lnTo>
                    <a:pt x="53317" y="112978"/>
                  </a:lnTo>
                  <a:lnTo>
                    <a:pt x="62400" y="125734"/>
                  </a:lnTo>
                  <a:lnTo>
                    <a:pt x="65495" y="140340"/>
                  </a:lnTo>
                  <a:lnTo>
                    <a:pt x="65332" y="148186"/>
                  </a:lnTo>
                  <a:lnTo>
                    <a:pt x="59508" y="162548"/>
                  </a:lnTo>
                  <a:lnTo>
                    <a:pt x="44328" y="180653"/>
                  </a:lnTo>
                  <a:lnTo>
                    <a:pt x="33239" y="188972"/>
                  </a:lnTo>
                  <a:lnTo>
                    <a:pt x="23607" y="192670"/>
                  </a:lnTo>
                  <a:lnTo>
                    <a:pt x="19769" y="192950"/>
                  </a:lnTo>
                  <a:lnTo>
                    <a:pt x="13622" y="191380"/>
                  </a:lnTo>
                  <a:lnTo>
                    <a:pt x="11700" y="187857"/>
                  </a:lnTo>
                  <a:lnTo>
                    <a:pt x="7858" y="163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400"/>
            <p:cNvSpPr/>
            <p:nvPr>
              <p:custDataLst>
                <p:tags r:id="rId156"/>
              </p:custDataLst>
            </p:nvPr>
          </p:nvSpPr>
          <p:spPr>
            <a:xfrm>
              <a:off x="7572440" y="2372498"/>
              <a:ext cx="358711" cy="259246"/>
            </a:xfrm>
            <a:custGeom>
              <a:avLst/>
              <a:gdLst/>
              <a:ahLst/>
              <a:cxnLst/>
              <a:rect l="0" t="0" r="0" b="0"/>
              <a:pathLst>
                <a:path w="358711" h="259246">
                  <a:moveTo>
                    <a:pt x="9460" y="148452"/>
                  </a:moveTo>
                  <a:lnTo>
                    <a:pt x="9460" y="148452"/>
                  </a:lnTo>
                  <a:lnTo>
                    <a:pt x="9460" y="134146"/>
                  </a:lnTo>
                  <a:lnTo>
                    <a:pt x="8754" y="132565"/>
                  </a:lnTo>
                  <a:lnTo>
                    <a:pt x="7579" y="131511"/>
                  </a:lnTo>
                  <a:lnTo>
                    <a:pt x="6089" y="130808"/>
                  </a:lnTo>
                  <a:lnTo>
                    <a:pt x="5096" y="131045"/>
                  </a:lnTo>
                  <a:lnTo>
                    <a:pt x="4434" y="131908"/>
                  </a:lnTo>
                  <a:lnTo>
                    <a:pt x="0" y="148477"/>
                  </a:lnTo>
                  <a:lnTo>
                    <a:pt x="2212" y="188994"/>
                  </a:lnTo>
                  <a:lnTo>
                    <a:pt x="4403" y="234015"/>
                  </a:lnTo>
                  <a:lnTo>
                    <a:pt x="12509" y="253297"/>
                  </a:lnTo>
                  <a:lnTo>
                    <a:pt x="17400" y="258550"/>
                  </a:lnTo>
                  <a:lnTo>
                    <a:pt x="19692" y="259245"/>
                  </a:lnTo>
                  <a:lnTo>
                    <a:pt x="21926" y="259003"/>
                  </a:lnTo>
                  <a:lnTo>
                    <a:pt x="24120" y="258136"/>
                  </a:lnTo>
                  <a:lnTo>
                    <a:pt x="28440" y="253409"/>
                  </a:lnTo>
                  <a:lnTo>
                    <a:pt x="36721" y="235289"/>
                  </a:lnTo>
                  <a:lnTo>
                    <a:pt x="45418" y="211466"/>
                  </a:lnTo>
                  <a:lnTo>
                    <a:pt x="46838" y="209511"/>
                  </a:lnTo>
                  <a:lnTo>
                    <a:pt x="50297" y="207339"/>
                  </a:lnTo>
                  <a:lnTo>
                    <a:pt x="52206" y="209583"/>
                  </a:lnTo>
                  <a:lnTo>
                    <a:pt x="58971" y="224107"/>
                  </a:lnTo>
                  <a:lnTo>
                    <a:pt x="69599" y="233820"/>
                  </a:lnTo>
                  <a:lnTo>
                    <a:pt x="77581" y="238839"/>
                  </a:lnTo>
                  <a:lnTo>
                    <a:pt x="83096" y="237638"/>
                  </a:lnTo>
                  <a:lnTo>
                    <a:pt x="96750" y="228777"/>
                  </a:lnTo>
                  <a:lnTo>
                    <a:pt x="131780" y="183262"/>
                  </a:lnTo>
                  <a:lnTo>
                    <a:pt x="160934" y="141844"/>
                  </a:lnTo>
                  <a:lnTo>
                    <a:pt x="177264" y="125249"/>
                  </a:lnTo>
                  <a:lnTo>
                    <a:pt x="181302" y="123106"/>
                  </a:lnTo>
                  <a:lnTo>
                    <a:pt x="184699" y="122382"/>
                  </a:lnTo>
                  <a:lnTo>
                    <a:pt x="191850" y="122920"/>
                  </a:lnTo>
                  <a:lnTo>
                    <a:pt x="192436" y="123669"/>
                  </a:lnTo>
                  <a:lnTo>
                    <a:pt x="193263" y="128095"/>
                  </a:lnTo>
                  <a:lnTo>
                    <a:pt x="193456" y="131879"/>
                  </a:lnTo>
                  <a:lnTo>
                    <a:pt x="195423" y="135912"/>
                  </a:lnTo>
                  <a:lnTo>
                    <a:pt x="199064" y="140879"/>
                  </a:lnTo>
                  <a:lnTo>
                    <a:pt x="198657" y="141287"/>
                  </a:lnTo>
                  <a:lnTo>
                    <a:pt x="196323" y="141740"/>
                  </a:lnTo>
                  <a:lnTo>
                    <a:pt x="192935" y="140059"/>
                  </a:lnTo>
                  <a:lnTo>
                    <a:pt x="189076" y="137666"/>
                  </a:lnTo>
                  <a:lnTo>
                    <a:pt x="185010" y="136603"/>
                  </a:lnTo>
                  <a:lnTo>
                    <a:pt x="175382" y="139375"/>
                  </a:lnTo>
                  <a:lnTo>
                    <a:pt x="163593" y="148036"/>
                  </a:lnTo>
                  <a:lnTo>
                    <a:pt x="151163" y="162910"/>
                  </a:lnTo>
                  <a:lnTo>
                    <a:pt x="146523" y="178396"/>
                  </a:lnTo>
                  <a:lnTo>
                    <a:pt x="143543" y="213712"/>
                  </a:lnTo>
                  <a:lnTo>
                    <a:pt x="146898" y="227081"/>
                  </a:lnTo>
                  <a:lnTo>
                    <a:pt x="153093" y="237020"/>
                  </a:lnTo>
                  <a:lnTo>
                    <a:pt x="160551" y="243790"/>
                  </a:lnTo>
                  <a:lnTo>
                    <a:pt x="164515" y="245171"/>
                  </a:lnTo>
                  <a:lnTo>
                    <a:pt x="172683" y="244826"/>
                  </a:lnTo>
                  <a:lnTo>
                    <a:pt x="199562" y="233079"/>
                  </a:lnTo>
                  <a:lnTo>
                    <a:pt x="215541" y="222753"/>
                  </a:lnTo>
                  <a:lnTo>
                    <a:pt x="237032" y="194926"/>
                  </a:lnTo>
                  <a:lnTo>
                    <a:pt x="260176" y="153128"/>
                  </a:lnTo>
                  <a:lnTo>
                    <a:pt x="276582" y="117605"/>
                  </a:lnTo>
                  <a:lnTo>
                    <a:pt x="292575" y="79708"/>
                  </a:lnTo>
                  <a:lnTo>
                    <a:pt x="306739" y="44051"/>
                  </a:lnTo>
                  <a:lnTo>
                    <a:pt x="319798" y="0"/>
                  </a:lnTo>
                  <a:lnTo>
                    <a:pt x="320068" y="95"/>
                  </a:lnTo>
                  <a:lnTo>
                    <a:pt x="320249" y="864"/>
                  </a:lnTo>
                  <a:lnTo>
                    <a:pt x="311773" y="42381"/>
                  </a:lnTo>
                  <a:lnTo>
                    <a:pt x="302705" y="89272"/>
                  </a:lnTo>
                  <a:lnTo>
                    <a:pt x="297130" y="124266"/>
                  </a:lnTo>
                  <a:lnTo>
                    <a:pt x="289948" y="158634"/>
                  </a:lnTo>
                  <a:lnTo>
                    <a:pt x="281343" y="199603"/>
                  </a:lnTo>
                  <a:lnTo>
                    <a:pt x="276614" y="227920"/>
                  </a:lnTo>
                  <a:lnTo>
                    <a:pt x="276462" y="228242"/>
                  </a:lnTo>
                  <a:lnTo>
                    <a:pt x="276295" y="226718"/>
                  </a:lnTo>
                  <a:lnTo>
                    <a:pt x="279571" y="211780"/>
                  </a:lnTo>
                  <a:lnTo>
                    <a:pt x="291752" y="192851"/>
                  </a:lnTo>
                  <a:lnTo>
                    <a:pt x="305396" y="177208"/>
                  </a:lnTo>
                  <a:lnTo>
                    <a:pt x="314083" y="171815"/>
                  </a:lnTo>
                  <a:lnTo>
                    <a:pt x="318376" y="170378"/>
                  </a:lnTo>
                  <a:lnTo>
                    <a:pt x="322648" y="170830"/>
                  </a:lnTo>
                  <a:lnTo>
                    <a:pt x="331159" y="175096"/>
                  </a:lnTo>
                  <a:lnTo>
                    <a:pt x="343883" y="188802"/>
                  </a:lnTo>
                  <a:lnTo>
                    <a:pt x="355050" y="210986"/>
                  </a:lnTo>
                  <a:lnTo>
                    <a:pt x="358710" y="231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266"/>
          <p:cNvGrpSpPr/>
          <p:nvPr/>
        </p:nvGrpSpPr>
        <p:grpSpPr>
          <a:xfrm>
            <a:off x="8255988" y="2368550"/>
            <a:ext cx="538763" cy="269213"/>
            <a:chOff x="8255988" y="2368550"/>
            <a:chExt cx="538763" cy="269213"/>
          </a:xfrm>
        </p:grpSpPr>
        <p:sp>
          <p:nvSpPr>
            <p:cNvPr id="149" name="SMARTInkShape-1401"/>
            <p:cNvSpPr/>
            <p:nvPr>
              <p:custDataLst>
                <p:tags r:id="rId152"/>
              </p:custDataLst>
            </p:nvPr>
          </p:nvSpPr>
          <p:spPr>
            <a:xfrm>
              <a:off x="8255988" y="2368550"/>
              <a:ext cx="221263" cy="269213"/>
            </a:xfrm>
            <a:custGeom>
              <a:avLst/>
              <a:gdLst/>
              <a:ahLst/>
              <a:cxnLst/>
              <a:rect l="0" t="0" r="0" b="0"/>
              <a:pathLst>
                <a:path w="221263" h="269213">
                  <a:moveTo>
                    <a:pt x="49812" y="0"/>
                  </a:moveTo>
                  <a:lnTo>
                    <a:pt x="49812" y="0"/>
                  </a:lnTo>
                  <a:lnTo>
                    <a:pt x="49812" y="8838"/>
                  </a:lnTo>
                  <a:lnTo>
                    <a:pt x="35506" y="45618"/>
                  </a:lnTo>
                  <a:lnTo>
                    <a:pt x="30993" y="86726"/>
                  </a:lnTo>
                  <a:lnTo>
                    <a:pt x="25969" y="126748"/>
                  </a:lnTo>
                  <a:lnTo>
                    <a:pt x="20013" y="169886"/>
                  </a:lnTo>
                  <a:lnTo>
                    <a:pt x="14485" y="212536"/>
                  </a:lnTo>
                  <a:lnTo>
                    <a:pt x="14141" y="253623"/>
                  </a:lnTo>
                  <a:lnTo>
                    <a:pt x="15447" y="260098"/>
                  </a:lnTo>
                  <a:lnTo>
                    <a:pt x="17730" y="264416"/>
                  </a:lnTo>
                  <a:lnTo>
                    <a:pt x="20663" y="267294"/>
                  </a:lnTo>
                  <a:lnTo>
                    <a:pt x="24028" y="269212"/>
                  </a:lnTo>
                  <a:lnTo>
                    <a:pt x="27684" y="268375"/>
                  </a:lnTo>
                  <a:lnTo>
                    <a:pt x="35509" y="261800"/>
                  </a:lnTo>
                  <a:lnTo>
                    <a:pt x="44476" y="249569"/>
                  </a:lnTo>
                  <a:lnTo>
                    <a:pt x="45559" y="239331"/>
                  </a:lnTo>
                  <a:lnTo>
                    <a:pt x="42982" y="227725"/>
                  </a:lnTo>
                  <a:lnTo>
                    <a:pt x="25909" y="196735"/>
                  </a:lnTo>
                  <a:lnTo>
                    <a:pt x="4017" y="171992"/>
                  </a:lnTo>
                  <a:lnTo>
                    <a:pt x="0" y="157995"/>
                  </a:lnTo>
                  <a:lnTo>
                    <a:pt x="375" y="156130"/>
                  </a:lnTo>
                  <a:lnTo>
                    <a:pt x="1333" y="154887"/>
                  </a:lnTo>
                  <a:lnTo>
                    <a:pt x="48007" y="125307"/>
                  </a:lnTo>
                  <a:lnTo>
                    <a:pt x="90090" y="95490"/>
                  </a:lnTo>
                  <a:lnTo>
                    <a:pt x="130493" y="60124"/>
                  </a:lnTo>
                  <a:lnTo>
                    <a:pt x="155747" y="42451"/>
                  </a:lnTo>
                  <a:lnTo>
                    <a:pt x="158536" y="44528"/>
                  </a:lnTo>
                  <a:lnTo>
                    <a:pt x="161633" y="56244"/>
                  </a:lnTo>
                  <a:lnTo>
                    <a:pt x="157847" y="98991"/>
                  </a:lnTo>
                  <a:lnTo>
                    <a:pt x="148771" y="142768"/>
                  </a:lnTo>
                  <a:lnTo>
                    <a:pt x="141300" y="181766"/>
                  </a:lnTo>
                  <a:lnTo>
                    <a:pt x="132751" y="225973"/>
                  </a:lnTo>
                  <a:lnTo>
                    <a:pt x="132622" y="226143"/>
                  </a:lnTo>
                  <a:lnTo>
                    <a:pt x="132477" y="224450"/>
                  </a:lnTo>
                  <a:lnTo>
                    <a:pt x="142509" y="209418"/>
                  </a:lnTo>
                  <a:lnTo>
                    <a:pt x="147594" y="205934"/>
                  </a:lnTo>
                  <a:lnTo>
                    <a:pt x="158887" y="203945"/>
                  </a:lnTo>
                  <a:lnTo>
                    <a:pt x="173774" y="206792"/>
                  </a:lnTo>
                  <a:lnTo>
                    <a:pt x="182753" y="213969"/>
                  </a:lnTo>
                  <a:lnTo>
                    <a:pt x="203933" y="242049"/>
                  </a:lnTo>
                  <a:lnTo>
                    <a:pt x="210267" y="245161"/>
                  </a:lnTo>
                  <a:lnTo>
                    <a:pt x="22126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402"/>
            <p:cNvSpPr/>
            <p:nvPr>
              <p:custDataLst>
                <p:tags r:id="rId153"/>
              </p:custDataLst>
            </p:nvPr>
          </p:nvSpPr>
          <p:spPr>
            <a:xfrm>
              <a:off x="8547862" y="2385765"/>
              <a:ext cx="216048" cy="215115"/>
            </a:xfrm>
            <a:custGeom>
              <a:avLst/>
              <a:gdLst/>
              <a:ahLst/>
              <a:cxnLst/>
              <a:rect l="0" t="0" r="0" b="0"/>
              <a:pathLst>
                <a:path w="216048" h="215115">
                  <a:moveTo>
                    <a:pt x="50038" y="179635"/>
                  </a:moveTo>
                  <a:lnTo>
                    <a:pt x="50038" y="179635"/>
                  </a:lnTo>
                  <a:lnTo>
                    <a:pt x="44969" y="173860"/>
                  </a:lnTo>
                  <a:lnTo>
                    <a:pt x="39911" y="163734"/>
                  </a:lnTo>
                  <a:lnTo>
                    <a:pt x="36858" y="145098"/>
                  </a:lnTo>
                  <a:lnTo>
                    <a:pt x="35607" y="143910"/>
                  </a:lnTo>
                  <a:lnTo>
                    <a:pt x="31900" y="142004"/>
                  </a:lnTo>
                  <a:lnTo>
                    <a:pt x="7924" y="173558"/>
                  </a:lnTo>
                  <a:lnTo>
                    <a:pt x="3098" y="186107"/>
                  </a:lnTo>
                  <a:lnTo>
                    <a:pt x="0" y="208038"/>
                  </a:lnTo>
                  <a:lnTo>
                    <a:pt x="452" y="211270"/>
                  </a:lnTo>
                  <a:lnTo>
                    <a:pt x="1458" y="213425"/>
                  </a:lnTo>
                  <a:lnTo>
                    <a:pt x="2835" y="214862"/>
                  </a:lnTo>
                  <a:lnTo>
                    <a:pt x="5163" y="215114"/>
                  </a:lnTo>
                  <a:lnTo>
                    <a:pt x="11514" y="213513"/>
                  </a:lnTo>
                  <a:lnTo>
                    <a:pt x="19652" y="208644"/>
                  </a:lnTo>
                  <a:lnTo>
                    <a:pt x="29668" y="199884"/>
                  </a:lnTo>
                  <a:lnTo>
                    <a:pt x="30813" y="200190"/>
                  </a:lnTo>
                  <a:lnTo>
                    <a:pt x="36502" y="203286"/>
                  </a:lnTo>
                  <a:lnTo>
                    <a:pt x="67103" y="210434"/>
                  </a:lnTo>
                  <a:lnTo>
                    <a:pt x="86453" y="207732"/>
                  </a:lnTo>
                  <a:lnTo>
                    <a:pt x="100089" y="200590"/>
                  </a:lnTo>
                  <a:lnTo>
                    <a:pt x="132831" y="168644"/>
                  </a:lnTo>
                  <a:lnTo>
                    <a:pt x="162920" y="123697"/>
                  </a:lnTo>
                  <a:lnTo>
                    <a:pt x="181818" y="86570"/>
                  </a:lnTo>
                  <a:lnTo>
                    <a:pt x="197507" y="50078"/>
                  </a:lnTo>
                  <a:lnTo>
                    <a:pt x="213326" y="5433"/>
                  </a:lnTo>
                  <a:lnTo>
                    <a:pt x="216047" y="0"/>
                  </a:lnTo>
                  <a:lnTo>
                    <a:pt x="197866" y="46490"/>
                  </a:lnTo>
                  <a:lnTo>
                    <a:pt x="185404" y="87817"/>
                  </a:lnTo>
                  <a:lnTo>
                    <a:pt x="176145" y="131341"/>
                  </a:lnTo>
                  <a:lnTo>
                    <a:pt x="167401" y="174381"/>
                  </a:lnTo>
                  <a:lnTo>
                    <a:pt x="165699" y="190000"/>
                  </a:lnTo>
                  <a:lnTo>
                    <a:pt x="166656" y="195717"/>
                  </a:lnTo>
                  <a:lnTo>
                    <a:pt x="171483" y="203951"/>
                  </a:lnTo>
                  <a:lnTo>
                    <a:pt x="176450" y="208081"/>
                  </a:lnTo>
                  <a:lnTo>
                    <a:pt x="178763" y="209182"/>
                  </a:lnTo>
                  <a:lnTo>
                    <a:pt x="182421" y="207800"/>
                  </a:lnTo>
                  <a:lnTo>
                    <a:pt x="192130" y="200619"/>
                  </a:lnTo>
                  <a:lnTo>
                    <a:pt x="208788" y="173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403"/>
            <p:cNvSpPr/>
            <p:nvPr>
              <p:custDataLst>
                <p:tags r:id="rId154"/>
              </p:custDataLst>
            </p:nvPr>
          </p:nvSpPr>
          <p:spPr>
            <a:xfrm>
              <a:off x="8653082" y="2463800"/>
              <a:ext cx="141669" cy="31751"/>
            </a:xfrm>
            <a:custGeom>
              <a:avLst/>
              <a:gdLst/>
              <a:ahLst/>
              <a:cxnLst/>
              <a:rect l="0" t="0" r="0" b="0"/>
              <a:pathLst>
                <a:path w="141669" h="31751">
                  <a:moveTo>
                    <a:pt x="21018" y="31750"/>
                  </a:moveTo>
                  <a:lnTo>
                    <a:pt x="21018" y="31750"/>
                  </a:lnTo>
                  <a:lnTo>
                    <a:pt x="74" y="25988"/>
                  </a:lnTo>
                  <a:lnTo>
                    <a:pt x="0" y="25792"/>
                  </a:lnTo>
                  <a:lnTo>
                    <a:pt x="40096" y="16645"/>
                  </a:lnTo>
                  <a:lnTo>
                    <a:pt x="85702" y="7519"/>
                  </a:lnTo>
                  <a:lnTo>
                    <a:pt x="14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267"/>
          <p:cNvGrpSpPr/>
          <p:nvPr/>
        </p:nvGrpSpPr>
        <p:grpSpPr>
          <a:xfrm>
            <a:off x="9474317" y="2304120"/>
            <a:ext cx="2634802" cy="400981"/>
            <a:chOff x="9474317" y="2304120"/>
            <a:chExt cx="2634802" cy="400981"/>
          </a:xfrm>
        </p:grpSpPr>
        <p:sp>
          <p:nvSpPr>
            <p:cNvPr id="153" name="SMARTInkShape-1404"/>
            <p:cNvSpPr/>
            <p:nvPr>
              <p:custDataLst>
                <p:tags r:id="rId133"/>
              </p:custDataLst>
            </p:nvPr>
          </p:nvSpPr>
          <p:spPr>
            <a:xfrm>
              <a:off x="11588750" y="2609850"/>
              <a:ext cx="82551" cy="44451"/>
            </a:xfrm>
            <a:custGeom>
              <a:avLst/>
              <a:gdLst/>
              <a:ahLst/>
              <a:cxnLst/>
              <a:rect l="0" t="0" r="0" b="0"/>
              <a:pathLst>
                <a:path w="82551" h="44451">
                  <a:moveTo>
                    <a:pt x="82550" y="0"/>
                  </a:moveTo>
                  <a:lnTo>
                    <a:pt x="82550" y="0"/>
                  </a:lnTo>
                  <a:lnTo>
                    <a:pt x="79180" y="0"/>
                  </a:lnTo>
                  <a:lnTo>
                    <a:pt x="75643" y="1881"/>
                  </a:lnTo>
                  <a:lnTo>
                    <a:pt x="70306" y="5069"/>
                  </a:lnTo>
                  <a:lnTo>
                    <a:pt x="25170" y="26667"/>
                  </a:lnTo>
                  <a:lnTo>
                    <a:pt x="6434" y="3581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405"/>
            <p:cNvSpPr/>
            <p:nvPr>
              <p:custDataLst>
                <p:tags r:id="rId134"/>
              </p:custDataLst>
            </p:nvPr>
          </p:nvSpPr>
          <p:spPr>
            <a:xfrm>
              <a:off x="11493500" y="2476500"/>
              <a:ext cx="130085" cy="120651"/>
            </a:xfrm>
            <a:custGeom>
              <a:avLst/>
              <a:gdLst/>
              <a:ahLst/>
              <a:cxnLst/>
              <a:rect l="0" t="0" r="0" b="0"/>
              <a:pathLst>
                <a:path w="130085" h="120651">
                  <a:moveTo>
                    <a:pt x="0" y="0"/>
                  </a:moveTo>
                  <a:lnTo>
                    <a:pt x="0" y="0"/>
                  </a:lnTo>
                  <a:lnTo>
                    <a:pt x="12243" y="705"/>
                  </a:lnTo>
                  <a:lnTo>
                    <a:pt x="53028" y="14747"/>
                  </a:lnTo>
                  <a:lnTo>
                    <a:pt x="94886" y="36398"/>
                  </a:lnTo>
                  <a:lnTo>
                    <a:pt x="112310" y="45827"/>
                  </a:lnTo>
                  <a:lnTo>
                    <a:pt x="124098" y="54914"/>
                  </a:lnTo>
                  <a:lnTo>
                    <a:pt x="127591" y="56156"/>
                  </a:lnTo>
                  <a:lnTo>
                    <a:pt x="129509" y="56487"/>
                  </a:lnTo>
                  <a:lnTo>
                    <a:pt x="130084" y="57414"/>
                  </a:lnTo>
                  <a:lnTo>
                    <a:pt x="129763" y="58737"/>
                  </a:lnTo>
                  <a:lnTo>
                    <a:pt x="127544" y="62559"/>
                  </a:lnTo>
                  <a:lnTo>
                    <a:pt x="127163" y="66592"/>
                  </a:lnTo>
                  <a:lnTo>
                    <a:pt x="126402" y="67678"/>
                  </a:lnTo>
                  <a:lnTo>
                    <a:pt x="125191" y="68402"/>
                  </a:lnTo>
                  <a:lnTo>
                    <a:pt x="123675" y="68885"/>
                  </a:lnTo>
                  <a:lnTo>
                    <a:pt x="76529" y="103011"/>
                  </a:lnTo>
                  <a:lnTo>
                    <a:pt x="69292" y="109988"/>
                  </a:lnTo>
                  <a:lnTo>
                    <a:pt x="66074" y="115441"/>
                  </a:lnTo>
                  <a:lnTo>
                    <a:pt x="65921" y="117177"/>
                  </a:lnTo>
                  <a:lnTo>
                    <a:pt x="66525" y="118335"/>
                  </a:lnTo>
                  <a:lnTo>
                    <a:pt x="698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406"/>
            <p:cNvSpPr/>
            <p:nvPr>
              <p:custDataLst>
                <p:tags r:id="rId135"/>
              </p:custDataLst>
            </p:nvPr>
          </p:nvSpPr>
          <p:spPr>
            <a:xfrm>
              <a:off x="11379200" y="2409342"/>
              <a:ext cx="77735" cy="295759"/>
            </a:xfrm>
            <a:custGeom>
              <a:avLst/>
              <a:gdLst/>
              <a:ahLst/>
              <a:cxnLst/>
              <a:rect l="0" t="0" r="0" b="0"/>
              <a:pathLst>
                <a:path w="77735" h="295759">
                  <a:moveTo>
                    <a:pt x="44450" y="3658"/>
                  </a:moveTo>
                  <a:lnTo>
                    <a:pt x="44450" y="3658"/>
                  </a:lnTo>
                  <a:lnTo>
                    <a:pt x="47821" y="287"/>
                  </a:lnTo>
                  <a:lnTo>
                    <a:pt x="49519" y="0"/>
                  </a:lnTo>
                  <a:lnTo>
                    <a:pt x="51357" y="513"/>
                  </a:lnTo>
                  <a:lnTo>
                    <a:pt x="53288" y="1562"/>
                  </a:lnTo>
                  <a:lnTo>
                    <a:pt x="62162" y="25638"/>
                  </a:lnTo>
                  <a:lnTo>
                    <a:pt x="72120" y="62774"/>
                  </a:lnTo>
                  <a:lnTo>
                    <a:pt x="77734" y="109211"/>
                  </a:lnTo>
                  <a:lnTo>
                    <a:pt x="74295" y="142058"/>
                  </a:lnTo>
                  <a:lnTo>
                    <a:pt x="66180" y="177352"/>
                  </a:lnTo>
                  <a:lnTo>
                    <a:pt x="54814" y="212794"/>
                  </a:lnTo>
                  <a:lnTo>
                    <a:pt x="32548" y="257692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407"/>
            <p:cNvSpPr/>
            <p:nvPr>
              <p:custDataLst>
                <p:tags r:id="rId136"/>
              </p:custDataLst>
            </p:nvPr>
          </p:nvSpPr>
          <p:spPr>
            <a:xfrm>
              <a:off x="9474317" y="2304120"/>
              <a:ext cx="147252" cy="348680"/>
            </a:xfrm>
            <a:custGeom>
              <a:avLst/>
              <a:gdLst/>
              <a:ahLst/>
              <a:cxnLst/>
              <a:rect l="0" t="0" r="0" b="0"/>
              <a:pathLst>
                <a:path w="147252" h="348680">
                  <a:moveTo>
                    <a:pt x="6233" y="102530"/>
                  </a:moveTo>
                  <a:lnTo>
                    <a:pt x="6233" y="102530"/>
                  </a:lnTo>
                  <a:lnTo>
                    <a:pt x="2862" y="105901"/>
                  </a:lnTo>
                  <a:lnTo>
                    <a:pt x="765" y="118110"/>
                  </a:lnTo>
                  <a:lnTo>
                    <a:pt x="0" y="161174"/>
                  </a:lnTo>
                  <a:lnTo>
                    <a:pt x="1799" y="197517"/>
                  </a:lnTo>
                  <a:lnTo>
                    <a:pt x="6800" y="244034"/>
                  </a:lnTo>
                  <a:lnTo>
                    <a:pt x="10869" y="289802"/>
                  </a:lnTo>
                  <a:lnTo>
                    <a:pt x="12244" y="333079"/>
                  </a:lnTo>
                  <a:lnTo>
                    <a:pt x="10551" y="342580"/>
                  </a:lnTo>
                  <a:lnTo>
                    <a:pt x="9111" y="345113"/>
                  </a:lnTo>
                  <a:lnTo>
                    <a:pt x="7446" y="346802"/>
                  </a:lnTo>
                  <a:lnTo>
                    <a:pt x="3714" y="348679"/>
                  </a:lnTo>
                  <a:lnTo>
                    <a:pt x="2437" y="347768"/>
                  </a:lnTo>
                  <a:lnTo>
                    <a:pt x="1018" y="342993"/>
                  </a:lnTo>
                  <a:lnTo>
                    <a:pt x="6939" y="296143"/>
                  </a:lnTo>
                  <a:lnTo>
                    <a:pt x="12192" y="260547"/>
                  </a:lnTo>
                  <a:lnTo>
                    <a:pt x="21582" y="214152"/>
                  </a:lnTo>
                  <a:lnTo>
                    <a:pt x="27754" y="188234"/>
                  </a:lnTo>
                  <a:lnTo>
                    <a:pt x="34691" y="161077"/>
                  </a:lnTo>
                  <a:lnTo>
                    <a:pt x="42139" y="133095"/>
                  </a:lnTo>
                  <a:lnTo>
                    <a:pt x="57939" y="86951"/>
                  </a:lnTo>
                  <a:lnTo>
                    <a:pt x="73663" y="49745"/>
                  </a:lnTo>
                  <a:lnTo>
                    <a:pt x="94416" y="12493"/>
                  </a:lnTo>
                  <a:lnTo>
                    <a:pt x="107514" y="2541"/>
                  </a:lnTo>
                  <a:lnTo>
                    <a:pt x="118510" y="0"/>
                  </a:lnTo>
                  <a:lnTo>
                    <a:pt x="123418" y="310"/>
                  </a:lnTo>
                  <a:lnTo>
                    <a:pt x="128101" y="4750"/>
                  </a:lnTo>
                  <a:lnTo>
                    <a:pt x="137066" y="20972"/>
                  </a:lnTo>
                  <a:lnTo>
                    <a:pt x="146677" y="57276"/>
                  </a:lnTo>
                  <a:lnTo>
                    <a:pt x="147251" y="95942"/>
                  </a:lnTo>
                  <a:lnTo>
                    <a:pt x="136210" y="130838"/>
                  </a:lnTo>
                  <a:lnTo>
                    <a:pt x="112791" y="160150"/>
                  </a:lnTo>
                  <a:lnTo>
                    <a:pt x="91692" y="170472"/>
                  </a:lnTo>
                  <a:lnTo>
                    <a:pt x="69615" y="174354"/>
                  </a:lnTo>
                  <a:lnTo>
                    <a:pt x="31633" y="172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408"/>
            <p:cNvSpPr/>
            <p:nvPr>
              <p:custDataLst>
                <p:tags r:id="rId137"/>
              </p:custDataLst>
            </p:nvPr>
          </p:nvSpPr>
          <p:spPr>
            <a:xfrm>
              <a:off x="9575800" y="2482850"/>
              <a:ext cx="139701" cy="168729"/>
            </a:xfrm>
            <a:custGeom>
              <a:avLst/>
              <a:gdLst/>
              <a:ahLst/>
              <a:cxnLst/>
              <a:rect l="0" t="0" r="0" b="0"/>
              <a:pathLst>
                <a:path w="139701" h="168729">
                  <a:moveTo>
                    <a:pt x="0" y="44450"/>
                  </a:moveTo>
                  <a:lnTo>
                    <a:pt x="0" y="44450"/>
                  </a:lnTo>
                  <a:lnTo>
                    <a:pt x="3370" y="41079"/>
                  </a:lnTo>
                  <a:lnTo>
                    <a:pt x="6907" y="39424"/>
                  </a:lnTo>
                  <a:lnTo>
                    <a:pt x="18297" y="38361"/>
                  </a:lnTo>
                  <a:lnTo>
                    <a:pt x="33408" y="41548"/>
                  </a:lnTo>
                  <a:lnTo>
                    <a:pt x="43306" y="50686"/>
                  </a:lnTo>
                  <a:lnTo>
                    <a:pt x="64528" y="82920"/>
                  </a:lnTo>
                  <a:lnTo>
                    <a:pt x="72741" y="112920"/>
                  </a:lnTo>
                  <a:lnTo>
                    <a:pt x="75175" y="144151"/>
                  </a:lnTo>
                  <a:lnTo>
                    <a:pt x="71981" y="157671"/>
                  </a:lnTo>
                  <a:lnTo>
                    <a:pt x="65174" y="168728"/>
                  </a:lnTo>
                  <a:lnTo>
                    <a:pt x="75840" y="130892"/>
                  </a:lnTo>
                  <a:lnTo>
                    <a:pt x="85213" y="98156"/>
                  </a:lnTo>
                  <a:lnTo>
                    <a:pt x="98314" y="65732"/>
                  </a:lnTo>
                  <a:lnTo>
                    <a:pt x="122979" y="18158"/>
                  </a:lnTo>
                  <a:lnTo>
                    <a:pt x="130622" y="807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409"/>
            <p:cNvSpPr/>
            <p:nvPr>
              <p:custDataLst>
                <p:tags r:id="rId138"/>
              </p:custDataLst>
            </p:nvPr>
          </p:nvSpPr>
          <p:spPr>
            <a:xfrm>
              <a:off x="9868312" y="2362200"/>
              <a:ext cx="113889" cy="311151"/>
            </a:xfrm>
            <a:custGeom>
              <a:avLst/>
              <a:gdLst/>
              <a:ahLst/>
              <a:cxnLst/>
              <a:rect l="0" t="0" r="0" b="0"/>
              <a:pathLst>
                <a:path w="113889" h="311151">
                  <a:moveTo>
                    <a:pt x="113888" y="0"/>
                  </a:moveTo>
                  <a:lnTo>
                    <a:pt x="113888" y="0"/>
                  </a:lnTo>
                  <a:lnTo>
                    <a:pt x="101678" y="0"/>
                  </a:lnTo>
                  <a:lnTo>
                    <a:pt x="95996" y="1881"/>
                  </a:lnTo>
                  <a:lnTo>
                    <a:pt x="67880" y="21669"/>
                  </a:lnTo>
                  <a:lnTo>
                    <a:pt x="42319" y="62293"/>
                  </a:lnTo>
                  <a:lnTo>
                    <a:pt x="24459" y="94008"/>
                  </a:lnTo>
                  <a:lnTo>
                    <a:pt x="10407" y="129270"/>
                  </a:lnTo>
                  <a:lnTo>
                    <a:pt x="1574" y="165403"/>
                  </a:lnTo>
                  <a:lnTo>
                    <a:pt x="0" y="200277"/>
                  </a:lnTo>
                  <a:lnTo>
                    <a:pt x="9823" y="244902"/>
                  </a:lnTo>
                  <a:lnTo>
                    <a:pt x="29510" y="281565"/>
                  </a:lnTo>
                  <a:lnTo>
                    <a:pt x="45107" y="296355"/>
                  </a:lnTo>
                  <a:lnTo>
                    <a:pt x="69438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410"/>
            <p:cNvSpPr/>
            <p:nvPr>
              <p:custDataLst>
                <p:tags r:id="rId139"/>
              </p:custDataLst>
            </p:nvPr>
          </p:nvSpPr>
          <p:spPr>
            <a:xfrm>
              <a:off x="10101687" y="2426569"/>
              <a:ext cx="223414" cy="211988"/>
            </a:xfrm>
            <a:custGeom>
              <a:avLst/>
              <a:gdLst/>
              <a:ahLst/>
              <a:cxnLst/>
              <a:rect l="0" t="0" r="0" b="0"/>
              <a:pathLst>
                <a:path w="223414" h="211988">
                  <a:moveTo>
                    <a:pt x="96413" y="37231"/>
                  </a:moveTo>
                  <a:lnTo>
                    <a:pt x="96413" y="37231"/>
                  </a:lnTo>
                  <a:lnTo>
                    <a:pt x="93042" y="33860"/>
                  </a:lnTo>
                  <a:lnTo>
                    <a:pt x="89506" y="32205"/>
                  </a:lnTo>
                  <a:lnTo>
                    <a:pt x="81485" y="31143"/>
                  </a:lnTo>
                  <a:lnTo>
                    <a:pt x="68472" y="34330"/>
                  </a:lnTo>
                  <a:lnTo>
                    <a:pt x="51210" y="46484"/>
                  </a:lnTo>
                  <a:lnTo>
                    <a:pt x="20114" y="89528"/>
                  </a:lnTo>
                  <a:lnTo>
                    <a:pt x="8880" y="110569"/>
                  </a:lnTo>
                  <a:lnTo>
                    <a:pt x="0" y="144803"/>
                  </a:lnTo>
                  <a:lnTo>
                    <a:pt x="175" y="164298"/>
                  </a:lnTo>
                  <a:lnTo>
                    <a:pt x="7613" y="187769"/>
                  </a:lnTo>
                  <a:lnTo>
                    <a:pt x="18612" y="199622"/>
                  </a:lnTo>
                  <a:lnTo>
                    <a:pt x="32201" y="208183"/>
                  </a:lnTo>
                  <a:lnTo>
                    <a:pt x="45297" y="211987"/>
                  </a:lnTo>
                  <a:lnTo>
                    <a:pt x="71311" y="210758"/>
                  </a:lnTo>
                  <a:lnTo>
                    <a:pt x="111001" y="193883"/>
                  </a:lnTo>
                  <a:lnTo>
                    <a:pt x="138052" y="174193"/>
                  </a:lnTo>
                  <a:lnTo>
                    <a:pt x="155371" y="153842"/>
                  </a:lnTo>
                  <a:lnTo>
                    <a:pt x="170875" y="111842"/>
                  </a:lnTo>
                  <a:lnTo>
                    <a:pt x="176567" y="67021"/>
                  </a:lnTo>
                  <a:lnTo>
                    <a:pt x="172254" y="41064"/>
                  </a:lnTo>
                  <a:lnTo>
                    <a:pt x="163280" y="19884"/>
                  </a:lnTo>
                  <a:lnTo>
                    <a:pt x="152237" y="5767"/>
                  </a:lnTo>
                  <a:lnTo>
                    <a:pt x="145623" y="2144"/>
                  </a:lnTo>
                  <a:lnTo>
                    <a:pt x="130749" y="0"/>
                  </a:lnTo>
                  <a:lnTo>
                    <a:pt x="106507" y="6130"/>
                  </a:lnTo>
                  <a:lnTo>
                    <a:pt x="93609" y="14942"/>
                  </a:lnTo>
                  <a:lnTo>
                    <a:pt x="83878" y="25913"/>
                  </a:lnTo>
                  <a:lnTo>
                    <a:pt x="77201" y="37845"/>
                  </a:lnTo>
                  <a:lnTo>
                    <a:pt x="72846" y="59834"/>
                  </a:lnTo>
                  <a:lnTo>
                    <a:pt x="75590" y="74088"/>
                  </a:lnTo>
                  <a:lnTo>
                    <a:pt x="78297" y="80852"/>
                  </a:lnTo>
                  <a:lnTo>
                    <a:pt x="86950" y="90250"/>
                  </a:lnTo>
                  <a:lnTo>
                    <a:pt x="92221" y="93743"/>
                  </a:lnTo>
                  <a:lnTo>
                    <a:pt x="119864" y="98661"/>
                  </a:lnTo>
                  <a:lnTo>
                    <a:pt x="158238" y="100117"/>
                  </a:lnTo>
                  <a:lnTo>
                    <a:pt x="197515" y="97178"/>
                  </a:lnTo>
                  <a:lnTo>
                    <a:pt x="223413" y="94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411"/>
            <p:cNvSpPr/>
            <p:nvPr>
              <p:custDataLst>
                <p:tags r:id="rId140"/>
              </p:custDataLst>
            </p:nvPr>
          </p:nvSpPr>
          <p:spPr>
            <a:xfrm>
              <a:off x="10486718" y="2477460"/>
              <a:ext cx="130483" cy="163326"/>
            </a:xfrm>
            <a:custGeom>
              <a:avLst/>
              <a:gdLst/>
              <a:ahLst/>
              <a:cxnLst/>
              <a:rect l="0" t="0" r="0" b="0"/>
              <a:pathLst>
                <a:path w="130483" h="163326">
                  <a:moveTo>
                    <a:pt x="98732" y="11740"/>
                  </a:moveTo>
                  <a:lnTo>
                    <a:pt x="98732" y="11740"/>
                  </a:lnTo>
                  <a:lnTo>
                    <a:pt x="89272" y="2280"/>
                  </a:lnTo>
                  <a:lnTo>
                    <a:pt x="85590" y="480"/>
                  </a:lnTo>
                  <a:lnTo>
                    <a:pt x="83621" y="0"/>
                  </a:lnTo>
                  <a:lnTo>
                    <a:pt x="74107" y="2695"/>
                  </a:lnTo>
                  <a:lnTo>
                    <a:pt x="41091" y="22830"/>
                  </a:lnTo>
                  <a:lnTo>
                    <a:pt x="16790" y="49496"/>
                  </a:lnTo>
                  <a:lnTo>
                    <a:pt x="6810" y="65445"/>
                  </a:lnTo>
                  <a:lnTo>
                    <a:pt x="0" y="93661"/>
                  </a:lnTo>
                  <a:lnTo>
                    <a:pt x="2168" y="112120"/>
                  </a:lnTo>
                  <a:lnTo>
                    <a:pt x="4723" y="120993"/>
                  </a:lnTo>
                  <a:lnTo>
                    <a:pt x="15086" y="134615"/>
                  </a:lnTo>
                  <a:lnTo>
                    <a:pt x="30512" y="145374"/>
                  </a:lnTo>
                  <a:lnTo>
                    <a:pt x="61585" y="157952"/>
                  </a:lnTo>
                  <a:lnTo>
                    <a:pt x="106766" y="163325"/>
                  </a:lnTo>
                  <a:lnTo>
                    <a:pt x="113261" y="162186"/>
                  </a:lnTo>
                  <a:lnTo>
                    <a:pt x="130482" y="15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412"/>
            <p:cNvSpPr/>
            <p:nvPr>
              <p:custDataLst>
                <p:tags r:id="rId141"/>
              </p:custDataLst>
            </p:nvPr>
          </p:nvSpPr>
          <p:spPr>
            <a:xfrm>
              <a:off x="10861639" y="2452062"/>
              <a:ext cx="92112" cy="202239"/>
            </a:xfrm>
            <a:custGeom>
              <a:avLst/>
              <a:gdLst/>
              <a:ahLst/>
              <a:cxnLst/>
              <a:rect l="0" t="0" r="0" b="0"/>
              <a:pathLst>
                <a:path w="92112" h="202239">
                  <a:moveTo>
                    <a:pt x="92111" y="18088"/>
                  </a:moveTo>
                  <a:lnTo>
                    <a:pt x="92111" y="18088"/>
                  </a:lnTo>
                  <a:lnTo>
                    <a:pt x="92111" y="8444"/>
                  </a:lnTo>
                  <a:lnTo>
                    <a:pt x="91405" y="7426"/>
                  </a:lnTo>
                  <a:lnTo>
                    <a:pt x="90230" y="6746"/>
                  </a:lnTo>
                  <a:lnTo>
                    <a:pt x="88740" y="6293"/>
                  </a:lnTo>
                  <a:lnTo>
                    <a:pt x="79245" y="481"/>
                  </a:lnTo>
                  <a:lnTo>
                    <a:pt x="77184" y="0"/>
                  </a:lnTo>
                  <a:lnTo>
                    <a:pt x="67540" y="2694"/>
                  </a:lnTo>
                  <a:lnTo>
                    <a:pt x="55747" y="7961"/>
                  </a:lnTo>
                  <a:lnTo>
                    <a:pt x="43315" y="24103"/>
                  </a:lnTo>
                  <a:lnTo>
                    <a:pt x="15339" y="69959"/>
                  </a:lnTo>
                  <a:lnTo>
                    <a:pt x="5074" y="90530"/>
                  </a:lnTo>
                  <a:lnTo>
                    <a:pt x="0" y="121946"/>
                  </a:lnTo>
                  <a:lnTo>
                    <a:pt x="3357" y="152185"/>
                  </a:lnTo>
                  <a:lnTo>
                    <a:pt x="12975" y="174472"/>
                  </a:lnTo>
                  <a:lnTo>
                    <a:pt x="24762" y="189621"/>
                  </a:lnTo>
                  <a:lnTo>
                    <a:pt x="41311" y="202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13"/>
            <p:cNvSpPr/>
            <p:nvPr>
              <p:custDataLst>
                <p:tags r:id="rId142"/>
              </p:custDataLst>
            </p:nvPr>
          </p:nvSpPr>
          <p:spPr>
            <a:xfrm>
              <a:off x="10518291" y="2559050"/>
              <a:ext cx="137010" cy="6351"/>
            </a:xfrm>
            <a:custGeom>
              <a:avLst/>
              <a:gdLst/>
              <a:ahLst/>
              <a:cxnLst/>
              <a:rect l="0" t="0" r="0" b="0"/>
              <a:pathLst>
                <a:path w="1370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36861" y="2979"/>
                  </a:lnTo>
                  <a:lnTo>
                    <a:pt x="72842" y="883"/>
                  </a:lnTo>
                  <a:lnTo>
                    <a:pt x="119943" y="174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14"/>
            <p:cNvSpPr/>
            <p:nvPr>
              <p:custDataLst>
                <p:tags r:id="rId143"/>
              </p:custDataLst>
            </p:nvPr>
          </p:nvSpPr>
          <p:spPr>
            <a:xfrm>
              <a:off x="10995562" y="2528783"/>
              <a:ext cx="72489" cy="104299"/>
            </a:xfrm>
            <a:custGeom>
              <a:avLst/>
              <a:gdLst/>
              <a:ahLst/>
              <a:cxnLst/>
              <a:rect l="0" t="0" r="0" b="0"/>
              <a:pathLst>
                <a:path w="72489" h="104299">
                  <a:moveTo>
                    <a:pt x="47088" y="23917"/>
                  </a:moveTo>
                  <a:lnTo>
                    <a:pt x="47088" y="23917"/>
                  </a:lnTo>
                  <a:lnTo>
                    <a:pt x="47088" y="20546"/>
                  </a:lnTo>
                  <a:lnTo>
                    <a:pt x="41620" y="3523"/>
                  </a:lnTo>
                  <a:lnTo>
                    <a:pt x="39914" y="1854"/>
                  </a:lnTo>
                  <a:lnTo>
                    <a:pt x="34256" y="0"/>
                  </a:lnTo>
                  <a:lnTo>
                    <a:pt x="31479" y="211"/>
                  </a:lnTo>
                  <a:lnTo>
                    <a:pt x="26509" y="2327"/>
                  </a:lnTo>
                  <a:lnTo>
                    <a:pt x="16374" y="14227"/>
                  </a:lnTo>
                  <a:lnTo>
                    <a:pt x="5377" y="42987"/>
                  </a:lnTo>
                  <a:lnTo>
                    <a:pt x="0" y="70333"/>
                  </a:lnTo>
                  <a:lnTo>
                    <a:pt x="2248" y="91057"/>
                  </a:lnTo>
                  <a:lnTo>
                    <a:pt x="5522" y="99147"/>
                  </a:lnTo>
                  <a:lnTo>
                    <a:pt x="8088" y="101587"/>
                  </a:lnTo>
                  <a:lnTo>
                    <a:pt x="14703" y="104298"/>
                  </a:lnTo>
                  <a:lnTo>
                    <a:pt x="18442" y="103610"/>
                  </a:lnTo>
                  <a:lnTo>
                    <a:pt x="26361" y="99082"/>
                  </a:lnTo>
                  <a:lnTo>
                    <a:pt x="35381" y="88600"/>
                  </a:lnTo>
                  <a:lnTo>
                    <a:pt x="38356" y="78771"/>
                  </a:lnTo>
                  <a:lnTo>
                    <a:pt x="40385" y="68757"/>
                  </a:lnTo>
                  <a:lnTo>
                    <a:pt x="46065" y="57530"/>
                  </a:lnTo>
                  <a:lnTo>
                    <a:pt x="47111" y="57615"/>
                  </a:lnTo>
                  <a:lnTo>
                    <a:pt x="50155" y="59590"/>
                  </a:lnTo>
                  <a:lnTo>
                    <a:pt x="61794" y="73631"/>
                  </a:lnTo>
                  <a:lnTo>
                    <a:pt x="72488" y="8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15"/>
            <p:cNvSpPr/>
            <p:nvPr>
              <p:custDataLst>
                <p:tags r:id="rId144"/>
              </p:custDataLst>
            </p:nvPr>
          </p:nvSpPr>
          <p:spPr>
            <a:xfrm>
              <a:off x="11106150" y="26416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1995" y="21662"/>
                  </a:lnTo>
                  <a:lnTo>
                    <a:pt x="7631" y="3330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16"/>
            <p:cNvSpPr/>
            <p:nvPr>
              <p:custDataLst>
                <p:tags r:id="rId145"/>
              </p:custDataLst>
            </p:nvPr>
          </p:nvSpPr>
          <p:spPr>
            <a:xfrm>
              <a:off x="11208011" y="2451100"/>
              <a:ext cx="61647" cy="188545"/>
            </a:xfrm>
            <a:custGeom>
              <a:avLst/>
              <a:gdLst/>
              <a:ahLst/>
              <a:cxnLst/>
              <a:rect l="0" t="0" r="0" b="0"/>
              <a:pathLst>
                <a:path w="61647" h="188545">
                  <a:moveTo>
                    <a:pt x="6089" y="0"/>
                  </a:moveTo>
                  <a:lnTo>
                    <a:pt x="6089" y="0"/>
                  </a:lnTo>
                  <a:lnTo>
                    <a:pt x="621" y="0"/>
                  </a:lnTo>
                  <a:lnTo>
                    <a:pt x="3371" y="0"/>
                  </a:lnTo>
                  <a:lnTo>
                    <a:pt x="4881" y="7526"/>
                  </a:lnTo>
                  <a:lnTo>
                    <a:pt x="5930" y="53463"/>
                  </a:lnTo>
                  <a:lnTo>
                    <a:pt x="6042" y="89689"/>
                  </a:lnTo>
                  <a:lnTo>
                    <a:pt x="4198" y="134211"/>
                  </a:lnTo>
                  <a:lnTo>
                    <a:pt x="0" y="157314"/>
                  </a:lnTo>
                  <a:lnTo>
                    <a:pt x="619" y="157087"/>
                  </a:lnTo>
                  <a:lnTo>
                    <a:pt x="3187" y="154953"/>
                  </a:lnTo>
                  <a:lnTo>
                    <a:pt x="8600" y="146415"/>
                  </a:lnTo>
                  <a:lnTo>
                    <a:pt x="20939" y="111678"/>
                  </a:lnTo>
                  <a:lnTo>
                    <a:pt x="23045" y="109025"/>
                  </a:lnTo>
                  <a:lnTo>
                    <a:pt x="25153" y="107961"/>
                  </a:lnTo>
                  <a:lnTo>
                    <a:pt x="27264" y="107957"/>
                  </a:lnTo>
                  <a:lnTo>
                    <a:pt x="33375" y="111716"/>
                  </a:lnTo>
                  <a:lnTo>
                    <a:pt x="44747" y="123647"/>
                  </a:lnTo>
                  <a:lnTo>
                    <a:pt x="52198" y="136093"/>
                  </a:lnTo>
                  <a:lnTo>
                    <a:pt x="61646" y="172839"/>
                  </a:lnTo>
                  <a:lnTo>
                    <a:pt x="60766" y="177315"/>
                  </a:lnTo>
                  <a:lnTo>
                    <a:pt x="56025" y="184170"/>
                  </a:lnTo>
                  <a:lnTo>
                    <a:pt x="47332" y="187687"/>
                  </a:lnTo>
                  <a:lnTo>
                    <a:pt x="37119" y="188544"/>
                  </a:lnTo>
                  <a:lnTo>
                    <a:pt x="27876" y="186573"/>
                  </a:lnTo>
                  <a:lnTo>
                    <a:pt x="20945" y="181464"/>
                  </a:lnTo>
                  <a:lnTo>
                    <a:pt x="1243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17"/>
            <p:cNvSpPr/>
            <p:nvPr>
              <p:custDataLst>
                <p:tags r:id="rId146"/>
              </p:custDataLst>
            </p:nvPr>
          </p:nvSpPr>
          <p:spPr>
            <a:xfrm>
              <a:off x="11328400" y="2483373"/>
              <a:ext cx="41984" cy="164578"/>
            </a:xfrm>
            <a:custGeom>
              <a:avLst/>
              <a:gdLst/>
              <a:ahLst/>
              <a:cxnLst/>
              <a:rect l="0" t="0" r="0" b="0"/>
              <a:pathLst>
                <a:path w="41984" h="164578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5" y="3449"/>
                  </a:lnTo>
                  <a:lnTo>
                    <a:pt x="1881" y="2125"/>
                  </a:lnTo>
                  <a:lnTo>
                    <a:pt x="5467" y="0"/>
                  </a:lnTo>
                  <a:lnTo>
                    <a:pt x="16201" y="3003"/>
                  </a:lnTo>
                  <a:lnTo>
                    <a:pt x="25074" y="12098"/>
                  </a:lnTo>
                  <a:lnTo>
                    <a:pt x="33016" y="26958"/>
                  </a:lnTo>
                  <a:lnTo>
                    <a:pt x="41983" y="69111"/>
                  </a:lnTo>
                  <a:lnTo>
                    <a:pt x="40591" y="111618"/>
                  </a:lnTo>
                  <a:lnTo>
                    <a:pt x="32096" y="136656"/>
                  </a:lnTo>
                  <a:lnTo>
                    <a:pt x="20642" y="154109"/>
                  </a:lnTo>
                  <a:lnTo>
                    <a:pt x="14348" y="159925"/>
                  </a:lnTo>
                  <a:lnTo>
                    <a:pt x="6350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18"/>
            <p:cNvSpPr/>
            <p:nvPr>
              <p:custDataLst>
                <p:tags r:id="rId147"/>
              </p:custDataLst>
            </p:nvPr>
          </p:nvSpPr>
          <p:spPr>
            <a:xfrm>
              <a:off x="12014200" y="2445633"/>
              <a:ext cx="94919" cy="240418"/>
            </a:xfrm>
            <a:custGeom>
              <a:avLst/>
              <a:gdLst/>
              <a:ahLst/>
              <a:cxnLst/>
              <a:rect l="0" t="0" r="0" b="0"/>
              <a:pathLst>
                <a:path w="94919" h="240418">
                  <a:moveTo>
                    <a:pt x="88900" y="5467"/>
                  </a:moveTo>
                  <a:lnTo>
                    <a:pt x="88900" y="5467"/>
                  </a:lnTo>
                  <a:lnTo>
                    <a:pt x="83432" y="0"/>
                  </a:lnTo>
                  <a:lnTo>
                    <a:pt x="91466" y="26984"/>
                  </a:lnTo>
                  <a:lnTo>
                    <a:pt x="94128" y="65621"/>
                  </a:lnTo>
                  <a:lnTo>
                    <a:pt x="94918" y="112818"/>
                  </a:lnTo>
                  <a:lnTo>
                    <a:pt x="81666" y="159179"/>
                  </a:lnTo>
                  <a:lnTo>
                    <a:pt x="56497" y="197453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19"/>
            <p:cNvSpPr/>
            <p:nvPr>
              <p:custDataLst>
                <p:tags r:id="rId148"/>
              </p:custDataLst>
            </p:nvPr>
          </p:nvSpPr>
          <p:spPr>
            <a:xfrm>
              <a:off x="11995439" y="2514600"/>
              <a:ext cx="75912" cy="98606"/>
            </a:xfrm>
            <a:custGeom>
              <a:avLst/>
              <a:gdLst/>
              <a:ahLst/>
              <a:cxnLst/>
              <a:rect l="0" t="0" r="0" b="0"/>
              <a:pathLst>
                <a:path w="75912" h="98606">
                  <a:moveTo>
                    <a:pt x="75911" y="0"/>
                  </a:moveTo>
                  <a:lnTo>
                    <a:pt x="75911" y="0"/>
                  </a:lnTo>
                  <a:lnTo>
                    <a:pt x="75911" y="6089"/>
                  </a:lnTo>
                  <a:lnTo>
                    <a:pt x="66478" y="17143"/>
                  </a:lnTo>
                  <a:lnTo>
                    <a:pt x="46955" y="50484"/>
                  </a:lnTo>
                  <a:lnTo>
                    <a:pt x="8476" y="84473"/>
                  </a:lnTo>
                  <a:lnTo>
                    <a:pt x="7672" y="84537"/>
                  </a:lnTo>
                  <a:lnTo>
                    <a:pt x="3008" y="79571"/>
                  </a:lnTo>
                  <a:lnTo>
                    <a:pt x="1176" y="73936"/>
                  </a:lnTo>
                  <a:lnTo>
                    <a:pt x="0" y="58819"/>
                  </a:lnTo>
                  <a:lnTo>
                    <a:pt x="608" y="56146"/>
                  </a:lnTo>
                  <a:lnTo>
                    <a:pt x="1722" y="54364"/>
                  </a:lnTo>
                  <a:lnTo>
                    <a:pt x="5204" y="51504"/>
                  </a:lnTo>
                  <a:lnTo>
                    <a:pt x="12549" y="54379"/>
                  </a:lnTo>
                  <a:lnTo>
                    <a:pt x="58137" y="84648"/>
                  </a:lnTo>
                  <a:lnTo>
                    <a:pt x="66568" y="91795"/>
                  </a:lnTo>
                  <a:lnTo>
                    <a:pt x="72830" y="94932"/>
                  </a:lnTo>
                  <a:lnTo>
                    <a:pt x="74997" y="98605"/>
                  </a:lnTo>
                  <a:lnTo>
                    <a:pt x="75302" y="98192"/>
                  </a:lnTo>
                  <a:lnTo>
                    <a:pt x="7591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20"/>
            <p:cNvSpPr/>
            <p:nvPr>
              <p:custDataLst>
                <p:tags r:id="rId149"/>
              </p:custDataLst>
            </p:nvPr>
          </p:nvSpPr>
          <p:spPr>
            <a:xfrm>
              <a:off x="11906250" y="25781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26681" y="446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21"/>
            <p:cNvSpPr/>
            <p:nvPr>
              <p:custDataLst>
                <p:tags r:id="rId150"/>
              </p:custDataLst>
            </p:nvPr>
          </p:nvSpPr>
          <p:spPr>
            <a:xfrm>
              <a:off x="11861800" y="25146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80" y="42063"/>
                  </a:lnTo>
                  <a:lnTo>
                    <a:pt x="175" y="8805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22"/>
            <p:cNvSpPr/>
            <p:nvPr>
              <p:custDataLst>
                <p:tags r:id="rId151"/>
              </p:custDataLst>
            </p:nvPr>
          </p:nvSpPr>
          <p:spPr>
            <a:xfrm>
              <a:off x="11765304" y="2457712"/>
              <a:ext cx="102847" cy="171189"/>
            </a:xfrm>
            <a:custGeom>
              <a:avLst/>
              <a:gdLst/>
              <a:ahLst/>
              <a:cxnLst/>
              <a:rect l="0" t="0" r="0" b="0"/>
              <a:pathLst>
                <a:path w="102847" h="171189">
                  <a:moveTo>
                    <a:pt x="102846" y="6088"/>
                  </a:moveTo>
                  <a:lnTo>
                    <a:pt x="102846" y="6088"/>
                  </a:lnTo>
                  <a:lnTo>
                    <a:pt x="99476" y="6088"/>
                  </a:lnTo>
                  <a:lnTo>
                    <a:pt x="95939" y="4206"/>
                  </a:lnTo>
                  <a:lnTo>
                    <a:pt x="91290" y="621"/>
                  </a:lnTo>
                  <a:lnTo>
                    <a:pt x="80373" y="0"/>
                  </a:lnTo>
                  <a:lnTo>
                    <a:pt x="63732" y="6557"/>
                  </a:lnTo>
                  <a:lnTo>
                    <a:pt x="32863" y="39293"/>
                  </a:lnTo>
                  <a:lnTo>
                    <a:pt x="10942" y="75363"/>
                  </a:lnTo>
                  <a:lnTo>
                    <a:pt x="747" y="102657"/>
                  </a:lnTo>
                  <a:lnTo>
                    <a:pt x="0" y="128619"/>
                  </a:lnTo>
                  <a:lnTo>
                    <a:pt x="7618" y="150814"/>
                  </a:lnTo>
                  <a:lnTo>
                    <a:pt x="16778" y="160487"/>
                  </a:lnTo>
                  <a:lnTo>
                    <a:pt x="27200" y="166432"/>
                  </a:lnTo>
                  <a:lnTo>
                    <a:pt x="45696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268"/>
          <p:cNvGrpSpPr/>
          <p:nvPr/>
        </p:nvGrpSpPr>
        <p:grpSpPr>
          <a:xfrm>
            <a:off x="1246621" y="3241780"/>
            <a:ext cx="1134630" cy="225321"/>
            <a:chOff x="1246621" y="3241780"/>
            <a:chExt cx="1134630" cy="225321"/>
          </a:xfrm>
        </p:grpSpPr>
        <p:sp>
          <p:nvSpPr>
            <p:cNvPr id="173" name="SMARTInkShape-1423"/>
            <p:cNvSpPr/>
            <p:nvPr>
              <p:custDataLst>
                <p:tags r:id="rId125"/>
              </p:custDataLst>
            </p:nvPr>
          </p:nvSpPr>
          <p:spPr>
            <a:xfrm>
              <a:off x="2046999" y="3292279"/>
              <a:ext cx="91524" cy="121828"/>
            </a:xfrm>
            <a:custGeom>
              <a:avLst/>
              <a:gdLst/>
              <a:ahLst/>
              <a:cxnLst/>
              <a:rect l="0" t="0" r="0" b="0"/>
              <a:pathLst>
                <a:path w="91524" h="121828">
                  <a:moveTo>
                    <a:pt x="86601" y="3371"/>
                  </a:moveTo>
                  <a:lnTo>
                    <a:pt x="86601" y="3371"/>
                  </a:lnTo>
                  <a:lnTo>
                    <a:pt x="86601" y="0"/>
                  </a:lnTo>
                  <a:lnTo>
                    <a:pt x="66375" y="1275"/>
                  </a:lnTo>
                  <a:lnTo>
                    <a:pt x="43684" y="9492"/>
                  </a:lnTo>
                  <a:lnTo>
                    <a:pt x="20184" y="24234"/>
                  </a:lnTo>
                  <a:lnTo>
                    <a:pt x="9340" y="39690"/>
                  </a:lnTo>
                  <a:lnTo>
                    <a:pt x="2874" y="58318"/>
                  </a:lnTo>
                  <a:lnTo>
                    <a:pt x="0" y="78357"/>
                  </a:lnTo>
                  <a:lnTo>
                    <a:pt x="4367" y="95259"/>
                  </a:lnTo>
                  <a:lnTo>
                    <a:pt x="8495" y="102730"/>
                  </a:lnTo>
                  <a:lnTo>
                    <a:pt x="22489" y="112912"/>
                  </a:lnTo>
                  <a:lnTo>
                    <a:pt x="40468" y="119083"/>
                  </a:lnTo>
                  <a:lnTo>
                    <a:pt x="60218" y="121827"/>
                  </a:lnTo>
                  <a:lnTo>
                    <a:pt x="76992" y="117401"/>
                  </a:lnTo>
                  <a:lnTo>
                    <a:pt x="84428" y="113258"/>
                  </a:lnTo>
                  <a:lnTo>
                    <a:pt x="88680" y="102734"/>
                  </a:lnTo>
                  <a:lnTo>
                    <a:pt x="91523" y="70346"/>
                  </a:lnTo>
                  <a:lnTo>
                    <a:pt x="84790" y="41369"/>
                  </a:lnTo>
                  <a:lnTo>
                    <a:pt x="67551" y="3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24"/>
            <p:cNvSpPr/>
            <p:nvPr>
              <p:custDataLst>
                <p:tags r:id="rId126"/>
              </p:custDataLst>
            </p:nvPr>
          </p:nvSpPr>
          <p:spPr>
            <a:xfrm>
              <a:off x="2226141" y="3263900"/>
              <a:ext cx="129710" cy="190501"/>
            </a:xfrm>
            <a:custGeom>
              <a:avLst/>
              <a:gdLst/>
              <a:ahLst/>
              <a:cxnLst/>
              <a:rect l="0" t="0" r="0" b="0"/>
              <a:pathLst>
                <a:path w="129710" h="190501">
                  <a:moveTo>
                    <a:pt x="129709" y="0"/>
                  </a:moveTo>
                  <a:lnTo>
                    <a:pt x="129709" y="0"/>
                  </a:lnTo>
                  <a:lnTo>
                    <a:pt x="83238" y="0"/>
                  </a:lnTo>
                  <a:lnTo>
                    <a:pt x="46560" y="3763"/>
                  </a:lnTo>
                  <a:lnTo>
                    <a:pt x="16408" y="13815"/>
                  </a:lnTo>
                  <a:lnTo>
                    <a:pt x="9725" y="17676"/>
                  </a:lnTo>
                  <a:lnTo>
                    <a:pt x="5269" y="22368"/>
                  </a:lnTo>
                  <a:lnTo>
                    <a:pt x="319" y="33224"/>
                  </a:lnTo>
                  <a:lnTo>
                    <a:pt x="0" y="43224"/>
                  </a:lnTo>
                  <a:lnTo>
                    <a:pt x="903" y="47866"/>
                  </a:lnTo>
                  <a:lnTo>
                    <a:pt x="7551" y="56787"/>
                  </a:lnTo>
                  <a:lnTo>
                    <a:pt x="50023" y="89426"/>
                  </a:lnTo>
                  <a:lnTo>
                    <a:pt x="67482" y="102539"/>
                  </a:lnTo>
                  <a:lnTo>
                    <a:pt x="79945" y="117775"/>
                  </a:lnTo>
                  <a:lnTo>
                    <a:pt x="84544" y="133953"/>
                  </a:lnTo>
                  <a:lnTo>
                    <a:pt x="84782" y="142219"/>
                  </a:lnTo>
                  <a:lnTo>
                    <a:pt x="79403" y="157047"/>
                  </a:lnTo>
                  <a:lnTo>
                    <a:pt x="69251" y="169988"/>
                  </a:lnTo>
                  <a:lnTo>
                    <a:pt x="55331" y="180442"/>
                  </a:lnTo>
                  <a:lnTo>
                    <a:pt x="39738" y="186030"/>
                  </a:lnTo>
                  <a:lnTo>
                    <a:pt x="15409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425"/>
            <p:cNvSpPr/>
            <p:nvPr>
              <p:custDataLst>
                <p:tags r:id="rId127"/>
              </p:custDataLst>
            </p:nvPr>
          </p:nvSpPr>
          <p:spPr>
            <a:xfrm>
              <a:off x="2216150" y="3249922"/>
              <a:ext cx="165101" cy="26679"/>
            </a:xfrm>
            <a:custGeom>
              <a:avLst/>
              <a:gdLst/>
              <a:ahLst/>
              <a:cxnLst/>
              <a:rect l="0" t="0" r="0" b="0"/>
              <a:pathLst>
                <a:path w="165101" h="26679">
                  <a:moveTo>
                    <a:pt x="0" y="26678"/>
                  </a:moveTo>
                  <a:lnTo>
                    <a:pt x="0" y="26678"/>
                  </a:lnTo>
                  <a:lnTo>
                    <a:pt x="36400" y="13813"/>
                  </a:lnTo>
                  <a:lnTo>
                    <a:pt x="81744" y="2107"/>
                  </a:lnTo>
                  <a:lnTo>
                    <a:pt x="113236" y="0"/>
                  </a:lnTo>
                  <a:lnTo>
                    <a:pt x="165100" y="12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426"/>
            <p:cNvSpPr/>
            <p:nvPr>
              <p:custDataLst>
                <p:tags r:id="rId128"/>
              </p:custDataLst>
            </p:nvPr>
          </p:nvSpPr>
          <p:spPr>
            <a:xfrm>
              <a:off x="1936750" y="33718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427"/>
            <p:cNvSpPr/>
            <p:nvPr>
              <p:custDataLst>
                <p:tags r:id="rId129"/>
              </p:custDataLst>
            </p:nvPr>
          </p:nvSpPr>
          <p:spPr>
            <a:xfrm>
              <a:off x="1770130" y="3284344"/>
              <a:ext cx="80952" cy="152092"/>
            </a:xfrm>
            <a:custGeom>
              <a:avLst/>
              <a:gdLst/>
              <a:ahLst/>
              <a:cxnLst/>
              <a:rect l="0" t="0" r="0" b="0"/>
              <a:pathLst>
                <a:path w="80952" h="152092">
                  <a:moveTo>
                    <a:pt x="65020" y="43056"/>
                  </a:moveTo>
                  <a:lnTo>
                    <a:pt x="65020" y="43056"/>
                  </a:lnTo>
                  <a:lnTo>
                    <a:pt x="65725" y="21394"/>
                  </a:lnTo>
                  <a:lnTo>
                    <a:pt x="70487" y="7399"/>
                  </a:lnTo>
                  <a:lnTo>
                    <a:pt x="70076" y="6585"/>
                  </a:lnTo>
                  <a:lnTo>
                    <a:pt x="69096" y="6042"/>
                  </a:lnTo>
                  <a:lnTo>
                    <a:pt x="67737" y="5680"/>
                  </a:lnTo>
                  <a:lnTo>
                    <a:pt x="55712" y="15284"/>
                  </a:lnTo>
                  <a:lnTo>
                    <a:pt x="19623" y="61158"/>
                  </a:lnTo>
                  <a:lnTo>
                    <a:pt x="6038" y="86379"/>
                  </a:lnTo>
                  <a:lnTo>
                    <a:pt x="0" y="109348"/>
                  </a:lnTo>
                  <a:lnTo>
                    <a:pt x="1080" y="127552"/>
                  </a:lnTo>
                  <a:lnTo>
                    <a:pt x="3343" y="135370"/>
                  </a:lnTo>
                  <a:lnTo>
                    <a:pt x="7674" y="141288"/>
                  </a:lnTo>
                  <a:lnTo>
                    <a:pt x="20012" y="149744"/>
                  </a:lnTo>
                  <a:lnTo>
                    <a:pt x="34904" y="152091"/>
                  </a:lnTo>
                  <a:lnTo>
                    <a:pt x="42826" y="151729"/>
                  </a:lnTo>
                  <a:lnTo>
                    <a:pt x="57273" y="143801"/>
                  </a:lnTo>
                  <a:lnTo>
                    <a:pt x="64088" y="137736"/>
                  </a:lnTo>
                  <a:lnTo>
                    <a:pt x="73543" y="117827"/>
                  </a:lnTo>
                  <a:lnTo>
                    <a:pt x="80951" y="75088"/>
                  </a:lnTo>
                  <a:lnTo>
                    <a:pt x="79383" y="31615"/>
                  </a:lnTo>
                  <a:lnTo>
                    <a:pt x="72814" y="12571"/>
                  </a:lnTo>
                  <a:lnTo>
                    <a:pt x="62840" y="1755"/>
                  </a:lnTo>
                  <a:lnTo>
                    <a:pt x="56511" y="0"/>
                  </a:lnTo>
                  <a:lnTo>
                    <a:pt x="26920" y="4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428"/>
            <p:cNvSpPr/>
            <p:nvPr>
              <p:custDataLst>
                <p:tags r:id="rId130"/>
              </p:custDataLst>
            </p:nvPr>
          </p:nvSpPr>
          <p:spPr>
            <a:xfrm>
              <a:off x="1546029" y="3409950"/>
              <a:ext cx="66872" cy="5468"/>
            </a:xfrm>
            <a:custGeom>
              <a:avLst/>
              <a:gdLst/>
              <a:ahLst/>
              <a:cxnLst/>
              <a:rect l="0" t="0" r="0" b="0"/>
              <a:pathLst>
                <a:path w="66872" h="54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6" y="5467"/>
                  </a:lnTo>
                  <a:lnTo>
                    <a:pt x="45903" y="2901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429"/>
            <p:cNvSpPr/>
            <p:nvPr>
              <p:custDataLst>
                <p:tags r:id="rId131"/>
              </p:custDataLst>
            </p:nvPr>
          </p:nvSpPr>
          <p:spPr>
            <a:xfrm>
              <a:off x="1501292" y="3346450"/>
              <a:ext cx="98909" cy="6235"/>
            </a:xfrm>
            <a:custGeom>
              <a:avLst/>
              <a:gdLst/>
              <a:ahLst/>
              <a:cxnLst/>
              <a:rect l="0" t="0" r="0" b="0"/>
              <a:pathLst>
                <a:path w="98909" h="6235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8371" y="5026"/>
                  </a:lnTo>
                  <a:lnTo>
                    <a:pt x="54105" y="6234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430"/>
            <p:cNvSpPr/>
            <p:nvPr>
              <p:custDataLst>
                <p:tags r:id="rId132"/>
              </p:custDataLst>
            </p:nvPr>
          </p:nvSpPr>
          <p:spPr>
            <a:xfrm>
              <a:off x="1246621" y="3241780"/>
              <a:ext cx="163080" cy="225321"/>
            </a:xfrm>
            <a:custGeom>
              <a:avLst/>
              <a:gdLst/>
              <a:ahLst/>
              <a:cxnLst/>
              <a:rect l="0" t="0" r="0" b="0"/>
              <a:pathLst>
                <a:path w="163080" h="225321">
                  <a:moveTo>
                    <a:pt x="163079" y="9420"/>
                  </a:moveTo>
                  <a:lnTo>
                    <a:pt x="163079" y="9420"/>
                  </a:lnTo>
                  <a:lnTo>
                    <a:pt x="163079" y="6049"/>
                  </a:lnTo>
                  <a:lnTo>
                    <a:pt x="161197" y="2513"/>
                  </a:lnTo>
                  <a:lnTo>
                    <a:pt x="159708" y="582"/>
                  </a:lnTo>
                  <a:lnTo>
                    <a:pt x="158009" y="0"/>
                  </a:lnTo>
                  <a:lnTo>
                    <a:pt x="156172" y="318"/>
                  </a:lnTo>
                  <a:lnTo>
                    <a:pt x="152248" y="1847"/>
                  </a:lnTo>
                  <a:lnTo>
                    <a:pt x="148152" y="2526"/>
                  </a:lnTo>
                  <a:lnTo>
                    <a:pt x="143980" y="6591"/>
                  </a:lnTo>
                  <a:lnTo>
                    <a:pt x="137664" y="18695"/>
                  </a:lnTo>
                  <a:lnTo>
                    <a:pt x="123096" y="64797"/>
                  </a:lnTo>
                  <a:lnTo>
                    <a:pt x="114265" y="86243"/>
                  </a:lnTo>
                  <a:lnTo>
                    <a:pt x="80930" y="128340"/>
                  </a:lnTo>
                  <a:lnTo>
                    <a:pt x="66126" y="136357"/>
                  </a:lnTo>
                  <a:lnTo>
                    <a:pt x="50844" y="139214"/>
                  </a:lnTo>
                  <a:lnTo>
                    <a:pt x="36997" y="138132"/>
                  </a:lnTo>
                  <a:lnTo>
                    <a:pt x="23787" y="131536"/>
                  </a:lnTo>
                  <a:lnTo>
                    <a:pt x="17301" y="126814"/>
                  </a:lnTo>
                  <a:lnTo>
                    <a:pt x="8213" y="114042"/>
                  </a:lnTo>
                  <a:lnTo>
                    <a:pt x="1011" y="92865"/>
                  </a:lnTo>
                  <a:lnTo>
                    <a:pt x="0" y="86216"/>
                  </a:lnTo>
                  <a:lnTo>
                    <a:pt x="738" y="81785"/>
                  </a:lnTo>
                  <a:lnTo>
                    <a:pt x="2641" y="78830"/>
                  </a:lnTo>
                  <a:lnTo>
                    <a:pt x="15833" y="70717"/>
                  </a:lnTo>
                  <a:lnTo>
                    <a:pt x="25670" y="70294"/>
                  </a:lnTo>
                  <a:lnTo>
                    <a:pt x="37097" y="73164"/>
                  </a:lnTo>
                  <a:lnTo>
                    <a:pt x="56136" y="84124"/>
                  </a:lnTo>
                  <a:lnTo>
                    <a:pt x="95757" y="123775"/>
                  </a:lnTo>
                  <a:lnTo>
                    <a:pt x="124224" y="168023"/>
                  </a:lnTo>
                  <a:lnTo>
                    <a:pt x="152168" y="215632"/>
                  </a:lnTo>
                  <a:lnTo>
                    <a:pt x="156729" y="225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269"/>
          <p:cNvGrpSpPr/>
          <p:nvPr/>
        </p:nvGrpSpPr>
        <p:grpSpPr>
          <a:xfrm>
            <a:off x="2660650" y="3263900"/>
            <a:ext cx="324644" cy="184151"/>
            <a:chOff x="2660650" y="3263900"/>
            <a:chExt cx="324644" cy="184151"/>
          </a:xfrm>
        </p:grpSpPr>
        <p:sp>
          <p:nvSpPr>
            <p:cNvPr id="182" name="SMARTInkShape-1431"/>
            <p:cNvSpPr/>
            <p:nvPr>
              <p:custDataLst>
                <p:tags r:id="rId122"/>
              </p:custDataLst>
            </p:nvPr>
          </p:nvSpPr>
          <p:spPr>
            <a:xfrm>
              <a:off x="2660650" y="3346450"/>
              <a:ext cx="222251" cy="12701"/>
            </a:xfrm>
            <a:custGeom>
              <a:avLst/>
              <a:gdLst/>
              <a:ahLst/>
              <a:cxnLst/>
              <a:rect l="0" t="0" r="0" b="0"/>
              <a:pathLst>
                <a:path w="222251" h="12701">
                  <a:moveTo>
                    <a:pt x="0" y="0"/>
                  </a:moveTo>
                  <a:lnTo>
                    <a:pt x="0" y="0"/>
                  </a:lnTo>
                  <a:lnTo>
                    <a:pt x="33710" y="3371"/>
                  </a:lnTo>
                  <a:lnTo>
                    <a:pt x="69075" y="6907"/>
                  </a:lnTo>
                  <a:lnTo>
                    <a:pt x="107605" y="10125"/>
                  </a:lnTo>
                  <a:lnTo>
                    <a:pt x="145897" y="11555"/>
                  </a:lnTo>
                  <a:lnTo>
                    <a:pt x="193042" y="12361"/>
                  </a:lnTo>
                  <a:lnTo>
                    <a:pt x="2222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432"/>
            <p:cNvSpPr/>
            <p:nvPr>
              <p:custDataLst>
                <p:tags r:id="rId123"/>
              </p:custDataLst>
            </p:nvPr>
          </p:nvSpPr>
          <p:spPr>
            <a:xfrm>
              <a:off x="2682392" y="3390900"/>
              <a:ext cx="244959" cy="19051"/>
            </a:xfrm>
            <a:custGeom>
              <a:avLst/>
              <a:gdLst/>
              <a:ahLst/>
              <a:cxnLst/>
              <a:rect l="0" t="0" r="0" b="0"/>
              <a:pathLst>
                <a:path w="24495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35778" y="19050"/>
                  </a:lnTo>
                  <a:lnTo>
                    <a:pt x="66617" y="19050"/>
                  </a:lnTo>
                  <a:lnTo>
                    <a:pt x="105253" y="19050"/>
                  </a:lnTo>
                  <a:lnTo>
                    <a:pt x="145472" y="18344"/>
                  </a:lnTo>
                  <a:lnTo>
                    <a:pt x="179811" y="15679"/>
                  </a:lnTo>
                  <a:lnTo>
                    <a:pt x="220167" y="6840"/>
                  </a:lnTo>
                  <a:lnTo>
                    <a:pt x="2449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433"/>
            <p:cNvSpPr/>
            <p:nvPr>
              <p:custDataLst>
                <p:tags r:id="rId124"/>
              </p:custDataLst>
            </p:nvPr>
          </p:nvSpPr>
          <p:spPr>
            <a:xfrm>
              <a:off x="2882900" y="3263900"/>
              <a:ext cx="102394" cy="184151"/>
            </a:xfrm>
            <a:custGeom>
              <a:avLst/>
              <a:gdLst/>
              <a:ahLst/>
              <a:cxnLst/>
              <a:rect l="0" t="0" r="0" b="0"/>
              <a:pathLst>
                <a:path w="102394" h="1841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43046" y="10844"/>
                  </a:lnTo>
                  <a:lnTo>
                    <a:pt x="71394" y="28142"/>
                  </a:lnTo>
                  <a:lnTo>
                    <a:pt x="86764" y="45434"/>
                  </a:lnTo>
                  <a:lnTo>
                    <a:pt x="100575" y="78373"/>
                  </a:lnTo>
                  <a:lnTo>
                    <a:pt x="102393" y="111573"/>
                  </a:lnTo>
                  <a:lnTo>
                    <a:pt x="94427" y="131197"/>
                  </a:lnTo>
                  <a:lnTo>
                    <a:pt x="64097" y="168919"/>
                  </a:lnTo>
                  <a:lnTo>
                    <a:pt x="4445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270"/>
          <p:cNvGrpSpPr/>
          <p:nvPr/>
        </p:nvGrpSpPr>
        <p:grpSpPr>
          <a:xfrm>
            <a:off x="3247756" y="3206750"/>
            <a:ext cx="1756045" cy="228601"/>
            <a:chOff x="3247756" y="3206750"/>
            <a:chExt cx="1756045" cy="228601"/>
          </a:xfrm>
        </p:grpSpPr>
        <p:sp>
          <p:nvSpPr>
            <p:cNvPr id="186" name="SMARTInkShape-1434"/>
            <p:cNvSpPr/>
            <p:nvPr>
              <p:custDataLst>
                <p:tags r:id="rId110"/>
              </p:custDataLst>
            </p:nvPr>
          </p:nvSpPr>
          <p:spPr>
            <a:xfrm>
              <a:off x="3247756" y="3223397"/>
              <a:ext cx="124095" cy="211954"/>
            </a:xfrm>
            <a:custGeom>
              <a:avLst/>
              <a:gdLst/>
              <a:ahLst/>
              <a:cxnLst/>
              <a:rect l="0" t="0" r="0" b="0"/>
              <a:pathLst>
                <a:path w="124095" h="211954">
                  <a:moveTo>
                    <a:pt x="124094" y="27803"/>
                  </a:moveTo>
                  <a:lnTo>
                    <a:pt x="124094" y="27803"/>
                  </a:lnTo>
                  <a:lnTo>
                    <a:pt x="117186" y="10844"/>
                  </a:lnTo>
                  <a:lnTo>
                    <a:pt x="112557" y="5449"/>
                  </a:lnTo>
                  <a:lnTo>
                    <a:pt x="105796" y="699"/>
                  </a:lnTo>
                  <a:lnTo>
                    <a:pt x="94325" y="0"/>
                  </a:lnTo>
                  <a:lnTo>
                    <a:pt x="63964" y="5299"/>
                  </a:lnTo>
                  <a:lnTo>
                    <a:pt x="49392" y="14744"/>
                  </a:lnTo>
                  <a:lnTo>
                    <a:pt x="35859" y="29760"/>
                  </a:lnTo>
                  <a:lnTo>
                    <a:pt x="17047" y="63426"/>
                  </a:lnTo>
                  <a:lnTo>
                    <a:pt x="3633" y="107816"/>
                  </a:lnTo>
                  <a:lnTo>
                    <a:pt x="0" y="137683"/>
                  </a:lnTo>
                  <a:lnTo>
                    <a:pt x="4030" y="163657"/>
                  </a:lnTo>
                  <a:lnTo>
                    <a:pt x="13582" y="184843"/>
                  </a:lnTo>
                  <a:lnTo>
                    <a:pt x="27235" y="198963"/>
                  </a:lnTo>
                  <a:lnTo>
                    <a:pt x="46473" y="206180"/>
                  </a:lnTo>
                  <a:lnTo>
                    <a:pt x="79644" y="2119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435"/>
            <p:cNvSpPr/>
            <p:nvPr>
              <p:custDataLst>
                <p:tags r:id="rId111"/>
              </p:custDataLst>
            </p:nvPr>
          </p:nvSpPr>
          <p:spPr>
            <a:xfrm>
              <a:off x="3399941" y="3276600"/>
              <a:ext cx="16360" cy="127001"/>
            </a:xfrm>
            <a:custGeom>
              <a:avLst/>
              <a:gdLst/>
              <a:ahLst/>
              <a:cxnLst/>
              <a:rect l="0" t="0" r="0" b="0"/>
              <a:pathLst>
                <a:path w="16360" h="127001">
                  <a:moveTo>
                    <a:pt x="3659" y="0"/>
                  </a:moveTo>
                  <a:lnTo>
                    <a:pt x="3659" y="0"/>
                  </a:lnTo>
                  <a:lnTo>
                    <a:pt x="0" y="21689"/>
                  </a:lnTo>
                  <a:lnTo>
                    <a:pt x="4609" y="63394"/>
                  </a:lnTo>
                  <a:lnTo>
                    <a:pt x="12313" y="105813"/>
                  </a:lnTo>
                  <a:lnTo>
                    <a:pt x="16359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436"/>
            <p:cNvSpPr/>
            <p:nvPr>
              <p:custDataLst>
                <p:tags r:id="rId112"/>
              </p:custDataLst>
            </p:nvPr>
          </p:nvSpPr>
          <p:spPr>
            <a:xfrm>
              <a:off x="3498850" y="3333750"/>
              <a:ext cx="107951" cy="9722"/>
            </a:xfrm>
            <a:custGeom>
              <a:avLst/>
              <a:gdLst/>
              <a:ahLst/>
              <a:cxnLst/>
              <a:rect l="0" t="0" r="0" b="0"/>
              <a:pathLst>
                <a:path w="10795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0670" y="9494"/>
                  </a:lnTo>
                  <a:lnTo>
                    <a:pt x="51737" y="662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437"/>
            <p:cNvSpPr/>
            <p:nvPr>
              <p:custDataLst>
                <p:tags r:id="rId113"/>
              </p:custDataLst>
            </p:nvPr>
          </p:nvSpPr>
          <p:spPr>
            <a:xfrm>
              <a:off x="3703454" y="3252083"/>
              <a:ext cx="125597" cy="129535"/>
            </a:xfrm>
            <a:custGeom>
              <a:avLst/>
              <a:gdLst/>
              <a:ahLst/>
              <a:cxnLst/>
              <a:rect l="0" t="0" r="0" b="0"/>
              <a:pathLst>
                <a:path w="125597" h="129535">
                  <a:moveTo>
                    <a:pt x="119246" y="5467"/>
                  </a:moveTo>
                  <a:lnTo>
                    <a:pt x="119246" y="5467"/>
                  </a:lnTo>
                  <a:lnTo>
                    <a:pt x="113779" y="0"/>
                  </a:lnTo>
                  <a:lnTo>
                    <a:pt x="85783" y="44574"/>
                  </a:lnTo>
                  <a:lnTo>
                    <a:pt x="51757" y="87871"/>
                  </a:lnTo>
                  <a:lnTo>
                    <a:pt x="22738" y="111742"/>
                  </a:lnTo>
                  <a:lnTo>
                    <a:pt x="18218" y="113006"/>
                  </a:lnTo>
                  <a:lnTo>
                    <a:pt x="14499" y="112437"/>
                  </a:lnTo>
                  <a:lnTo>
                    <a:pt x="9192" y="108748"/>
                  </a:lnTo>
                  <a:lnTo>
                    <a:pt x="6833" y="104756"/>
                  </a:lnTo>
                  <a:lnTo>
                    <a:pt x="168" y="73619"/>
                  </a:lnTo>
                  <a:lnTo>
                    <a:pt x="0" y="60451"/>
                  </a:lnTo>
                  <a:lnTo>
                    <a:pt x="944" y="56939"/>
                  </a:lnTo>
                  <a:lnTo>
                    <a:pt x="2278" y="54599"/>
                  </a:lnTo>
                  <a:lnTo>
                    <a:pt x="4578" y="53744"/>
                  </a:lnTo>
                  <a:lnTo>
                    <a:pt x="10898" y="54675"/>
                  </a:lnTo>
                  <a:lnTo>
                    <a:pt x="39361" y="78661"/>
                  </a:lnTo>
                  <a:lnTo>
                    <a:pt x="80822" y="117622"/>
                  </a:lnTo>
                  <a:lnTo>
                    <a:pt x="96337" y="128068"/>
                  </a:lnTo>
                  <a:lnTo>
                    <a:pt x="99739" y="129534"/>
                  </a:lnTo>
                  <a:lnTo>
                    <a:pt x="125596" y="12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438"/>
            <p:cNvSpPr/>
            <p:nvPr>
              <p:custDataLst>
                <p:tags r:id="rId114"/>
              </p:custDataLst>
            </p:nvPr>
          </p:nvSpPr>
          <p:spPr>
            <a:xfrm>
              <a:off x="3860800" y="3219450"/>
              <a:ext cx="71716" cy="215901"/>
            </a:xfrm>
            <a:custGeom>
              <a:avLst/>
              <a:gdLst/>
              <a:ahLst/>
              <a:cxnLst/>
              <a:rect l="0" t="0" r="0" b="0"/>
              <a:pathLst>
                <a:path w="71716" h="215901">
                  <a:moveTo>
                    <a:pt x="38100" y="0"/>
                  </a:moveTo>
                  <a:lnTo>
                    <a:pt x="38100" y="0"/>
                  </a:lnTo>
                  <a:lnTo>
                    <a:pt x="46938" y="0"/>
                  </a:lnTo>
                  <a:lnTo>
                    <a:pt x="56397" y="3371"/>
                  </a:lnTo>
                  <a:lnTo>
                    <a:pt x="62224" y="12552"/>
                  </a:lnTo>
                  <a:lnTo>
                    <a:pt x="71715" y="48183"/>
                  </a:lnTo>
                  <a:lnTo>
                    <a:pt x="68129" y="83657"/>
                  </a:lnTo>
                  <a:lnTo>
                    <a:pt x="54758" y="127720"/>
                  </a:lnTo>
                  <a:lnTo>
                    <a:pt x="34020" y="169781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439"/>
            <p:cNvSpPr/>
            <p:nvPr>
              <p:custDataLst>
                <p:tags r:id="rId115"/>
              </p:custDataLst>
            </p:nvPr>
          </p:nvSpPr>
          <p:spPr>
            <a:xfrm>
              <a:off x="4070350" y="33147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8156" y="5761"/>
                  </a:lnTo>
                  <a:lnTo>
                    <a:pt x="64708" y="6881"/>
                  </a:lnTo>
                  <a:lnTo>
                    <a:pt x="106818" y="10662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440"/>
            <p:cNvSpPr/>
            <p:nvPr>
              <p:custDataLst>
                <p:tags r:id="rId116"/>
              </p:custDataLst>
            </p:nvPr>
          </p:nvSpPr>
          <p:spPr>
            <a:xfrm>
              <a:off x="4098729" y="3378200"/>
              <a:ext cx="111322" cy="11818"/>
            </a:xfrm>
            <a:custGeom>
              <a:avLst/>
              <a:gdLst/>
              <a:ahLst/>
              <a:cxnLst/>
              <a:rect l="0" t="0" r="0" b="0"/>
              <a:pathLst>
                <a:path w="11132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0714"/>
                  </a:lnTo>
                  <a:lnTo>
                    <a:pt x="4646" y="11817"/>
                  </a:lnTo>
                  <a:lnTo>
                    <a:pt x="49275" y="11114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441"/>
            <p:cNvSpPr/>
            <p:nvPr>
              <p:custDataLst>
                <p:tags r:id="rId117"/>
              </p:custDataLst>
            </p:nvPr>
          </p:nvSpPr>
          <p:spPr>
            <a:xfrm>
              <a:off x="4409822" y="3257812"/>
              <a:ext cx="93013" cy="130886"/>
            </a:xfrm>
            <a:custGeom>
              <a:avLst/>
              <a:gdLst/>
              <a:ahLst/>
              <a:cxnLst/>
              <a:rect l="0" t="0" r="0" b="0"/>
              <a:pathLst>
                <a:path w="93013" h="130886">
                  <a:moveTo>
                    <a:pt x="85978" y="6088"/>
                  </a:moveTo>
                  <a:lnTo>
                    <a:pt x="85978" y="6088"/>
                  </a:lnTo>
                  <a:lnTo>
                    <a:pt x="82607" y="2717"/>
                  </a:lnTo>
                  <a:lnTo>
                    <a:pt x="77189" y="1062"/>
                  </a:lnTo>
                  <a:lnTo>
                    <a:pt x="62212" y="0"/>
                  </a:lnTo>
                  <a:lnTo>
                    <a:pt x="43110" y="9928"/>
                  </a:lnTo>
                  <a:lnTo>
                    <a:pt x="22947" y="29647"/>
                  </a:lnTo>
                  <a:lnTo>
                    <a:pt x="6937" y="56734"/>
                  </a:lnTo>
                  <a:lnTo>
                    <a:pt x="0" y="87102"/>
                  </a:lnTo>
                  <a:lnTo>
                    <a:pt x="4021" y="104184"/>
                  </a:lnTo>
                  <a:lnTo>
                    <a:pt x="8056" y="111701"/>
                  </a:lnTo>
                  <a:lnTo>
                    <a:pt x="21948" y="121936"/>
                  </a:lnTo>
                  <a:lnTo>
                    <a:pt x="45840" y="129784"/>
                  </a:lnTo>
                  <a:lnTo>
                    <a:pt x="52869" y="130885"/>
                  </a:lnTo>
                  <a:lnTo>
                    <a:pt x="68205" y="126464"/>
                  </a:lnTo>
                  <a:lnTo>
                    <a:pt x="76246" y="122322"/>
                  </a:lnTo>
                  <a:lnTo>
                    <a:pt x="87062" y="108313"/>
                  </a:lnTo>
                  <a:lnTo>
                    <a:pt x="90934" y="99638"/>
                  </a:lnTo>
                  <a:lnTo>
                    <a:pt x="93012" y="63832"/>
                  </a:lnTo>
                  <a:lnTo>
                    <a:pt x="85788" y="35427"/>
                  </a:lnTo>
                  <a:lnTo>
                    <a:pt x="76722" y="24302"/>
                  </a:lnTo>
                  <a:lnTo>
                    <a:pt x="66342" y="17711"/>
                  </a:lnTo>
                  <a:lnTo>
                    <a:pt x="47878" y="12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442"/>
            <p:cNvSpPr/>
            <p:nvPr>
              <p:custDataLst>
                <p:tags r:id="rId118"/>
              </p:custDataLst>
            </p:nvPr>
          </p:nvSpPr>
          <p:spPr>
            <a:xfrm>
              <a:off x="4635500" y="33591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31750" y="12700"/>
                  </a:moveTo>
                  <a:lnTo>
                    <a:pt x="317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443"/>
            <p:cNvSpPr/>
            <p:nvPr>
              <p:custDataLst>
                <p:tags r:id="rId119"/>
              </p:custDataLst>
            </p:nvPr>
          </p:nvSpPr>
          <p:spPr>
            <a:xfrm>
              <a:off x="4722269" y="3209960"/>
              <a:ext cx="103732" cy="187291"/>
            </a:xfrm>
            <a:custGeom>
              <a:avLst/>
              <a:gdLst/>
              <a:ahLst/>
              <a:cxnLst/>
              <a:rect l="0" t="0" r="0" b="0"/>
              <a:pathLst>
                <a:path w="103732" h="187291">
                  <a:moveTo>
                    <a:pt x="103731" y="79340"/>
                  </a:moveTo>
                  <a:lnTo>
                    <a:pt x="103731" y="79340"/>
                  </a:lnTo>
                  <a:lnTo>
                    <a:pt x="59715" y="41085"/>
                  </a:lnTo>
                  <a:lnTo>
                    <a:pt x="20707" y="547"/>
                  </a:lnTo>
                  <a:lnTo>
                    <a:pt x="17337" y="0"/>
                  </a:lnTo>
                  <a:lnTo>
                    <a:pt x="9830" y="1274"/>
                  </a:lnTo>
                  <a:lnTo>
                    <a:pt x="6558" y="4013"/>
                  </a:lnTo>
                  <a:lnTo>
                    <a:pt x="1041" y="12700"/>
                  </a:lnTo>
                  <a:lnTo>
                    <a:pt x="0" y="25498"/>
                  </a:lnTo>
                  <a:lnTo>
                    <a:pt x="710" y="32862"/>
                  </a:lnTo>
                  <a:lnTo>
                    <a:pt x="7144" y="46689"/>
                  </a:lnTo>
                  <a:lnTo>
                    <a:pt x="25150" y="69441"/>
                  </a:lnTo>
                  <a:lnTo>
                    <a:pt x="33763" y="74940"/>
                  </a:lnTo>
                  <a:lnTo>
                    <a:pt x="38036" y="76407"/>
                  </a:lnTo>
                  <a:lnTo>
                    <a:pt x="41589" y="76679"/>
                  </a:lnTo>
                  <a:lnTo>
                    <a:pt x="47420" y="75100"/>
                  </a:lnTo>
                  <a:lnTo>
                    <a:pt x="54669" y="70244"/>
                  </a:lnTo>
                  <a:lnTo>
                    <a:pt x="57231" y="66360"/>
                  </a:lnTo>
                  <a:lnTo>
                    <a:pt x="58876" y="61489"/>
                  </a:lnTo>
                  <a:lnTo>
                    <a:pt x="59962" y="102992"/>
                  </a:lnTo>
                  <a:lnTo>
                    <a:pt x="64745" y="150380"/>
                  </a:lnTo>
                  <a:lnTo>
                    <a:pt x="65631" y="187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444"/>
            <p:cNvSpPr/>
            <p:nvPr>
              <p:custDataLst>
                <p:tags r:id="rId120"/>
              </p:custDataLst>
            </p:nvPr>
          </p:nvSpPr>
          <p:spPr>
            <a:xfrm>
              <a:off x="4876800" y="3249073"/>
              <a:ext cx="76201" cy="159547"/>
            </a:xfrm>
            <a:custGeom>
              <a:avLst/>
              <a:gdLst/>
              <a:ahLst/>
              <a:cxnLst/>
              <a:rect l="0" t="0" r="0" b="0"/>
              <a:pathLst>
                <a:path w="76201" h="159547">
                  <a:moveTo>
                    <a:pt x="76200" y="27527"/>
                  </a:moveTo>
                  <a:lnTo>
                    <a:pt x="76200" y="27527"/>
                  </a:lnTo>
                  <a:lnTo>
                    <a:pt x="75494" y="17388"/>
                  </a:lnTo>
                  <a:lnTo>
                    <a:pt x="72829" y="9850"/>
                  </a:lnTo>
                  <a:lnTo>
                    <a:pt x="67411" y="3678"/>
                  </a:lnTo>
                  <a:lnTo>
                    <a:pt x="63991" y="1045"/>
                  </a:lnTo>
                  <a:lnTo>
                    <a:pt x="50783" y="0"/>
                  </a:lnTo>
                  <a:lnTo>
                    <a:pt x="23672" y="5078"/>
                  </a:lnTo>
                  <a:lnTo>
                    <a:pt x="15695" y="10729"/>
                  </a:lnTo>
                  <a:lnTo>
                    <a:pt x="12580" y="14212"/>
                  </a:lnTo>
                  <a:lnTo>
                    <a:pt x="14763" y="33133"/>
                  </a:lnTo>
                  <a:lnTo>
                    <a:pt x="30040" y="77788"/>
                  </a:lnTo>
                  <a:lnTo>
                    <a:pt x="43946" y="120546"/>
                  </a:lnTo>
                  <a:lnTo>
                    <a:pt x="47048" y="133074"/>
                  </a:lnTo>
                  <a:lnTo>
                    <a:pt x="46075" y="140994"/>
                  </a:lnTo>
                  <a:lnTo>
                    <a:pt x="43416" y="144094"/>
                  </a:lnTo>
                  <a:lnTo>
                    <a:pt x="24820" y="156384"/>
                  </a:lnTo>
                  <a:lnTo>
                    <a:pt x="15970" y="158881"/>
                  </a:lnTo>
                  <a:lnTo>
                    <a:pt x="10646" y="159546"/>
                  </a:lnTo>
                  <a:lnTo>
                    <a:pt x="7098" y="158578"/>
                  </a:lnTo>
                  <a:lnTo>
                    <a:pt x="4732" y="156523"/>
                  </a:lnTo>
                  <a:lnTo>
                    <a:pt x="0" y="148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445"/>
            <p:cNvSpPr/>
            <p:nvPr>
              <p:custDataLst>
                <p:tags r:id="rId121"/>
              </p:custDataLst>
            </p:nvPr>
          </p:nvSpPr>
          <p:spPr>
            <a:xfrm>
              <a:off x="4870450" y="320675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2" y="24843"/>
                  </a:lnTo>
                  <a:lnTo>
                    <a:pt x="3371" y="22912"/>
                  </a:lnTo>
                  <a:lnTo>
                    <a:pt x="36885" y="10379"/>
                  </a:lnTo>
                  <a:lnTo>
                    <a:pt x="76232" y="33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271"/>
          <p:cNvGrpSpPr/>
          <p:nvPr/>
        </p:nvGrpSpPr>
        <p:grpSpPr>
          <a:xfrm>
            <a:off x="1333500" y="3568700"/>
            <a:ext cx="1206501" cy="514713"/>
            <a:chOff x="1333500" y="3568700"/>
            <a:chExt cx="1206501" cy="514713"/>
          </a:xfrm>
        </p:grpSpPr>
        <p:sp>
          <p:nvSpPr>
            <p:cNvPr id="199" name="SMARTInkShape-1446"/>
            <p:cNvSpPr/>
            <p:nvPr>
              <p:custDataLst>
                <p:tags r:id="rId106"/>
              </p:custDataLst>
            </p:nvPr>
          </p:nvSpPr>
          <p:spPr>
            <a:xfrm>
              <a:off x="1333500" y="3568700"/>
              <a:ext cx="1016001" cy="78963"/>
            </a:xfrm>
            <a:custGeom>
              <a:avLst/>
              <a:gdLst/>
              <a:ahLst/>
              <a:cxnLst/>
              <a:rect l="0" t="0" r="0" b="0"/>
              <a:pathLst>
                <a:path w="1016001" h="78963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7526" y="71174"/>
                  </a:lnTo>
                  <a:lnTo>
                    <a:pt x="50511" y="70730"/>
                  </a:lnTo>
                  <a:lnTo>
                    <a:pt x="95478" y="74971"/>
                  </a:lnTo>
                  <a:lnTo>
                    <a:pt x="132981" y="78711"/>
                  </a:lnTo>
                  <a:lnTo>
                    <a:pt x="178812" y="78962"/>
                  </a:lnTo>
                  <a:lnTo>
                    <a:pt x="203875" y="78041"/>
                  </a:lnTo>
                  <a:lnTo>
                    <a:pt x="231166" y="76017"/>
                  </a:lnTo>
                  <a:lnTo>
                    <a:pt x="259944" y="73256"/>
                  </a:lnTo>
                  <a:lnTo>
                    <a:pt x="289713" y="70003"/>
                  </a:lnTo>
                  <a:lnTo>
                    <a:pt x="320142" y="66425"/>
                  </a:lnTo>
                  <a:lnTo>
                    <a:pt x="351011" y="62627"/>
                  </a:lnTo>
                  <a:lnTo>
                    <a:pt x="382174" y="58685"/>
                  </a:lnTo>
                  <a:lnTo>
                    <a:pt x="412122" y="55351"/>
                  </a:lnTo>
                  <a:lnTo>
                    <a:pt x="441259" y="52423"/>
                  </a:lnTo>
                  <a:lnTo>
                    <a:pt x="469856" y="49765"/>
                  </a:lnTo>
                  <a:lnTo>
                    <a:pt x="495271" y="46582"/>
                  </a:lnTo>
                  <a:lnTo>
                    <a:pt x="540442" y="39283"/>
                  </a:lnTo>
                  <a:lnTo>
                    <a:pt x="584719" y="33982"/>
                  </a:lnTo>
                  <a:lnTo>
                    <a:pt x="632064" y="25720"/>
                  </a:lnTo>
                  <a:lnTo>
                    <a:pt x="675049" y="21649"/>
                  </a:lnTo>
                  <a:lnTo>
                    <a:pt x="703599" y="16677"/>
                  </a:lnTo>
                  <a:lnTo>
                    <a:pt x="744511" y="14468"/>
                  </a:lnTo>
                  <a:lnTo>
                    <a:pt x="769391" y="13173"/>
                  </a:lnTo>
                  <a:lnTo>
                    <a:pt x="796560" y="11604"/>
                  </a:lnTo>
                  <a:lnTo>
                    <a:pt x="825257" y="9853"/>
                  </a:lnTo>
                  <a:lnTo>
                    <a:pt x="852149" y="7979"/>
                  </a:lnTo>
                  <a:lnTo>
                    <a:pt x="877838" y="6025"/>
                  </a:lnTo>
                  <a:lnTo>
                    <a:pt x="924256" y="2678"/>
                  </a:lnTo>
                  <a:lnTo>
                    <a:pt x="961349" y="1190"/>
                  </a:lnTo>
                  <a:lnTo>
                    <a:pt x="1016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447"/>
            <p:cNvSpPr/>
            <p:nvPr>
              <p:custDataLst>
                <p:tags r:id="rId107"/>
              </p:custDataLst>
            </p:nvPr>
          </p:nvSpPr>
          <p:spPr>
            <a:xfrm>
              <a:off x="1951177" y="3830765"/>
              <a:ext cx="106224" cy="252648"/>
            </a:xfrm>
            <a:custGeom>
              <a:avLst/>
              <a:gdLst/>
              <a:ahLst/>
              <a:cxnLst/>
              <a:rect l="0" t="0" r="0" b="0"/>
              <a:pathLst>
                <a:path w="106224" h="252648">
                  <a:moveTo>
                    <a:pt x="87173" y="42735"/>
                  </a:moveTo>
                  <a:lnTo>
                    <a:pt x="87173" y="42735"/>
                  </a:lnTo>
                  <a:lnTo>
                    <a:pt x="64029" y="14124"/>
                  </a:lnTo>
                  <a:lnTo>
                    <a:pt x="47860" y="4075"/>
                  </a:lnTo>
                  <a:lnTo>
                    <a:pt x="29664" y="0"/>
                  </a:lnTo>
                  <a:lnTo>
                    <a:pt x="19045" y="2810"/>
                  </a:lnTo>
                  <a:lnTo>
                    <a:pt x="14238" y="5535"/>
                  </a:lnTo>
                  <a:lnTo>
                    <a:pt x="7015" y="16089"/>
                  </a:lnTo>
                  <a:lnTo>
                    <a:pt x="2158" y="30892"/>
                  </a:lnTo>
                  <a:lnTo>
                    <a:pt x="0" y="49231"/>
                  </a:lnTo>
                  <a:lnTo>
                    <a:pt x="5527" y="76017"/>
                  </a:lnTo>
                  <a:lnTo>
                    <a:pt x="14197" y="89512"/>
                  </a:lnTo>
                  <a:lnTo>
                    <a:pt x="19472" y="95086"/>
                  </a:lnTo>
                  <a:lnTo>
                    <a:pt x="30978" y="101280"/>
                  </a:lnTo>
                  <a:lnTo>
                    <a:pt x="37010" y="102932"/>
                  </a:lnTo>
                  <a:lnTo>
                    <a:pt x="42442" y="102622"/>
                  </a:lnTo>
                  <a:lnTo>
                    <a:pt x="52241" y="98515"/>
                  </a:lnTo>
                  <a:lnTo>
                    <a:pt x="65691" y="84897"/>
                  </a:lnTo>
                  <a:lnTo>
                    <a:pt x="75242" y="60715"/>
                  </a:lnTo>
                  <a:lnTo>
                    <a:pt x="80678" y="31026"/>
                  </a:lnTo>
                  <a:lnTo>
                    <a:pt x="81520" y="74137"/>
                  </a:lnTo>
                  <a:lnTo>
                    <a:pt x="85890" y="114285"/>
                  </a:lnTo>
                  <a:lnTo>
                    <a:pt x="89660" y="147913"/>
                  </a:lnTo>
                  <a:lnTo>
                    <a:pt x="93688" y="180262"/>
                  </a:lnTo>
                  <a:lnTo>
                    <a:pt x="99922" y="220597"/>
                  </a:lnTo>
                  <a:lnTo>
                    <a:pt x="105670" y="252647"/>
                  </a:lnTo>
                  <a:lnTo>
                    <a:pt x="106223" y="252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448"/>
            <p:cNvSpPr/>
            <p:nvPr>
              <p:custDataLst>
                <p:tags r:id="rId108"/>
              </p:custDataLst>
            </p:nvPr>
          </p:nvSpPr>
          <p:spPr>
            <a:xfrm>
              <a:off x="2159000" y="3835664"/>
              <a:ext cx="100836" cy="188602"/>
            </a:xfrm>
            <a:custGeom>
              <a:avLst/>
              <a:gdLst/>
              <a:ahLst/>
              <a:cxnLst/>
              <a:rect l="0" t="0" r="0" b="0"/>
              <a:pathLst>
                <a:path w="100836" h="188602">
                  <a:moveTo>
                    <a:pt x="88900" y="12436"/>
                  </a:moveTo>
                  <a:lnTo>
                    <a:pt x="88900" y="12436"/>
                  </a:lnTo>
                  <a:lnTo>
                    <a:pt x="88900" y="6969"/>
                  </a:lnTo>
                  <a:lnTo>
                    <a:pt x="88194" y="6674"/>
                  </a:lnTo>
                  <a:lnTo>
                    <a:pt x="45002" y="1070"/>
                  </a:lnTo>
                  <a:lnTo>
                    <a:pt x="19159" y="0"/>
                  </a:lnTo>
                  <a:lnTo>
                    <a:pt x="14184" y="1323"/>
                  </a:lnTo>
                  <a:lnTo>
                    <a:pt x="6774" y="6556"/>
                  </a:lnTo>
                  <a:lnTo>
                    <a:pt x="3011" y="13586"/>
                  </a:lnTo>
                  <a:lnTo>
                    <a:pt x="2007" y="17435"/>
                  </a:lnTo>
                  <a:lnTo>
                    <a:pt x="2773" y="25476"/>
                  </a:lnTo>
                  <a:lnTo>
                    <a:pt x="12677" y="69141"/>
                  </a:lnTo>
                  <a:lnTo>
                    <a:pt x="18760" y="87793"/>
                  </a:lnTo>
                  <a:lnTo>
                    <a:pt x="20802" y="88261"/>
                  </a:lnTo>
                  <a:lnTo>
                    <a:pt x="22335" y="88386"/>
                  </a:lnTo>
                  <a:lnTo>
                    <a:pt x="25919" y="86643"/>
                  </a:lnTo>
                  <a:lnTo>
                    <a:pt x="27863" y="85191"/>
                  </a:lnTo>
                  <a:lnTo>
                    <a:pt x="37340" y="83146"/>
                  </a:lnTo>
                  <a:lnTo>
                    <a:pt x="49085" y="82541"/>
                  </a:lnTo>
                  <a:lnTo>
                    <a:pt x="64873" y="89103"/>
                  </a:lnTo>
                  <a:lnTo>
                    <a:pt x="79586" y="99985"/>
                  </a:lnTo>
                  <a:lnTo>
                    <a:pt x="92882" y="115517"/>
                  </a:lnTo>
                  <a:lnTo>
                    <a:pt x="97725" y="127394"/>
                  </a:lnTo>
                  <a:lnTo>
                    <a:pt x="100835" y="148895"/>
                  </a:lnTo>
                  <a:lnTo>
                    <a:pt x="97497" y="157986"/>
                  </a:lnTo>
                  <a:lnTo>
                    <a:pt x="90604" y="166730"/>
                  </a:lnTo>
                  <a:lnTo>
                    <a:pt x="74118" y="178881"/>
                  </a:lnTo>
                  <a:lnTo>
                    <a:pt x="51672" y="186558"/>
                  </a:lnTo>
                  <a:lnTo>
                    <a:pt x="35430" y="188601"/>
                  </a:lnTo>
                  <a:lnTo>
                    <a:pt x="20686" y="185746"/>
                  </a:lnTo>
                  <a:lnTo>
                    <a:pt x="13790" y="183009"/>
                  </a:lnTo>
                  <a:lnTo>
                    <a:pt x="9194" y="179774"/>
                  </a:lnTo>
                  <a:lnTo>
                    <a:pt x="0" y="164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449"/>
            <p:cNvSpPr/>
            <p:nvPr>
              <p:custDataLst>
                <p:tags r:id="rId109"/>
              </p:custDataLst>
            </p:nvPr>
          </p:nvSpPr>
          <p:spPr>
            <a:xfrm>
              <a:off x="2338863" y="3683000"/>
              <a:ext cx="201138" cy="228601"/>
            </a:xfrm>
            <a:custGeom>
              <a:avLst/>
              <a:gdLst/>
              <a:ahLst/>
              <a:cxnLst/>
              <a:rect l="0" t="0" r="0" b="0"/>
              <a:pathLst>
                <a:path w="201138" h="228601">
                  <a:moveTo>
                    <a:pt x="93187" y="0"/>
                  </a:moveTo>
                  <a:lnTo>
                    <a:pt x="93187" y="0"/>
                  </a:lnTo>
                  <a:lnTo>
                    <a:pt x="89816" y="0"/>
                  </a:lnTo>
                  <a:lnTo>
                    <a:pt x="80978" y="3371"/>
                  </a:lnTo>
                  <a:lnTo>
                    <a:pt x="69422" y="22322"/>
                  </a:lnTo>
                  <a:lnTo>
                    <a:pt x="53581" y="66812"/>
                  </a:lnTo>
                  <a:lnTo>
                    <a:pt x="46723" y="110891"/>
                  </a:lnTo>
                  <a:lnTo>
                    <a:pt x="49238" y="149979"/>
                  </a:lnTo>
                  <a:lnTo>
                    <a:pt x="58606" y="177945"/>
                  </a:lnTo>
                  <a:lnTo>
                    <a:pt x="66294" y="187977"/>
                  </a:lnTo>
                  <a:lnTo>
                    <a:pt x="69614" y="190229"/>
                  </a:lnTo>
                  <a:lnTo>
                    <a:pt x="72533" y="191025"/>
                  </a:lnTo>
                  <a:lnTo>
                    <a:pt x="75184" y="190850"/>
                  </a:lnTo>
                  <a:lnTo>
                    <a:pt x="77657" y="189322"/>
                  </a:lnTo>
                  <a:lnTo>
                    <a:pt x="82287" y="183862"/>
                  </a:lnTo>
                  <a:lnTo>
                    <a:pt x="81687" y="179019"/>
                  </a:lnTo>
                  <a:lnTo>
                    <a:pt x="70729" y="159425"/>
                  </a:lnTo>
                  <a:lnTo>
                    <a:pt x="53372" y="140605"/>
                  </a:lnTo>
                  <a:lnTo>
                    <a:pt x="8383" y="115034"/>
                  </a:lnTo>
                  <a:lnTo>
                    <a:pt x="2580" y="110393"/>
                  </a:lnTo>
                  <a:lnTo>
                    <a:pt x="0" y="105978"/>
                  </a:lnTo>
                  <a:lnTo>
                    <a:pt x="724" y="103813"/>
                  </a:lnTo>
                  <a:lnTo>
                    <a:pt x="5290" y="99526"/>
                  </a:lnTo>
                  <a:lnTo>
                    <a:pt x="50988" y="77948"/>
                  </a:lnTo>
                  <a:lnTo>
                    <a:pt x="96349" y="45168"/>
                  </a:lnTo>
                  <a:lnTo>
                    <a:pt x="133606" y="5228"/>
                  </a:lnTo>
                  <a:lnTo>
                    <a:pt x="134950" y="4897"/>
                  </a:lnTo>
                  <a:lnTo>
                    <a:pt x="135846" y="5381"/>
                  </a:lnTo>
                  <a:lnTo>
                    <a:pt x="128641" y="46264"/>
                  </a:lnTo>
                  <a:lnTo>
                    <a:pt x="129406" y="86458"/>
                  </a:lnTo>
                  <a:lnTo>
                    <a:pt x="134100" y="126276"/>
                  </a:lnTo>
                  <a:lnTo>
                    <a:pt x="131859" y="164412"/>
                  </a:lnTo>
                  <a:lnTo>
                    <a:pt x="132374" y="165347"/>
                  </a:lnTo>
                  <a:lnTo>
                    <a:pt x="133423" y="164559"/>
                  </a:lnTo>
                  <a:lnTo>
                    <a:pt x="134827" y="162623"/>
                  </a:lnTo>
                  <a:lnTo>
                    <a:pt x="143248" y="117769"/>
                  </a:lnTo>
                  <a:lnTo>
                    <a:pt x="149773" y="109256"/>
                  </a:lnTo>
                  <a:lnTo>
                    <a:pt x="153489" y="108115"/>
                  </a:lnTo>
                  <a:lnTo>
                    <a:pt x="157377" y="108765"/>
                  </a:lnTo>
                  <a:lnTo>
                    <a:pt x="161380" y="110610"/>
                  </a:lnTo>
                  <a:lnTo>
                    <a:pt x="173757" y="123320"/>
                  </a:lnTo>
                  <a:lnTo>
                    <a:pt x="189875" y="156716"/>
                  </a:lnTo>
                  <a:lnTo>
                    <a:pt x="198703" y="197284"/>
                  </a:lnTo>
                  <a:lnTo>
                    <a:pt x="201137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272"/>
          <p:cNvGrpSpPr/>
          <p:nvPr/>
        </p:nvGrpSpPr>
        <p:grpSpPr>
          <a:xfrm>
            <a:off x="2819400" y="3733800"/>
            <a:ext cx="508001" cy="298451"/>
            <a:chOff x="2819400" y="3733800"/>
            <a:chExt cx="508001" cy="298451"/>
          </a:xfrm>
        </p:grpSpPr>
        <p:sp>
          <p:nvSpPr>
            <p:cNvPr id="204" name="SMARTInkShape-1450"/>
            <p:cNvSpPr/>
            <p:nvPr>
              <p:custDataLst>
                <p:tags r:id="rId99"/>
              </p:custDataLst>
            </p:nvPr>
          </p:nvSpPr>
          <p:spPr>
            <a:xfrm>
              <a:off x="2876550" y="3778250"/>
              <a:ext cx="25401" cy="241301"/>
            </a:xfrm>
            <a:custGeom>
              <a:avLst/>
              <a:gdLst/>
              <a:ahLst/>
              <a:cxnLst/>
              <a:rect l="0" t="0" r="0" b="0"/>
              <a:pathLst>
                <a:path w="25401" h="241301">
                  <a:moveTo>
                    <a:pt x="25400" y="0"/>
                  </a:moveTo>
                  <a:lnTo>
                    <a:pt x="25400" y="0"/>
                  </a:lnTo>
                  <a:lnTo>
                    <a:pt x="23518" y="12552"/>
                  </a:lnTo>
                  <a:lnTo>
                    <a:pt x="16562" y="54925"/>
                  </a:lnTo>
                  <a:lnTo>
                    <a:pt x="12535" y="87206"/>
                  </a:lnTo>
                  <a:lnTo>
                    <a:pt x="8393" y="122719"/>
                  </a:lnTo>
                  <a:lnTo>
                    <a:pt x="4201" y="159670"/>
                  </a:lnTo>
                  <a:lnTo>
                    <a:pt x="1244" y="206059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451"/>
            <p:cNvSpPr/>
            <p:nvPr>
              <p:custDataLst>
                <p:tags r:id="rId100"/>
              </p:custDataLst>
            </p:nvPr>
          </p:nvSpPr>
          <p:spPr>
            <a:xfrm>
              <a:off x="2819400" y="3860800"/>
              <a:ext cx="17647" cy="15724"/>
            </a:xfrm>
            <a:custGeom>
              <a:avLst/>
              <a:gdLst/>
              <a:ahLst/>
              <a:cxnLst/>
              <a:rect l="0" t="0" r="0" b="0"/>
              <a:pathLst>
                <a:path w="17647" h="15724">
                  <a:moveTo>
                    <a:pt x="6350" y="6350"/>
                  </a:moveTo>
                  <a:lnTo>
                    <a:pt x="6350" y="6350"/>
                  </a:lnTo>
                  <a:lnTo>
                    <a:pt x="883" y="883"/>
                  </a:lnTo>
                  <a:lnTo>
                    <a:pt x="588" y="1294"/>
                  </a:lnTo>
                  <a:lnTo>
                    <a:pt x="78" y="5545"/>
                  </a:lnTo>
                  <a:lnTo>
                    <a:pt x="14312" y="15118"/>
                  </a:lnTo>
                  <a:lnTo>
                    <a:pt x="15891" y="15723"/>
                  </a:lnTo>
                  <a:lnTo>
                    <a:pt x="16944" y="15420"/>
                  </a:lnTo>
                  <a:lnTo>
                    <a:pt x="17646" y="14513"/>
                  </a:lnTo>
                  <a:lnTo>
                    <a:pt x="17409" y="13203"/>
                  </a:lnTo>
                  <a:lnTo>
                    <a:pt x="15263" y="986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452"/>
            <p:cNvSpPr/>
            <p:nvPr>
              <p:custDataLst>
                <p:tags r:id="rId101"/>
              </p:custDataLst>
            </p:nvPr>
          </p:nvSpPr>
          <p:spPr>
            <a:xfrm>
              <a:off x="2952750" y="3924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453"/>
            <p:cNvSpPr/>
            <p:nvPr>
              <p:custDataLst>
                <p:tags r:id="rId102"/>
              </p:custDataLst>
            </p:nvPr>
          </p:nvSpPr>
          <p:spPr>
            <a:xfrm>
              <a:off x="3054350" y="38862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0"/>
                  </a:lnTo>
                  <a:lnTo>
                    <a:pt x="8336" y="42632"/>
                  </a:lnTo>
                  <a:lnTo>
                    <a:pt x="4861" y="8302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454"/>
            <p:cNvSpPr/>
            <p:nvPr>
              <p:custDataLst>
                <p:tags r:id="rId103"/>
              </p:custDataLst>
            </p:nvPr>
          </p:nvSpPr>
          <p:spPr>
            <a:xfrm>
              <a:off x="3048000" y="37338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455"/>
            <p:cNvSpPr/>
            <p:nvPr>
              <p:custDataLst>
                <p:tags r:id="rId104"/>
              </p:custDataLst>
            </p:nvPr>
          </p:nvSpPr>
          <p:spPr>
            <a:xfrm>
              <a:off x="3149600" y="3746500"/>
              <a:ext cx="19051" cy="285751"/>
            </a:xfrm>
            <a:custGeom>
              <a:avLst/>
              <a:gdLst/>
              <a:ahLst/>
              <a:cxnLst/>
              <a:rect l="0" t="0" r="0" b="0"/>
              <a:pathLst>
                <a:path w="19051" h="285751">
                  <a:moveTo>
                    <a:pt x="0" y="0"/>
                  </a:moveTo>
                  <a:lnTo>
                    <a:pt x="0" y="0"/>
                  </a:lnTo>
                  <a:lnTo>
                    <a:pt x="8838" y="39999"/>
                  </a:lnTo>
                  <a:lnTo>
                    <a:pt x="10983" y="71870"/>
                  </a:lnTo>
                  <a:lnTo>
                    <a:pt x="12642" y="110964"/>
                  </a:lnTo>
                  <a:lnTo>
                    <a:pt x="15732" y="156562"/>
                  </a:lnTo>
                  <a:lnTo>
                    <a:pt x="15694" y="201287"/>
                  </a:lnTo>
                  <a:lnTo>
                    <a:pt x="14736" y="239744"/>
                  </a:lnTo>
                  <a:lnTo>
                    <a:pt x="1905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456"/>
            <p:cNvSpPr/>
            <p:nvPr>
              <p:custDataLst>
                <p:tags r:id="rId105"/>
              </p:custDataLst>
            </p:nvPr>
          </p:nvSpPr>
          <p:spPr>
            <a:xfrm>
              <a:off x="3187700" y="3872247"/>
              <a:ext cx="139701" cy="124738"/>
            </a:xfrm>
            <a:custGeom>
              <a:avLst/>
              <a:gdLst/>
              <a:ahLst/>
              <a:cxnLst/>
              <a:rect l="0" t="0" r="0" b="0"/>
              <a:pathLst>
                <a:path w="139701" h="124738">
                  <a:moveTo>
                    <a:pt x="0" y="45703"/>
                  </a:moveTo>
                  <a:lnTo>
                    <a:pt x="0" y="45703"/>
                  </a:lnTo>
                  <a:lnTo>
                    <a:pt x="5775" y="50772"/>
                  </a:lnTo>
                  <a:lnTo>
                    <a:pt x="12209" y="54541"/>
                  </a:lnTo>
                  <a:lnTo>
                    <a:pt x="27136" y="57258"/>
                  </a:lnTo>
                  <a:lnTo>
                    <a:pt x="44964" y="54693"/>
                  </a:lnTo>
                  <a:lnTo>
                    <a:pt x="63652" y="46093"/>
                  </a:lnTo>
                  <a:lnTo>
                    <a:pt x="72504" y="36704"/>
                  </a:lnTo>
                  <a:lnTo>
                    <a:pt x="83936" y="13430"/>
                  </a:lnTo>
                  <a:lnTo>
                    <a:pt x="84180" y="8665"/>
                  </a:lnTo>
                  <a:lnTo>
                    <a:pt x="82931" y="4783"/>
                  </a:lnTo>
                  <a:lnTo>
                    <a:pt x="80687" y="1490"/>
                  </a:lnTo>
                  <a:lnTo>
                    <a:pt x="77075" y="0"/>
                  </a:lnTo>
                  <a:lnTo>
                    <a:pt x="67416" y="226"/>
                  </a:lnTo>
                  <a:lnTo>
                    <a:pt x="56068" y="8322"/>
                  </a:lnTo>
                  <a:lnTo>
                    <a:pt x="44675" y="22034"/>
                  </a:lnTo>
                  <a:lnTo>
                    <a:pt x="34907" y="39887"/>
                  </a:lnTo>
                  <a:lnTo>
                    <a:pt x="28217" y="73142"/>
                  </a:lnTo>
                  <a:lnTo>
                    <a:pt x="30415" y="91765"/>
                  </a:lnTo>
                  <a:lnTo>
                    <a:pt x="39586" y="112268"/>
                  </a:lnTo>
                  <a:lnTo>
                    <a:pt x="43324" y="117596"/>
                  </a:lnTo>
                  <a:lnTo>
                    <a:pt x="60648" y="123516"/>
                  </a:lnTo>
                  <a:lnTo>
                    <a:pt x="84810" y="124737"/>
                  </a:lnTo>
                  <a:lnTo>
                    <a:pt x="139700" y="1155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273"/>
          <p:cNvGrpSpPr/>
          <p:nvPr/>
        </p:nvGrpSpPr>
        <p:grpSpPr>
          <a:xfrm>
            <a:off x="3828242" y="3782552"/>
            <a:ext cx="689784" cy="246769"/>
            <a:chOff x="3828242" y="3782552"/>
            <a:chExt cx="689784" cy="246769"/>
          </a:xfrm>
        </p:grpSpPr>
        <p:sp>
          <p:nvSpPr>
            <p:cNvPr id="212" name="SMARTInkShape-1457"/>
            <p:cNvSpPr/>
            <p:nvPr>
              <p:custDataLst>
                <p:tags r:id="rId94"/>
              </p:custDataLst>
            </p:nvPr>
          </p:nvSpPr>
          <p:spPr>
            <a:xfrm>
              <a:off x="3828242" y="3782552"/>
              <a:ext cx="159559" cy="245879"/>
            </a:xfrm>
            <a:custGeom>
              <a:avLst/>
              <a:gdLst/>
              <a:ahLst/>
              <a:cxnLst/>
              <a:rect l="0" t="0" r="0" b="0"/>
              <a:pathLst>
                <a:path w="159559" h="245879">
                  <a:moveTo>
                    <a:pt x="121458" y="46498"/>
                  </a:moveTo>
                  <a:lnTo>
                    <a:pt x="121458" y="46498"/>
                  </a:lnTo>
                  <a:lnTo>
                    <a:pt x="121458" y="22733"/>
                  </a:lnTo>
                  <a:lnTo>
                    <a:pt x="119341" y="18660"/>
                  </a:lnTo>
                  <a:lnTo>
                    <a:pt x="111345" y="10372"/>
                  </a:lnTo>
                  <a:lnTo>
                    <a:pt x="94943" y="1143"/>
                  </a:lnTo>
                  <a:lnTo>
                    <a:pt x="82862" y="0"/>
                  </a:lnTo>
                  <a:lnTo>
                    <a:pt x="76677" y="682"/>
                  </a:lnTo>
                  <a:lnTo>
                    <a:pt x="54488" y="11756"/>
                  </a:lnTo>
                  <a:lnTo>
                    <a:pt x="30040" y="38556"/>
                  </a:lnTo>
                  <a:lnTo>
                    <a:pt x="11664" y="83421"/>
                  </a:lnTo>
                  <a:lnTo>
                    <a:pt x="3751" y="116766"/>
                  </a:lnTo>
                  <a:lnTo>
                    <a:pt x="0" y="149694"/>
                  </a:lnTo>
                  <a:lnTo>
                    <a:pt x="3035" y="180793"/>
                  </a:lnTo>
                  <a:lnTo>
                    <a:pt x="12851" y="205432"/>
                  </a:lnTo>
                  <a:lnTo>
                    <a:pt x="19420" y="215955"/>
                  </a:lnTo>
                  <a:lnTo>
                    <a:pt x="39889" y="231408"/>
                  </a:lnTo>
                  <a:lnTo>
                    <a:pt x="65450" y="241569"/>
                  </a:lnTo>
                  <a:lnTo>
                    <a:pt x="106901" y="245878"/>
                  </a:lnTo>
                  <a:lnTo>
                    <a:pt x="159558" y="236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458"/>
            <p:cNvSpPr/>
            <p:nvPr>
              <p:custDataLst>
                <p:tags r:id="rId95"/>
              </p:custDataLst>
            </p:nvPr>
          </p:nvSpPr>
          <p:spPr>
            <a:xfrm>
              <a:off x="4216400" y="3813280"/>
              <a:ext cx="12701" cy="212621"/>
            </a:xfrm>
            <a:custGeom>
              <a:avLst/>
              <a:gdLst/>
              <a:ahLst/>
              <a:cxnLst/>
              <a:rect l="0" t="0" r="0" b="0"/>
              <a:pathLst>
                <a:path w="12701" h="21262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3"/>
                  </a:lnTo>
                  <a:lnTo>
                    <a:pt x="3371" y="582"/>
                  </a:lnTo>
                  <a:lnTo>
                    <a:pt x="4364" y="0"/>
                  </a:lnTo>
                  <a:lnTo>
                    <a:pt x="5026" y="318"/>
                  </a:lnTo>
                  <a:lnTo>
                    <a:pt x="5467" y="1235"/>
                  </a:lnTo>
                  <a:lnTo>
                    <a:pt x="6272" y="48375"/>
                  </a:lnTo>
                  <a:lnTo>
                    <a:pt x="9698" y="95986"/>
                  </a:lnTo>
                  <a:lnTo>
                    <a:pt x="8439" y="143568"/>
                  </a:lnTo>
                  <a:lnTo>
                    <a:pt x="10340" y="185575"/>
                  </a:lnTo>
                  <a:lnTo>
                    <a:pt x="12389" y="212203"/>
                  </a:lnTo>
                  <a:lnTo>
                    <a:pt x="12700" y="212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459"/>
            <p:cNvSpPr/>
            <p:nvPr>
              <p:custDataLst>
                <p:tags r:id="rId96"/>
              </p:custDataLst>
            </p:nvPr>
          </p:nvSpPr>
          <p:spPr>
            <a:xfrm>
              <a:off x="4109333" y="3793883"/>
              <a:ext cx="202318" cy="22468"/>
            </a:xfrm>
            <a:custGeom>
              <a:avLst/>
              <a:gdLst/>
              <a:ahLst/>
              <a:cxnLst/>
              <a:rect l="0" t="0" r="0" b="0"/>
              <a:pathLst>
                <a:path w="202318" h="22468">
                  <a:moveTo>
                    <a:pt x="5467" y="22467"/>
                  </a:moveTo>
                  <a:lnTo>
                    <a:pt x="5467" y="22467"/>
                  </a:lnTo>
                  <a:lnTo>
                    <a:pt x="2096" y="19096"/>
                  </a:lnTo>
                  <a:lnTo>
                    <a:pt x="441" y="15560"/>
                  </a:lnTo>
                  <a:lnTo>
                    <a:pt x="0" y="13629"/>
                  </a:lnTo>
                  <a:lnTo>
                    <a:pt x="1116" y="11636"/>
                  </a:lnTo>
                  <a:lnTo>
                    <a:pt x="6120" y="7540"/>
                  </a:lnTo>
                  <a:lnTo>
                    <a:pt x="42520" y="3526"/>
                  </a:lnTo>
                  <a:lnTo>
                    <a:pt x="85904" y="0"/>
                  </a:lnTo>
                  <a:lnTo>
                    <a:pt x="128940" y="2796"/>
                  </a:lnTo>
                  <a:lnTo>
                    <a:pt x="173921" y="10063"/>
                  </a:lnTo>
                  <a:lnTo>
                    <a:pt x="202317" y="1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460"/>
            <p:cNvSpPr/>
            <p:nvPr>
              <p:custDataLst>
                <p:tags r:id="rId97"/>
              </p:custDataLst>
            </p:nvPr>
          </p:nvSpPr>
          <p:spPr>
            <a:xfrm>
              <a:off x="4108450" y="4025900"/>
              <a:ext cx="209551" cy="3421"/>
            </a:xfrm>
            <a:custGeom>
              <a:avLst/>
              <a:gdLst/>
              <a:ahLst/>
              <a:cxnLst/>
              <a:rect l="0" t="0" r="0" b="0"/>
              <a:pathLst>
                <a:path w="209551" h="342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552" y="3144"/>
                  </a:lnTo>
                  <a:lnTo>
                    <a:pt x="26745" y="2103"/>
                  </a:lnTo>
                  <a:lnTo>
                    <a:pt x="72127" y="3420"/>
                  </a:lnTo>
                  <a:lnTo>
                    <a:pt x="105435" y="1520"/>
                  </a:lnTo>
                  <a:lnTo>
                    <a:pt x="141404" y="676"/>
                  </a:lnTo>
                  <a:lnTo>
                    <a:pt x="183871" y="20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461"/>
            <p:cNvSpPr/>
            <p:nvPr>
              <p:custDataLst>
                <p:tags r:id="rId98"/>
              </p:custDataLst>
            </p:nvPr>
          </p:nvSpPr>
          <p:spPr>
            <a:xfrm>
              <a:off x="4508500" y="4013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274"/>
          <p:cNvGrpSpPr/>
          <p:nvPr/>
        </p:nvGrpSpPr>
        <p:grpSpPr>
          <a:xfrm>
            <a:off x="6391435" y="3524272"/>
            <a:ext cx="777942" cy="349229"/>
            <a:chOff x="6391435" y="3524272"/>
            <a:chExt cx="777942" cy="349229"/>
          </a:xfrm>
        </p:grpSpPr>
        <p:sp>
          <p:nvSpPr>
            <p:cNvPr id="218" name="SMARTInkShape-1462"/>
            <p:cNvSpPr/>
            <p:nvPr>
              <p:custDataLst>
                <p:tags r:id="rId89"/>
              </p:custDataLst>
            </p:nvPr>
          </p:nvSpPr>
          <p:spPr>
            <a:xfrm>
              <a:off x="6391435" y="3524272"/>
              <a:ext cx="91916" cy="330179"/>
            </a:xfrm>
            <a:custGeom>
              <a:avLst/>
              <a:gdLst/>
              <a:ahLst/>
              <a:cxnLst/>
              <a:rect l="0" t="0" r="0" b="0"/>
              <a:pathLst>
                <a:path w="91916" h="330179">
                  <a:moveTo>
                    <a:pt x="91915" y="6328"/>
                  </a:moveTo>
                  <a:lnTo>
                    <a:pt x="91915" y="6328"/>
                  </a:lnTo>
                  <a:lnTo>
                    <a:pt x="91915" y="2957"/>
                  </a:lnTo>
                  <a:lnTo>
                    <a:pt x="91210" y="1964"/>
                  </a:lnTo>
                  <a:lnTo>
                    <a:pt x="88544" y="861"/>
                  </a:lnTo>
                  <a:lnTo>
                    <a:pt x="67344" y="0"/>
                  </a:lnTo>
                  <a:lnTo>
                    <a:pt x="59593" y="5632"/>
                  </a:lnTo>
                  <a:lnTo>
                    <a:pt x="33148" y="41070"/>
                  </a:lnTo>
                  <a:lnTo>
                    <a:pt x="12492" y="88588"/>
                  </a:lnTo>
                  <a:lnTo>
                    <a:pt x="4170" y="129436"/>
                  </a:lnTo>
                  <a:lnTo>
                    <a:pt x="0" y="171580"/>
                  </a:lnTo>
                  <a:lnTo>
                    <a:pt x="970" y="213123"/>
                  </a:lnTo>
                  <a:lnTo>
                    <a:pt x="10808" y="252753"/>
                  </a:lnTo>
                  <a:lnTo>
                    <a:pt x="35585" y="297281"/>
                  </a:lnTo>
                  <a:lnTo>
                    <a:pt x="55120" y="313911"/>
                  </a:lnTo>
                  <a:lnTo>
                    <a:pt x="85565" y="330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463"/>
            <p:cNvSpPr/>
            <p:nvPr>
              <p:custDataLst>
                <p:tags r:id="rId90"/>
              </p:custDataLst>
            </p:nvPr>
          </p:nvSpPr>
          <p:spPr>
            <a:xfrm>
              <a:off x="6534705" y="3631225"/>
              <a:ext cx="132796" cy="153376"/>
            </a:xfrm>
            <a:custGeom>
              <a:avLst/>
              <a:gdLst/>
              <a:ahLst/>
              <a:cxnLst/>
              <a:rect l="0" t="0" r="0" b="0"/>
              <a:pathLst>
                <a:path w="132796" h="153376">
                  <a:moveTo>
                    <a:pt x="88345" y="70825"/>
                  </a:moveTo>
                  <a:lnTo>
                    <a:pt x="88345" y="70825"/>
                  </a:lnTo>
                  <a:lnTo>
                    <a:pt x="84974" y="34229"/>
                  </a:lnTo>
                  <a:lnTo>
                    <a:pt x="79506" y="20863"/>
                  </a:lnTo>
                  <a:lnTo>
                    <a:pt x="61904" y="5661"/>
                  </a:lnTo>
                  <a:lnTo>
                    <a:pt x="52839" y="0"/>
                  </a:lnTo>
                  <a:lnTo>
                    <a:pt x="47036" y="325"/>
                  </a:lnTo>
                  <a:lnTo>
                    <a:pt x="33061" y="6331"/>
                  </a:lnTo>
                  <a:lnTo>
                    <a:pt x="12698" y="28354"/>
                  </a:lnTo>
                  <a:lnTo>
                    <a:pt x="0" y="63963"/>
                  </a:lnTo>
                  <a:lnTo>
                    <a:pt x="1882" y="102423"/>
                  </a:lnTo>
                  <a:lnTo>
                    <a:pt x="11581" y="122263"/>
                  </a:lnTo>
                  <a:lnTo>
                    <a:pt x="24595" y="136725"/>
                  </a:lnTo>
                  <a:lnTo>
                    <a:pt x="37433" y="145505"/>
                  </a:lnTo>
                  <a:lnTo>
                    <a:pt x="44526" y="146717"/>
                  </a:lnTo>
                  <a:lnTo>
                    <a:pt x="59933" y="144301"/>
                  </a:lnTo>
                  <a:lnTo>
                    <a:pt x="74306" y="134761"/>
                  </a:lnTo>
                  <a:lnTo>
                    <a:pt x="86338" y="120408"/>
                  </a:lnTo>
                  <a:lnTo>
                    <a:pt x="94038" y="102269"/>
                  </a:lnTo>
                  <a:lnTo>
                    <a:pt x="100123" y="55837"/>
                  </a:lnTo>
                  <a:lnTo>
                    <a:pt x="100430" y="52366"/>
                  </a:lnTo>
                  <a:lnTo>
                    <a:pt x="99930" y="50758"/>
                  </a:lnTo>
                  <a:lnTo>
                    <a:pt x="98890" y="50392"/>
                  </a:lnTo>
                  <a:lnTo>
                    <a:pt x="97493" y="50853"/>
                  </a:lnTo>
                  <a:lnTo>
                    <a:pt x="95524" y="64985"/>
                  </a:lnTo>
                  <a:lnTo>
                    <a:pt x="101683" y="93789"/>
                  </a:lnTo>
                  <a:lnTo>
                    <a:pt x="123723" y="137215"/>
                  </a:lnTo>
                  <a:lnTo>
                    <a:pt x="132795" y="15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464"/>
            <p:cNvSpPr/>
            <p:nvPr>
              <p:custDataLst>
                <p:tags r:id="rId91"/>
              </p:custDataLst>
            </p:nvPr>
          </p:nvSpPr>
          <p:spPr>
            <a:xfrm>
              <a:off x="6750050" y="38036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3863" y="4627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465"/>
            <p:cNvSpPr/>
            <p:nvPr>
              <p:custDataLst>
                <p:tags r:id="rId92"/>
              </p:custDataLst>
            </p:nvPr>
          </p:nvSpPr>
          <p:spPr>
            <a:xfrm>
              <a:off x="6950401" y="3562350"/>
              <a:ext cx="64962" cy="239218"/>
            </a:xfrm>
            <a:custGeom>
              <a:avLst/>
              <a:gdLst/>
              <a:ahLst/>
              <a:cxnLst/>
              <a:rect l="0" t="0" r="0" b="0"/>
              <a:pathLst>
                <a:path w="64962" h="239218">
                  <a:moveTo>
                    <a:pt x="15549" y="0"/>
                  </a:moveTo>
                  <a:lnTo>
                    <a:pt x="15549" y="0"/>
                  </a:lnTo>
                  <a:lnTo>
                    <a:pt x="8807" y="0"/>
                  </a:lnTo>
                  <a:lnTo>
                    <a:pt x="6821" y="705"/>
                  </a:lnTo>
                  <a:lnTo>
                    <a:pt x="5498" y="1881"/>
                  </a:lnTo>
                  <a:lnTo>
                    <a:pt x="0" y="12209"/>
                  </a:lnTo>
                  <a:lnTo>
                    <a:pt x="2260" y="49527"/>
                  </a:lnTo>
                  <a:lnTo>
                    <a:pt x="6829" y="95186"/>
                  </a:lnTo>
                  <a:lnTo>
                    <a:pt x="8146" y="132851"/>
                  </a:lnTo>
                  <a:lnTo>
                    <a:pt x="10612" y="167465"/>
                  </a:lnTo>
                  <a:lnTo>
                    <a:pt x="14086" y="209074"/>
                  </a:lnTo>
                  <a:lnTo>
                    <a:pt x="15260" y="234934"/>
                  </a:lnTo>
                  <a:lnTo>
                    <a:pt x="16061" y="235645"/>
                  </a:lnTo>
                  <a:lnTo>
                    <a:pt x="17302" y="234708"/>
                  </a:lnTo>
                  <a:lnTo>
                    <a:pt x="18834" y="232672"/>
                  </a:lnTo>
                  <a:lnTo>
                    <a:pt x="25001" y="190233"/>
                  </a:lnTo>
                  <a:lnTo>
                    <a:pt x="34028" y="166903"/>
                  </a:lnTo>
                  <a:lnTo>
                    <a:pt x="41636" y="156964"/>
                  </a:lnTo>
                  <a:lnTo>
                    <a:pt x="45640" y="153326"/>
                  </a:lnTo>
                  <a:lnTo>
                    <a:pt x="49015" y="151606"/>
                  </a:lnTo>
                  <a:lnTo>
                    <a:pt x="51971" y="151165"/>
                  </a:lnTo>
                  <a:lnTo>
                    <a:pt x="54646" y="151576"/>
                  </a:lnTo>
                  <a:lnTo>
                    <a:pt x="56430" y="153262"/>
                  </a:lnTo>
                  <a:lnTo>
                    <a:pt x="62900" y="176746"/>
                  </a:lnTo>
                  <a:lnTo>
                    <a:pt x="64961" y="207356"/>
                  </a:lnTo>
                  <a:lnTo>
                    <a:pt x="62675" y="221275"/>
                  </a:lnTo>
                  <a:lnTo>
                    <a:pt x="57425" y="230753"/>
                  </a:lnTo>
                  <a:lnTo>
                    <a:pt x="54050" y="234269"/>
                  </a:lnTo>
                  <a:lnTo>
                    <a:pt x="42774" y="238175"/>
                  </a:lnTo>
                  <a:lnTo>
                    <a:pt x="35815" y="239217"/>
                  </a:lnTo>
                  <a:lnTo>
                    <a:pt x="29060" y="237794"/>
                  </a:lnTo>
                  <a:lnTo>
                    <a:pt x="15909" y="230570"/>
                  </a:lnTo>
                  <a:lnTo>
                    <a:pt x="11556" y="224974"/>
                  </a:lnTo>
                  <a:lnTo>
                    <a:pt x="284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466"/>
            <p:cNvSpPr/>
            <p:nvPr>
              <p:custDataLst>
                <p:tags r:id="rId93"/>
              </p:custDataLst>
            </p:nvPr>
          </p:nvSpPr>
          <p:spPr>
            <a:xfrm>
              <a:off x="7112000" y="3545991"/>
              <a:ext cx="57377" cy="308460"/>
            </a:xfrm>
            <a:custGeom>
              <a:avLst/>
              <a:gdLst/>
              <a:ahLst/>
              <a:cxnLst/>
              <a:rect l="0" t="0" r="0" b="0"/>
              <a:pathLst>
                <a:path w="57377" h="3084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6742" y="1563"/>
                  </a:lnTo>
                  <a:lnTo>
                    <a:pt x="21048" y="13151"/>
                  </a:lnTo>
                  <a:lnTo>
                    <a:pt x="38692" y="40103"/>
                  </a:lnTo>
                  <a:lnTo>
                    <a:pt x="53954" y="85013"/>
                  </a:lnTo>
                  <a:lnTo>
                    <a:pt x="57376" y="124013"/>
                  </a:lnTo>
                  <a:lnTo>
                    <a:pt x="55839" y="166510"/>
                  </a:lnTo>
                  <a:lnTo>
                    <a:pt x="50453" y="208917"/>
                  </a:lnTo>
                  <a:lnTo>
                    <a:pt x="41473" y="245638"/>
                  </a:lnTo>
                  <a:lnTo>
                    <a:pt x="25204" y="292600"/>
                  </a:lnTo>
                  <a:lnTo>
                    <a:pt x="19050" y="30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275"/>
          <p:cNvGrpSpPr/>
          <p:nvPr/>
        </p:nvGrpSpPr>
        <p:grpSpPr>
          <a:xfrm>
            <a:off x="7467600" y="3689350"/>
            <a:ext cx="184151" cy="152401"/>
            <a:chOff x="7467600" y="3689350"/>
            <a:chExt cx="184151" cy="152401"/>
          </a:xfrm>
        </p:grpSpPr>
        <p:sp>
          <p:nvSpPr>
            <p:cNvPr id="224" name="SMARTInkShape-1467"/>
            <p:cNvSpPr/>
            <p:nvPr>
              <p:custDataLst>
                <p:tags r:id="rId86"/>
              </p:custDataLst>
            </p:nvPr>
          </p:nvSpPr>
          <p:spPr>
            <a:xfrm>
              <a:off x="7467600" y="36893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43738" y="15"/>
                  </a:lnTo>
                  <a:lnTo>
                    <a:pt x="80240" y="3"/>
                  </a:lnTo>
                  <a:lnTo>
                    <a:pt x="124427" y="0"/>
                  </a:lnTo>
                  <a:lnTo>
                    <a:pt x="169392" y="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468"/>
            <p:cNvSpPr/>
            <p:nvPr>
              <p:custDataLst>
                <p:tags r:id="rId87"/>
              </p:custDataLst>
            </p:nvPr>
          </p:nvSpPr>
          <p:spPr>
            <a:xfrm>
              <a:off x="7505700" y="3765942"/>
              <a:ext cx="146051" cy="5959"/>
            </a:xfrm>
            <a:custGeom>
              <a:avLst/>
              <a:gdLst/>
              <a:ahLst/>
              <a:cxnLst/>
              <a:rect l="0" t="0" r="0" b="0"/>
              <a:pathLst>
                <a:path w="146051" h="5959">
                  <a:moveTo>
                    <a:pt x="0" y="5958"/>
                  </a:moveTo>
                  <a:lnTo>
                    <a:pt x="0" y="5958"/>
                  </a:lnTo>
                  <a:lnTo>
                    <a:pt x="6480" y="5252"/>
                  </a:lnTo>
                  <a:lnTo>
                    <a:pt x="30442" y="932"/>
                  </a:lnTo>
                  <a:lnTo>
                    <a:pt x="64289" y="0"/>
                  </a:lnTo>
                  <a:lnTo>
                    <a:pt x="104421" y="1606"/>
                  </a:lnTo>
                  <a:lnTo>
                    <a:pt x="14605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469"/>
            <p:cNvSpPr/>
            <p:nvPr>
              <p:custDataLst>
                <p:tags r:id="rId88"/>
              </p:custDataLst>
            </p:nvPr>
          </p:nvSpPr>
          <p:spPr>
            <a:xfrm>
              <a:off x="7493000" y="3835988"/>
              <a:ext cx="146051" cy="5763"/>
            </a:xfrm>
            <a:custGeom>
              <a:avLst/>
              <a:gdLst/>
              <a:ahLst/>
              <a:cxnLst/>
              <a:rect l="0" t="0" r="0" b="0"/>
              <a:pathLst>
                <a:path w="146051" h="5763">
                  <a:moveTo>
                    <a:pt x="0" y="5762"/>
                  </a:moveTo>
                  <a:lnTo>
                    <a:pt x="0" y="5762"/>
                  </a:lnTo>
                  <a:lnTo>
                    <a:pt x="6742" y="2391"/>
                  </a:lnTo>
                  <a:lnTo>
                    <a:pt x="42645" y="0"/>
                  </a:lnTo>
                  <a:lnTo>
                    <a:pt x="83113" y="292"/>
                  </a:lnTo>
                  <a:lnTo>
                    <a:pt x="124893" y="3828"/>
                  </a:lnTo>
                  <a:lnTo>
                    <a:pt x="146050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276"/>
          <p:cNvGrpSpPr/>
          <p:nvPr/>
        </p:nvGrpSpPr>
        <p:grpSpPr>
          <a:xfrm>
            <a:off x="8151459" y="3485145"/>
            <a:ext cx="795692" cy="464556"/>
            <a:chOff x="8151459" y="3485145"/>
            <a:chExt cx="795692" cy="464556"/>
          </a:xfrm>
        </p:grpSpPr>
        <p:sp>
          <p:nvSpPr>
            <p:cNvPr id="228" name="SMARTInkShape-1470"/>
            <p:cNvSpPr/>
            <p:nvPr>
              <p:custDataLst>
                <p:tags r:id="rId82"/>
              </p:custDataLst>
            </p:nvPr>
          </p:nvSpPr>
          <p:spPr>
            <a:xfrm>
              <a:off x="8151459" y="3568700"/>
              <a:ext cx="109892" cy="381001"/>
            </a:xfrm>
            <a:custGeom>
              <a:avLst/>
              <a:gdLst/>
              <a:ahLst/>
              <a:cxnLst/>
              <a:rect l="0" t="0" r="0" b="0"/>
              <a:pathLst>
                <a:path w="109892" h="381001">
                  <a:moveTo>
                    <a:pt x="109891" y="0"/>
                  </a:moveTo>
                  <a:lnTo>
                    <a:pt x="109891" y="0"/>
                  </a:lnTo>
                  <a:lnTo>
                    <a:pt x="99777" y="0"/>
                  </a:lnTo>
                  <a:lnTo>
                    <a:pt x="91050" y="3763"/>
                  </a:lnTo>
                  <a:lnTo>
                    <a:pt x="67207" y="21047"/>
                  </a:lnTo>
                  <a:lnTo>
                    <a:pt x="43543" y="52176"/>
                  </a:lnTo>
                  <a:lnTo>
                    <a:pt x="25400" y="96050"/>
                  </a:lnTo>
                  <a:lnTo>
                    <a:pt x="15660" y="132059"/>
                  </a:lnTo>
                  <a:lnTo>
                    <a:pt x="7332" y="172287"/>
                  </a:lnTo>
                  <a:lnTo>
                    <a:pt x="1279" y="216037"/>
                  </a:lnTo>
                  <a:lnTo>
                    <a:pt x="0" y="257589"/>
                  </a:lnTo>
                  <a:lnTo>
                    <a:pt x="3901" y="295811"/>
                  </a:lnTo>
                  <a:lnTo>
                    <a:pt x="15042" y="329262"/>
                  </a:lnTo>
                  <a:lnTo>
                    <a:pt x="31282" y="353066"/>
                  </a:lnTo>
                  <a:lnTo>
                    <a:pt x="59091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471"/>
            <p:cNvSpPr/>
            <p:nvPr>
              <p:custDataLst>
                <p:tags r:id="rId83"/>
              </p:custDataLst>
            </p:nvPr>
          </p:nvSpPr>
          <p:spPr>
            <a:xfrm>
              <a:off x="8384080" y="3690495"/>
              <a:ext cx="163021" cy="225694"/>
            </a:xfrm>
            <a:custGeom>
              <a:avLst/>
              <a:gdLst/>
              <a:ahLst/>
              <a:cxnLst/>
              <a:rect l="0" t="0" r="0" b="0"/>
              <a:pathLst>
                <a:path w="163021" h="225694">
                  <a:moveTo>
                    <a:pt x="124920" y="11555"/>
                  </a:moveTo>
                  <a:lnTo>
                    <a:pt x="124920" y="11555"/>
                  </a:lnTo>
                  <a:lnTo>
                    <a:pt x="103872" y="2717"/>
                  </a:lnTo>
                  <a:lnTo>
                    <a:pt x="82857" y="0"/>
                  </a:lnTo>
                  <a:lnTo>
                    <a:pt x="68830" y="3126"/>
                  </a:lnTo>
                  <a:lnTo>
                    <a:pt x="62127" y="5936"/>
                  </a:lnTo>
                  <a:lnTo>
                    <a:pt x="39208" y="26745"/>
                  </a:lnTo>
                  <a:lnTo>
                    <a:pt x="17915" y="61995"/>
                  </a:lnTo>
                  <a:lnTo>
                    <a:pt x="4942" y="107090"/>
                  </a:lnTo>
                  <a:lnTo>
                    <a:pt x="0" y="152829"/>
                  </a:lnTo>
                  <a:lnTo>
                    <a:pt x="4489" y="179001"/>
                  </a:lnTo>
                  <a:lnTo>
                    <a:pt x="14245" y="200981"/>
                  </a:lnTo>
                  <a:lnTo>
                    <a:pt x="27988" y="217805"/>
                  </a:lnTo>
                  <a:lnTo>
                    <a:pt x="34193" y="222433"/>
                  </a:lnTo>
                  <a:lnTo>
                    <a:pt x="39741" y="224813"/>
                  </a:lnTo>
                  <a:lnTo>
                    <a:pt x="44850" y="225693"/>
                  </a:lnTo>
                  <a:lnTo>
                    <a:pt x="65525" y="220191"/>
                  </a:lnTo>
                  <a:lnTo>
                    <a:pt x="77592" y="207764"/>
                  </a:lnTo>
                  <a:lnTo>
                    <a:pt x="87658" y="187659"/>
                  </a:lnTo>
                  <a:lnTo>
                    <a:pt x="99846" y="142756"/>
                  </a:lnTo>
                  <a:lnTo>
                    <a:pt x="102674" y="103816"/>
                  </a:lnTo>
                  <a:lnTo>
                    <a:pt x="98335" y="85721"/>
                  </a:lnTo>
                  <a:lnTo>
                    <a:pt x="87940" y="72504"/>
                  </a:lnTo>
                  <a:lnTo>
                    <a:pt x="73912" y="62633"/>
                  </a:lnTo>
                  <a:lnTo>
                    <a:pt x="58270" y="55893"/>
                  </a:lnTo>
                  <a:lnTo>
                    <a:pt x="51559" y="55225"/>
                  </a:lnTo>
                  <a:lnTo>
                    <a:pt x="40338" y="58245"/>
                  </a:lnTo>
                  <a:lnTo>
                    <a:pt x="32530" y="66173"/>
                  </a:lnTo>
                  <a:lnTo>
                    <a:pt x="29460" y="71250"/>
                  </a:lnTo>
                  <a:lnTo>
                    <a:pt x="29812" y="86299"/>
                  </a:lnTo>
                  <a:lnTo>
                    <a:pt x="38164" y="121334"/>
                  </a:lnTo>
                  <a:lnTo>
                    <a:pt x="48026" y="136546"/>
                  </a:lnTo>
                  <a:lnTo>
                    <a:pt x="54607" y="143565"/>
                  </a:lnTo>
                  <a:lnTo>
                    <a:pt x="71327" y="151365"/>
                  </a:lnTo>
                  <a:lnTo>
                    <a:pt x="91223" y="154126"/>
                  </a:lnTo>
                  <a:lnTo>
                    <a:pt x="114176" y="153002"/>
                  </a:lnTo>
                  <a:lnTo>
                    <a:pt x="163020" y="132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472"/>
            <p:cNvSpPr/>
            <p:nvPr>
              <p:custDataLst>
                <p:tags r:id="rId84"/>
              </p:custDataLst>
            </p:nvPr>
          </p:nvSpPr>
          <p:spPr>
            <a:xfrm>
              <a:off x="8413857" y="3485145"/>
              <a:ext cx="126894" cy="131143"/>
            </a:xfrm>
            <a:custGeom>
              <a:avLst/>
              <a:gdLst/>
              <a:ahLst/>
              <a:cxnLst/>
              <a:rect l="0" t="0" r="0" b="0"/>
              <a:pathLst>
                <a:path w="126894" h="131143">
                  <a:moveTo>
                    <a:pt x="18943" y="45455"/>
                  </a:moveTo>
                  <a:lnTo>
                    <a:pt x="18943" y="45455"/>
                  </a:lnTo>
                  <a:lnTo>
                    <a:pt x="15572" y="45455"/>
                  </a:lnTo>
                  <a:lnTo>
                    <a:pt x="12036" y="52981"/>
                  </a:lnTo>
                  <a:lnTo>
                    <a:pt x="1725" y="96916"/>
                  </a:lnTo>
                  <a:lnTo>
                    <a:pt x="0" y="131142"/>
                  </a:lnTo>
                  <a:lnTo>
                    <a:pt x="670" y="130802"/>
                  </a:lnTo>
                  <a:lnTo>
                    <a:pt x="3295" y="126661"/>
                  </a:lnTo>
                  <a:lnTo>
                    <a:pt x="14643" y="89040"/>
                  </a:lnTo>
                  <a:lnTo>
                    <a:pt x="27782" y="51548"/>
                  </a:lnTo>
                  <a:lnTo>
                    <a:pt x="51594" y="9254"/>
                  </a:lnTo>
                  <a:lnTo>
                    <a:pt x="57679" y="1614"/>
                  </a:lnTo>
                  <a:lnTo>
                    <a:pt x="60995" y="0"/>
                  </a:lnTo>
                  <a:lnTo>
                    <a:pt x="68442" y="88"/>
                  </a:lnTo>
                  <a:lnTo>
                    <a:pt x="71697" y="2510"/>
                  </a:lnTo>
                  <a:lnTo>
                    <a:pt x="95910" y="47947"/>
                  </a:lnTo>
                  <a:lnTo>
                    <a:pt x="113926" y="88098"/>
                  </a:lnTo>
                  <a:lnTo>
                    <a:pt x="126893" y="115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473"/>
            <p:cNvSpPr/>
            <p:nvPr>
              <p:custDataLst>
                <p:tags r:id="rId85"/>
              </p:custDataLst>
            </p:nvPr>
          </p:nvSpPr>
          <p:spPr>
            <a:xfrm>
              <a:off x="8738122" y="3848100"/>
              <a:ext cx="209029" cy="12701"/>
            </a:xfrm>
            <a:custGeom>
              <a:avLst/>
              <a:gdLst/>
              <a:ahLst/>
              <a:cxnLst/>
              <a:rect l="0" t="0" r="0" b="0"/>
              <a:pathLst>
                <a:path w="209029" h="12701">
                  <a:moveTo>
                    <a:pt x="12178" y="0"/>
                  </a:moveTo>
                  <a:lnTo>
                    <a:pt x="12178" y="0"/>
                  </a:lnTo>
                  <a:lnTo>
                    <a:pt x="0" y="0"/>
                  </a:lnTo>
                  <a:lnTo>
                    <a:pt x="38497" y="705"/>
                  </a:lnTo>
                  <a:lnTo>
                    <a:pt x="81909" y="5069"/>
                  </a:lnTo>
                  <a:lnTo>
                    <a:pt x="116547" y="8838"/>
                  </a:lnTo>
                  <a:lnTo>
                    <a:pt x="161636" y="11555"/>
                  </a:lnTo>
                  <a:lnTo>
                    <a:pt x="20902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277"/>
          <p:cNvGrpSpPr/>
          <p:nvPr/>
        </p:nvGrpSpPr>
        <p:grpSpPr>
          <a:xfrm>
            <a:off x="9188450" y="3738675"/>
            <a:ext cx="361951" cy="236426"/>
            <a:chOff x="9188450" y="3738675"/>
            <a:chExt cx="361951" cy="236426"/>
          </a:xfrm>
        </p:grpSpPr>
        <p:sp>
          <p:nvSpPr>
            <p:cNvPr id="233" name="SMARTInkShape-1474"/>
            <p:cNvSpPr/>
            <p:nvPr>
              <p:custDataLst>
                <p:tags r:id="rId80"/>
              </p:custDataLst>
            </p:nvPr>
          </p:nvSpPr>
          <p:spPr>
            <a:xfrm>
              <a:off x="9188450" y="3738675"/>
              <a:ext cx="190501" cy="169933"/>
            </a:xfrm>
            <a:custGeom>
              <a:avLst/>
              <a:gdLst/>
              <a:ahLst/>
              <a:cxnLst/>
              <a:rect l="0" t="0" r="0" b="0"/>
              <a:pathLst>
                <a:path w="190501" h="169933">
                  <a:moveTo>
                    <a:pt x="0" y="26875"/>
                  </a:moveTo>
                  <a:lnTo>
                    <a:pt x="0" y="26875"/>
                  </a:lnTo>
                  <a:lnTo>
                    <a:pt x="0" y="18037"/>
                  </a:lnTo>
                  <a:lnTo>
                    <a:pt x="705" y="16749"/>
                  </a:lnTo>
                  <a:lnTo>
                    <a:pt x="1881" y="15891"/>
                  </a:lnTo>
                  <a:lnTo>
                    <a:pt x="3370" y="15319"/>
                  </a:lnTo>
                  <a:lnTo>
                    <a:pt x="18951" y="14514"/>
                  </a:lnTo>
                  <a:lnTo>
                    <a:pt x="33587" y="19970"/>
                  </a:lnTo>
                  <a:lnTo>
                    <a:pt x="48794" y="30862"/>
                  </a:lnTo>
                  <a:lnTo>
                    <a:pt x="68550" y="56827"/>
                  </a:lnTo>
                  <a:lnTo>
                    <a:pt x="78915" y="76641"/>
                  </a:lnTo>
                  <a:lnTo>
                    <a:pt x="80698" y="99087"/>
                  </a:lnTo>
                  <a:lnTo>
                    <a:pt x="76082" y="121764"/>
                  </a:lnTo>
                  <a:lnTo>
                    <a:pt x="57753" y="155554"/>
                  </a:lnTo>
                  <a:lnTo>
                    <a:pt x="48951" y="165205"/>
                  </a:lnTo>
                  <a:lnTo>
                    <a:pt x="40336" y="169493"/>
                  </a:lnTo>
                  <a:lnTo>
                    <a:pt x="37473" y="169932"/>
                  </a:lnTo>
                  <a:lnTo>
                    <a:pt x="35566" y="169518"/>
                  </a:lnTo>
                  <a:lnTo>
                    <a:pt x="34294" y="168537"/>
                  </a:lnTo>
                  <a:lnTo>
                    <a:pt x="47782" y="126651"/>
                  </a:lnTo>
                  <a:lnTo>
                    <a:pt x="60747" y="98737"/>
                  </a:lnTo>
                  <a:lnTo>
                    <a:pt x="91846" y="59927"/>
                  </a:lnTo>
                  <a:lnTo>
                    <a:pt x="134638" y="20494"/>
                  </a:lnTo>
                  <a:lnTo>
                    <a:pt x="159777" y="0"/>
                  </a:lnTo>
                  <a:lnTo>
                    <a:pt x="152211" y="14668"/>
                  </a:lnTo>
                  <a:lnTo>
                    <a:pt x="142902" y="49811"/>
                  </a:lnTo>
                  <a:lnTo>
                    <a:pt x="142215" y="86962"/>
                  </a:lnTo>
                  <a:lnTo>
                    <a:pt x="143493" y="94449"/>
                  </a:lnTo>
                  <a:lnTo>
                    <a:pt x="152439" y="108414"/>
                  </a:lnTo>
                  <a:lnTo>
                    <a:pt x="165117" y="120265"/>
                  </a:lnTo>
                  <a:lnTo>
                    <a:pt x="190500" y="13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475"/>
            <p:cNvSpPr/>
            <p:nvPr>
              <p:custDataLst>
                <p:tags r:id="rId81"/>
              </p:custDataLst>
            </p:nvPr>
          </p:nvSpPr>
          <p:spPr>
            <a:xfrm>
              <a:off x="9512300" y="39370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278"/>
          <p:cNvGrpSpPr/>
          <p:nvPr/>
        </p:nvGrpSpPr>
        <p:grpSpPr>
          <a:xfrm>
            <a:off x="9848160" y="3506054"/>
            <a:ext cx="1257991" cy="513497"/>
            <a:chOff x="9848160" y="3506054"/>
            <a:chExt cx="1257991" cy="513497"/>
          </a:xfrm>
        </p:grpSpPr>
        <p:sp>
          <p:nvSpPr>
            <p:cNvPr id="236" name="SMARTInkShape-1476"/>
            <p:cNvSpPr/>
            <p:nvPr>
              <p:custDataLst>
                <p:tags r:id="rId73"/>
              </p:custDataLst>
            </p:nvPr>
          </p:nvSpPr>
          <p:spPr>
            <a:xfrm>
              <a:off x="9848160" y="3722505"/>
              <a:ext cx="267391" cy="235073"/>
            </a:xfrm>
            <a:custGeom>
              <a:avLst/>
              <a:gdLst/>
              <a:ahLst/>
              <a:cxnLst/>
              <a:rect l="0" t="0" r="0" b="0"/>
              <a:pathLst>
                <a:path w="267391" h="235073">
                  <a:moveTo>
                    <a:pt x="127690" y="17645"/>
                  </a:moveTo>
                  <a:lnTo>
                    <a:pt x="127690" y="17645"/>
                  </a:lnTo>
                  <a:lnTo>
                    <a:pt x="127690" y="10903"/>
                  </a:lnTo>
                  <a:lnTo>
                    <a:pt x="125809" y="5712"/>
                  </a:lnTo>
                  <a:lnTo>
                    <a:pt x="124320" y="3340"/>
                  </a:lnTo>
                  <a:lnTo>
                    <a:pt x="117020" y="704"/>
                  </a:lnTo>
                  <a:lnTo>
                    <a:pt x="112110" y="0"/>
                  </a:lnTo>
                  <a:lnTo>
                    <a:pt x="101009" y="2983"/>
                  </a:lnTo>
                  <a:lnTo>
                    <a:pt x="69895" y="23137"/>
                  </a:lnTo>
                  <a:lnTo>
                    <a:pt x="40088" y="59646"/>
                  </a:lnTo>
                  <a:lnTo>
                    <a:pt x="12285" y="106211"/>
                  </a:lnTo>
                  <a:lnTo>
                    <a:pt x="2315" y="139087"/>
                  </a:lnTo>
                  <a:lnTo>
                    <a:pt x="0" y="170397"/>
                  </a:lnTo>
                  <a:lnTo>
                    <a:pt x="6028" y="196072"/>
                  </a:lnTo>
                  <a:lnTo>
                    <a:pt x="23289" y="215479"/>
                  </a:lnTo>
                  <a:lnTo>
                    <a:pt x="47422" y="229043"/>
                  </a:lnTo>
                  <a:lnTo>
                    <a:pt x="74611" y="235072"/>
                  </a:lnTo>
                  <a:lnTo>
                    <a:pt x="117685" y="231724"/>
                  </a:lnTo>
                  <a:lnTo>
                    <a:pt x="158357" y="215053"/>
                  </a:lnTo>
                  <a:lnTo>
                    <a:pt x="180595" y="190754"/>
                  </a:lnTo>
                  <a:lnTo>
                    <a:pt x="197769" y="158082"/>
                  </a:lnTo>
                  <a:lnTo>
                    <a:pt x="207755" y="120043"/>
                  </a:lnTo>
                  <a:lnTo>
                    <a:pt x="210601" y="72444"/>
                  </a:lnTo>
                  <a:lnTo>
                    <a:pt x="200993" y="48585"/>
                  </a:lnTo>
                  <a:lnTo>
                    <a:pt x="184258" y="29280"/>
                  </a:lnTo>
                  <a:lnTo>
                    <a:pt x="162709" y="13643"/>
                  </a:lnTo>
                  <a:lnTo>
                    <a:pt x="140901" y="5283"/>
                  </a:lnTo>
                  <a:lnTo>
                    <a:pt x="130147" y="3054"/>
                  </a:lnTo>
                  <a:lnTo>
                    <a:pt x="120862" y="3684"/>
                  </a:lnTo>
                  <a:lnTo>
                    <a:pt x="104900" y="10029"/>
                  </a:lnTo>
                  <a:lnTo>
                    <a:pt x="92632" y="21786"/>
                  </a:lnTo>
                  <a:lnTo>
                    <a:pt x="87385" y="28873"/>
                  </a:lnTo>
                  <a:lnTo>
                    <a:pt x="85297" y="35713"/>
                  </a:lnTo>
                  <a:lnTo>
                    <a:pt x="86741" y="48959"/>
                  </a:lnTo>
                  <a:lnTo>
                    <a:pt x="95850" y="61901"/>
                  </a:lnTo>
                  <a:lnTo>
                    <a:pt x="110716" y="74003"/>
                  </a:lnTo>
                  <a:lnTo>
                    <a:pt x="131434" y="84086"/>
                  </a:lnTo>
                  <a:lnTo>
                    <a:pt x="173642" y="90953"/>
                  </a:lnTo>
                  <a:lnTo>
                    <a:pt x="218524" y="89617"/>
                  </a:lnTo>
                  <a:lnTo>
                    <a:pt x="267390" y="74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477"/>
            <p:cNvSpPr/>
            <p:nvPr>
              <p:custDataLst>
                <p:tags r:id="rId74"/>
              </p:custDataLst>
            </p:nvPr>
          </p:nvSpPr>
          <p:spPr>
            <a:xfrm>
              <a:off x="9916214" y="3506054"/>
              <a:ext cx="167587" cy="145197"/>
            </a:xfrm>
            <a:custGeom>
              <a:avLst/>
              <a:gdLst/>
              <a:ahLst/>
              <a:cxnLst/>
              <a:rect l="0" t="0" r="0" b="0"/>
              <a:pathLst>
                <a:path w="167587" h="145197">
                  <a:moveTo>
                    <a:pt x="27886" y="30896"/>
                  </a:moveTo>
                  <a:lnTo>
                    <a:pt x="27886" y="30896"/>
                  </a:lnTo>
                  <a:lnTo>
                    <a:pt x="15676" y="46476"/>
                  </a:lnTo>
                  <a:lnTo>
                    <a:pt x="598" y="87416"/>
                  </a:lnTo>
                  <a:lnTo>
                    <a:pt x="0" y="96703"/>
                  </a:lnTo>
                  <a:lnTo>
                    <a:pt x="828" y="100167"/>
                  </a:lnTo>
                  <a:lnTo>
                    <a:pt x="2088" y="101771"/>
                  </a:lnTo>
                  <a:lnTo>
                    <a:pt x="3632" y="102135"/>
                  </a:lnTo>
                  <a:lnTo>
                    <a:pt x="5366" y="101672"/>
                  </a:lnTo>
                  <a:lnTo>
                    <a:pt x="14550" y="94278"/>
                  </a:lnTo>
                  <a:lnTo>
                    <a:pt x="43220" y="52448"/>
                  </a:lnTo>
                  <a:lnTo>
                    <a:pt x="76786" y="8909"/>
                  </a:lnTo>
                  <a:lnTo>
                    <a:pt x="84427" y="427"/>
                  </a:lnTo>
                  <a:lnTo>
                    <a:pt x="88864" y="0"/>
                  </a:lnTo>
                  <a:lnTo>
                    <a:pt x="99437" y="5170"/>
                  </a:lnTo>
                  <a:lnTo>
                    <a:pt x="113919" y="26723"/>
                  </a:lnTo>
                  <a:lnTo>
                    <a:pt x="131455" y="69975"/>
                  </a:lnTo>
                  <a:lnTo>
                    <a:pt x="150388" y="113221"/>
                  </a:lnTo>
                  <a:lnTo>
                    <a:pt x="167586" y="145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478"/>
            <p:cNvSpPr/>
            <p:nvPr>
              <p:custDataLst>
                <p:tags r:id="rId75"/>
              </p:custDataLst>
            </p:nvPr>
          </p:nvSpPr>
          <p:spPr>
            <a:xfrm>
              <a:off x="10312400" y="389255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22381" y="14569"/>
                  </a:lnTo>
                  <a:lnTo>
                    <a:pt x="62407" y="6301"/>
                  </a:lnTo>
                  <a:lnTo>
                    <a:pt x="106921" y="3748"/>
                  </a:lnTo>
                  <a:lnTo>
                    <a:pt x="139948" y="5193"/>
                  </a:lnTo>
                  <a:lnTo>
                    <a:pt x="179520" y="530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479"/>
            <p:cNvSpPr/>
            <p:nvPr>
              <p:custDataLst>
                <p:tags r:id="rId76"/>
              </p:custDataLst>
            </p:nvPr>
          </p:nvSpPr>
          <p:spPr>
            <a:xfrm>
              <a:off x="10410341" y="3803650"/>
              <a:ext cx="35410" cy="190501"/>
            </a:xfrm>
            <a:custGeom>
              <a:avLst/>
              <a:gdLst/>
              <a:ahLst/>
              <a:cxnLst/>
              <a:rect l="0" t="0" r="0" b="0"/>
              <a:pathLst>
                <a:path w="35410" h="190501">
                  <a:moveTo>
                    <a:pt x="3659" y="0"/>
                  </a:moveTo>
                  <a:lnTo>
                    <a:pt x="3659" y="0"/>
                  </a:lnTo>
                  <a:lnTo>
                    <a:pt x="0" y="21689"/>
                  </a:lnTo>
                  <a:lnTo>
                    <a:pt x="4609" y="65275"/>
                  </a:lnTo>
                  <a:lnTo>
                    <a:pt x="12172" y="105889"/>
                  </a:lnTo>
                  <a:lnTo>
                    <a:pt x="21467" y="146145"/>
                  </a:lnTo>
                  <a:lnTo>
                    <a:pt x="3540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480"/>
            <p:cNvSpPr/>
            <p:nvPr>
              <p:custDataLst>
                <p:tags r:id="rId77"/>
              </p:custDataLst>
            </p:nvPr>
          </p:nvSpPr>
          <p:spPr>
            <a:xfrm>
              <a:off x="10630782" y="3792356"/>
              <a:ext cx="183269" cy="135751"/>
            </a:xfrm>
            <a:custGeom>
              <a:avLst/>
              <a:gdLst/>
              <a:ahLst/>
              <a:cxnLst/>
              <a:rect l="0" t="0" r="0" b="0"/>
              <a:pathLst>
                <a:path w="183269" h="135751">
                  <a:moveTo>
                    <a:pt x="5468" y="17644"/>
                  </a:moveTo>
                  <a:lnTo>
                    <a:pt x="5468" y="17644"/>
                  </a:lnTo>
                  <a:lnTo>
                    <a:pt x="442" y="5711"/>
                  </a:lnTo>
                  <a:lnTo>
                    <a:pt x="0" y="3338"/>
                  </a:lnTo>
                  <a:lnTo>
                    <a:pt x="1116" y="1757"/>
                  </a:lnTo>
                  <a:lnTo>
                    <a:pt x="6121" y="0"/>
                  </a:lnTo>
                  <a:lnTo>
                    <a:pt x="23614" y="2381"/>
                  </a:lnTo>
                  <a:lnTo>
                    <a:pt x="38698" y="13212"/>
                  </a:lnTo>
                  <a:lnTo>
                    <a:pt x="68005" y="48910"/>
                  </a:lnTo>
                  <a:lnTo>
                    <a:pt x="73714" y="71051"/>
                  </a:lnTo>
                  <a:lnTo>
                    <a:pt x="72488" y="93592"/>
                  </a:lnTo>
                  <a:lnTo>
                    <a:pt x="64888" y="113017"/>
                  </a:lnTo>
                  <a:lnTo>
                    <a:pt x="54455" y="125413"/>
                  </a:lnTo>
                  <a:lnTo>
                    <a:pt x="43467" y="132570"/>
                  </a:lnTo>
                  <a:lnTo>
                    <a:pt x="33881" y="135750"/>
                  </a:lnTo>
                  <a:lnTo>
                    <a:pt x="30054" y="135187"/>
                  </a:lnTo>
                  <a:lnTo>
                    <a:pt x="26798" y="133401"/>
                  </a:lnTo>
                  <a:lnTo>
                    <a:pt x="23921" y="130798"/>
                  </a:lnTo>
                  <a:lnTo>
                    <a:pt x="22710" y="126947"/>
                  </a:lnTo>
                  <a:lnTo>
                    <a:pt x="23244" y="117023"/>
                  </a:lnTo>
                  <a:lnTo>
                    <a:pt x="30882" y="96164"/>
                  </a:lnTo>
                  <a:lnTo>
                    <a:pt x="48824" y="72110"/>
                  </a:lnTo>
                  <a:lnTo>
                    <a:pt x="75385" y="53851"/>
                  </a:lnTo>
                  <a:lnTo>
                    <a:pt x="121313" y="35155"/>
                  </a:lnTo>
                  <a:lnTo>
                    <a:pt x="129162" y="31769"/>
                  </a:lnTo>
                  <a:lnTo>
                    <a:pt x="129559" y="32705"/>
                  </a:lnTo>
                  <a:lnTo>
                    <a:pt x="128117" y="37508"/>
                  </a:lnTo>
                  <a:lnTo>
                    <a:pt x="106521" y="77911"/>
                  </a:lnTo>
                  <a:lnTo>
                    <a:pt x="105179" y="92407"/>
                  </a:lnTo>
                  <a:lnTo>
                    <a:pt x="105808" y="99236"/>
                  </a:lnTo>
                  <a:lnTo>
                    <a:pt x="112153" y="112468"/>
                  </a:lnTo>
                  <a:lnTo>
                    <a:pt x="116808" y="118960"/>
                  </a:lnTo>
                  <a:lnTo>
                    <a:pt x="129505" y="128055"/>
                  </a:lnTo>
                  <a:lnTo>
                    <a:pt x="136843" y="131468"/>
                  </a:lnTo>
                  <a:lnTo>
                    <a:pt x="154404" y="133379"/>
                  </a:lnTo>
                  <a:lnTo>
                    <a:pt x="183268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481"/>
            <p:cNvSpPr/>
            <p:nvPr>
              <p:custDataLst>
                <p:tags r:id="rId78"/>
              </p:custDataLst>
            </p:nvPr>
          </p:nvSpPr>
          <p:spPr>
            <a:xfrm>
              <a:off x="10839450" y="3672991"/>
              <a:ext cx="101875" cy="346560"/>
            </a:xfrm>
            <a:custGeom>
              <a:avLst/>
              <a:gdLst/>
              <a:ahLst/>
              <a:cxnLst/>
              <a:rect l="0" t="0" r="0" b="0"/>
              <a:pathLst>
                <a:path w="101875" h="346560">
                  <a:moveTo>
                    <a:pt x="63500" y="3659"/>
                  </a:moveTo>
                  <a:lnTo>
                    <a:pt x="63500" y="3659"/>
                  </a:lnTo>
                  <a:lnTo>
                    <a:pt x="63499" y="0"/>
                  </a:lnTo>
                  <a:lnTo>
                    <a:pt x="63499" y="1563"/>
                  </a:lnTo>
                  <a:lnTo>
                    <a:pt x="84547" y="46845"/>
                  </a:lnTo>
                  <a:lnTo>
                    <a:pt x="94257" y="80473"/>
                  </a:lnTo>
                  <a:lnTo>
                    <a:pt x="101159" y="119643"/>
                  </a:lnTo>
                  <a:lnTo>
                    <a:pt x="101874" y="162922"/>
                  </a:lnTo>
                  <a:lnTo>
                    <a:pt x="96078" y="206146"/>
                  </a:lnTo>
                  <a:lnTo>
                    <a:pt x="84328" y="246759"/>
                  </a:lnTo>
                  <a:lnTo>
                    <a:pt x="64996" y="281272"/>
                  </a:lnTo>
                  <a:lnTo>
                    <a:pt x="26940" y="321727"/>
                  </a:lnTo>
                  <a:lnTo>
                    <a:pt x="0" y="34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482"/>
            <p:cNvSpPr/>
            <p:nvPr>
              <p:custDataLst>
                <p:tags r:id="rId79"/>
              </p:custDataLst>
            </p:nvPr>
          </p:nvSpPr>
          <p:spPr>
            <a:xfrm>
              <a:off x="11087100" y="4013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2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279"/>
          <p:cNvGrpSpPr/>
          <p:nvPr/>
        </p:nvGrpSpPr>
        <p:grpSpPr>
          <a:xfrm>
            <a:off x="4254500" y="4514850"/>
            <a:ext cx="539751" cy="355601"/>
            <a:chOff x="4254500" y="4514850"/>
            <a:chExt cx="539751" cy="355601"/>
          </a:xfrm>
        </p:grpSpPr>
        <p:sp>
          <p:nvSpPr>
            <p:cNvPr id="244" name="SMARTInkShape-1483"/>
            <p:cNvSpPr/>
            <p:nvPr>
              <p:custDataLst>
                <p:tags r:id="rId69"/>
              </p:custDataLst>
            </p:nvPr>
          </p:nvSpPr>
          <p:spPr>
            <a:xfrm>
              <a:off x="4419600" y="4514850"/>
              <a:ext cx="50801" cy="330201"/>
            </a:xfrm>
            <a:custGeom>
              <a:avLst/>
              <a:gdLst/>
              <a:ahLst/>
              <a:cxnLst/>
              <a:rect l="0" t="0" r="0" b="0"/>
              <a:pathLst>
                <a:path w="50801" h="330201">
                  <a:moveTo>
                    <a:pt x="0" y="0"/>
                  </a:moveTo>
                  <a:lnTo>
                    <a:pt x="0" y="0"/>
                  </a:lnTo>
                  <a:lnTo>
                    <a:pt x="1881" y="41113"/>
                  </a:lnTo>
                  <a:lnTo>
                    <a:pt x="5069" y="73306"/>
                  </a:lnTo>
                  <a:lnTo>
                    <a:pt x="8838" y="118188"/>
                  </a:lnTo>
                  <a:lnTo>
                    <a:pt x="11537" y="142997"/>
                  </a:lnTo>
                  <a:lnTo>
                    <a:pt x="14747" y="168709"/>
                  </a:lnTo>
                  <a:lnTo>
                    <a:pt x="18298" y="195023"/>
                  </a:lnTo>
                  <a:lnTo>
                    <a:pt x="24124" y="241193"/>
                  </a:lnTo>
                  <a:lnTo>
                    <a:pt x="30477" y="279353"/>
                  </a:lnTo>
                  <a:lnTo>
                    <a:pt x="5080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484"/>
            <p:cNvSpPr/>
            <p:nvPr>
              <p:custDataLst>
                <p:tags r:id="rId70"/>
              </p:custDataLst>
            </p:nvPr>
          </p:nvSpPr>
          <p:spPr>
            <a:xfrm>
              <a:off x="4254500" y="4544534"/>
              <a:ext cx="317501" cy="40167"/>
            </a:xfrm>
            <a:custGeom>
              <a:avLst/>
              <a:gdLst/>
              <a:ahLst/>
              <a:cxnLst/>
              <a:rect l="0" t="0" r="0" b="0"/>
              <a:pathLst>
                <a:path w="317501" h="40167">
                  <a:moveTo>
                    <a:pt x="0" y="40166"/>
                  </a:moveTo>
                  <a:lnTo>
                    <a:pt x="0" y="40166"/>
                  </a:lnTo>
                  <a:lnTo>
                    <a:pt x="35156" y="33258"/>
                  </a:lnTo>
                  <a:lnTo>
                    <a:pt x="66425" y="28629"/>
                  </a:lnTo>
                  <a:lnTo>
                    <a:pt x="108545" y="21868"/>
                  </a:lnTo>
                  <a:lnTo>
                    <a:pt x="132335" y="18090"/>
                  </a:lnTo>
                  <a:lnTo>
                    <a:pt x="157368" y="14160"/>
                  </a:lnTo>
                  <a:lnTo>
                    <a:pt x="183229" y="10129"/>
                  </a:lnTo>
                  <a:lnTo>
                    <a:pt x="230777" y="3768"/>
                  </a:lnTo>
                  <a:lnTo>
                    <a:pt x="270490" y="0"/>
                  </a:lnTo>
                  <a:lnTo>
                    <a:pt x="317500" y="2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485"/>
            <p:cNvSpPr/>
            <p:nvPr>
              <p:custDataLst>
                <p:tags r:id="rId71"/>
              </p:custDataLst>
            </p:nvPr>
          </p:nvSpPr>
          <p:spPr>
            <a:xfrm>
              <a:off x="4368800" y="48450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42063" y="25400"/>
                  </a:lnTo>
                  <a:lnTo>
                    <a:pt x="84587" y="20331"/>
                  </a:lnTo>
                  <a:lnTo>
                    <a:pt x="131871" y="1065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486"/>
            <p:cNvSpPr/>
            <p:nvPr>
              <p:custDataLst>
                <p:tags r:id="rId72"/>
              </p:custDataLst>
            </p:nvPr>
          </p:nvSpPr>
          <p:spPr>
            <a:xfrm>
              <a:off x="4641850" y="4679217"/>
              <a:ext cx="152401" cy="137521"/>
            </a:xfrm>
            <a:custGeom>
              <a:avLst/>
              <a:gdLst/>
              <a:ahLst/>
              <a:cxnLst/>
              <a:rect l="0" t="0" r="0" b="0"/>
              <a:pathLst>
                <a:path w="152401" h="137521">
                  <a:moveTo>
                    <a:pt x="0" y="26133"/>
                  </a:moveTo>
                  <a:lnTo>
                    <a:pt x="0" y="26133"/>
                  </a:lnTo>
                  <a:lnTo>
                    <a:pt x="3371" y="26133"/>
                  </a:lnTo>
                  <a:lnTo>
                    <a:pt x="4364" y="28250"/>
                  </a:lnTo>
                  <a:lnTo>
                    <a:pt x="18167" y="73517"/>
                  </a:lnTo>
                  <a:lnTo>
                    <a:pt x="24447" y="117405"/>
                  </a:lnTo>
                  <a:lnTo>
                    <a:pt x="25316" y="137520"/>
                  </a:lnTo>
                  <a:lnTo>
                    <a:pt x="25363" y="136081"/>
                  </a:lnTo>
                  <a:lnTo>
                    <a:pt x="19929" y="94259"/>
                  </a:lnTo>
                  <a:lnTo>
                    <a:pt x="26052" y="47259"/>
                  </a:lnTo>
                  <a:lnTo>
                    <a:pt x="40175" y="13343"/>
                  </a:lnTo>
                  <a:lnTo>
                    <a:pt x="46539" y="7023"/>
                  </a:lnTo>
                  <a:lnTo>
                    <a:pt x="61136" y="0"/>
                  </a:lnTo>
                  <a:lnTo>
                    <a:pt x="77031" y="643"/>
                  </a:lnTo>
                  <a:lnTo>
                    <a:pt x="93502" y="6337"/>
                  </a:lnTo>
                  <a:lnTo>
                    <a:pt x="110230" y="15924"/>
                  </a:lnTo>
                  <a:lnTo>
                    <a:pt x="132144" y="43334"/>
                  </a:lnTo>
                  <a:lnTo>
                    <a:pt x="145301" y="81638"/>
                  </a:lnTo>
                  <a:lnTo>
                    <a:pt x="152400" y="134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280"/>
          <p:cNvGrpSpPr/>
          <p:nvPr/>
        </p:nvGrpSpPr>
        <p:grpSpPr>
          <a:xfrm>
            <a:off x="5156450" y="4452932"/>
            <a:ext cx="1244351" cy="594560"/>
            <a:chOff x="5156450" y="4452932"/>
            <a:chExt cx="1244351" cy="594560"/>
          </a:xfrm>
        </p:grpSpPr>
        <p:sp>
          <p:nvSpPr>
            <p:cNvPr id="249" name="SMARTInkShape-1487"/>
            <p:cNvSpPr/>
            <p:nvPr>
              <p:custDataLst>
                <p:tags r:id="rId63"/>
              </p:custDataLst>
            </p:nvPr>
          </p:nvSpPr>
          <p:spPr>
            <a:xfrm>
              <a:off x="5156450" y="4655207"/>
              <a:ext cx="118926" cy="392285"/>
            </a:xfrm>
            <a:custGeom>
              <a:avLst/>
              <a:gdLst/>
              <a:ahLst/>
              <a:cxnLst/>
              <a:rect l="0" t="0" r="0" b="0"/>
              <a:pathLst>
                <a:path w="118926" h="392285">
                  <a:moveTo>
                    <a:pt x="101350" y="81893"/>
                  </a:moveTo>
                  <a:lnTo>
                    <a:pt x="101350" y="81893"/>
                  </a:lnTo>
                  <a:lnTo>
                    <a:pt x="99469" y="61170"/>
                  </a:lnTo>
                  <a:lnTo>
                    <a:pt x="89141" y="27000"/>
                  </a:lnTo>
                  <a:lnTo>
                    <a:pt x="77814" y="11400"/>
                  </a:lnTo>
                  <a:lnTo>
                    <a:pt x="70843" y="5264"/>
                  </a:lnTo>
                  <a:lnTo>
                    <a:pt x="63373" y="1879"/>
                  </a:lnTo>
                  <a:lnTo>
                    <a:pt x="47547" y="0"/>
                  </a:lnTo>
                  <a:lnTo>
                    <a:pt x="31106" y="7161"/>
                  </a:lnTo>
                  <a:lnTo>
                    <a:pt x="22771" y="13022"/>
                  </a:lnTo>
                  <a:lnTo>
                    <a:pt x="9747" y="30822"/>
                  </a:lnTo>
                  <a:lnTo>
                    <a:pt x="1370" y="52139"/>
                  </a:lnTo>
                  <a:lnTo>
                    <a:pt x="0" y="73373"/>
                  </a:lnTo>
                  <a:lnTo>
                    <a:pt x="7386" y="90806"/>
                  </a:lnTo>
                  <a:lnTo>
                    <a:pt x="20077" y="104199"/>
                  </a:lnTo>
                  <a:lnTo>
                    <a:pt x="35125" y="112503"/>
                  </a:lnTo>
                  <a:lnTo>
                    <a:pt x="51221" y="112901"/>
                  </a:lnTo>
                  <a:lnTo>
                    <a:pt x="74267" y="105192"/>
                  </a:lnTo>
                  <a:lnTo>
                    <a:pt x="81178" y="101658"/>
                  </a:lnTo>
                  <a:lnTo>
                    <a:pt x="90738" y="90207"/>
                  </a:lnTo>
                  <a:lnTo>
                    <a:pt x="98205" y="71656"/>
                  </a:lnTo>
                  <a:lnTo>
                    <a:pt x="100729" y="59489"/>
                  </a:lnTo>
                  <a:lnTo>
                    <a:pt x="100935" y="59901"/>
                  </a:lnTo>
                  <a:lnTo>
                    <a:pt x="108233" y="101800"/>
                  </a:lnTo>
                  <a:lnTo>
                    <a:pt x="112326" y="146823"/>
                  </a:lnTo>
                  <a:lnTo>
                    <a:pt x="113989" y="184834"/>
                  </a:lnTo>
                  <a:lnTo>
                    <a:pt x="117080" y="225246"/>
                  </a:lnTo>
                  <a:lnTo>
                    <a:pt x="118925" y="266726"/>
                  </a:lnTo>
                  <a:lnTo>
                    <a:pt x="118333" y="306563"/>
                  </a:lnTo>
                  <a:lnTo>
                    <a:pt x="110066" y="353935"/>
                  </a:lnTo>
                  <a:lnTo>
                    <a:pt x="98680" y="381220"/>
                  </a:lnTo>
                  <a:lnTo>
                    <a:pt x="90521" y="390846"/>
                  </a:lnTo>
                  <a:lnTo>
                    <a:pt x="85664" y="392284"/>
                  </a:lnTo>
                  <a:lnTo>
                    <a:pt x="74623" y="390119"/>
                  </a:lnTo>
                  <a:lnTo>
                    <a:pt x="56507" y="377595"/>
                  </a:lnTo>
                  <a:lnTo>
                    <a:pt x="33539" y="334697"/>
                  </a:lnTo>
                  <a:lnTo>
                    <a:pt x="25150" y="31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488"/>
            <p:cNvSpPr/>
            <p:nvPr>
              <p:custDataLst>
                <p:tags r:id="rId64"/>
              </p:custDataLst>
            </p:nvPr>
          </p:nvSpPr>
          <p:spPr>
            <a:xfrm>
              <a:off x="5365387" y="4623666"/>
              <a:ext cx="70214" cy="202335"/>
            </a:xfrm>
            <a:custGeom>
              <a:avLst/>
              <a:gdLst/>
              <a:ahLst/>
              <a:cxnLst/>
              <a:rect l="0" t="0" r="0" b="0"/>
              <a:pathLst>
                <a:path w="70214" h="202335">
                  <a:moveTo>
                    <a:pt x="363" y="94384"/>
                  </a:moveTo>
                  <a:lnTo>
                    <a:pt x="363" y="94384"/>
                  </a:lnTo>
                  <a:lnTo>
                    <a:pt x="7105" y="94384"/>
                  </a:lnTo>
                  <a:lnTo>
                    <a:pt x="14178" y="90621"/>
                  </a:lnTo>
                  <a:lnTo>
                    <a:pt x="23436" y="84950"/>
                  </a:lnTo>
                  <a:lnTo>
                    <a:pt x="43104" y="76380"/>
                  </a:lnTo>
                  <a:lnTo>
                    <a:pt x="53696" y="66627"/>
                  </a:lnTo>
                  <a:lnTo>
                    <a:pt x="59345" y="53355"/>
                  </a:lnTo>
                  <a:lnTo>
                    <a:pt x="62970" y="18468"/>
                  </a:lnTo>
                  <a:lnTo>
                    <a:pt x="59703" y="5845"/>
                  </a:lnTo>
                  <a:lnTo>
                    <a:pt x="56856" y="1491"/>
                  </a:lnTo>
                  <a:lnTo>
                    <a:pt x="52842" y="0"/>
                  </a:lnTo>
                  <a:lnTo>
                    <a:pt x="42738" y="2106"/>
                  </a:lnTo>
                  <a:lnTo>
                    <a:pt x="25148" y="17967"/>
                  </a:lnTo>
                  <a:lnTo>
                    <a:pt x="9902" y="50653"/>
                  </a:lnTo>
                  <a:lnTo>
                    <a:pt x="2721" y="83179"/>
                  </a:lnTo>
                  <a:lnTo>
                    <a:pt x="0" y="118332"/>
                  </a:lnTo>
                  <a:lnTo>
                    <a:pt x="5846" y="148066"/>
                  </a:lnTo>
                  <a:lnTo>
                    <a:pt x="17381" y="169748"/>
                  </a:lnTo>
                  <a:lnTo>
                    <a:pt x="32621" y="185029"/>
                  </a:lnTo>
                  <a:lnTo>
                    <a:pt x="70213" y="202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489"/>
            <p:cNvSpPr/>
            <p:nvPr>
              <p:custDataLst>
                <p:tags r:id="rId65"/>
              </p:custDataLst>
            </p:nvPr>
          </p:nvSpPr>
          <p:spPr>
            <a:xfrm>
              <a:off x="5518150" y="4648295"/>
              <a:ext cx="95251" cy="145956"/>
            </a:xfrm>
            <a:custGeom>
              <a:avLst/>
              <a:gdLst/>
              <a:ahLst/>
              <a:cxnLst/>
              <a:rect l="0" t="0" r="0" b="0"/>
              <a:pathLst>
                <a:path w="95251" h="145956">
                  <a:moveTo>
                    <a:pt x="0" y="12605"/>
                  </a:moveTo>
                  <a:lnTo>
                    <a:pt x="0" y="12605"/>
                  </a:lnTo>
                  <a:lnTo>
                    <a:pt x="1882" y="54049"/>
                  </a:lnTo>
                  <a:lnTo>
                    <a:pt x="5467" y="98794"/>
                  </a:lnTo>
                  <a:lnTo>
                    <a:pt x="12415" y="138254"/>
                  </a:lnTo>
                  <a:lnTo>
                    <a:pt x="16046" y="99487"/>
                  </a:lnTo>
                  <a:lnTo>
                    <a:pt x="21531" y="52694"/>
                  </a:lnTo>
                  <a:lnTo>
                    <a:pt x="30995" y="15468"/>
                  </a:lnTo>
                  <a:lnTo>
                    <a:pt x="38705" y="3294"/>
                  </a:lnTo>
                  <a:lnTo>
                    <a:pt x="42737" y="48"/>
                  </a:lnTo>
                  <a:lnTo>
                    <a:pt x="46836" y="0"/>
                  </a:lnTo>
                  <a:lnTo>
                    <a:pt x="50979" y="2085"/>
                  </a:lnTo>
                  <a:lnTo>
                    <a:pt x="55153" y="5592"/>
                  </a:lnTo>
                  <a:lnTo>
                    <a:pt x="76216" y="53126"/>
                  </a:lnTo>
                  <a:lnTo>
                    <a:pt x="85142" y="89522"/>
                  </a:lnTo>
                  <a:lnTo>
                    <a:pt x="92769" y="135074"/>
                  </a:lnTo>
                  <a:lnTo>
                    <a:pt x="95250" y="145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490"/>
            <p:cNvSpPr/>
            <p:nvPr>
              <p:custDataLst>
                <p:tags r:id="rId66"/>
              </p:custDataLst>
            </p:nvPr>
          </p:nvSpPr>
          <p:spPr>
            <a:xfrm>
              <a:off x="5728610" y="4623420"/>
              <a:ext cx="100691" cy="170391"/>
            </a:xfrm>
            <a:custGeom>
              <a:avLst/>
              <a:gdLst/>
              <a:ahLst/>
              <a:cxnLst/>
              <a:rect l="0" t="0" r="0" b="0"/>
              <a:pathLst>
                <a:path w="100691" h="170391">
                  <a:moveTo>
                    <a:pt x="5440" y="81930"/>
                  </a:moveTo>
                  <a:lnTo>
                    <a:pt x="5440" y="81930"/>
                  </a:lnTo>
                  <a:lnTo>
                    <a:pt x="43817" y="63512"/>
                  </a:lnTo>
                  <a:lnTo>
                    <a:pt x="53306" y="53989"/>
                  </a:lnTo>
                  <a:lnTo>
                    <a:pt x="58464" y="37056"/>
                  </a:lnTo>
                  <a:lnTo>
                    <a:pt x="59345" y="18242"/>
                  </a:lnTo>
                  <a:lnTo>
                    <a:pt x="55033" y="5176"/>
                  </a:lnTo>
                  <a:lnTo>
                    <a:pt x="51907" y="1833"/>
                  </a:lnTo>
                  <a:lnTo>
                    <a:pt x="48412" y="309"/>
                  </a:lnTo>
                  <a:lnTo>
                    <a:pt x="44672" y="0"/>
                  </a:lnTo>
                  <a:lnTo>
                    <a:pt x="32989" y="9063"/>
                  </a:lnTo>
                  <a:lnTo>
                    <a:pt x="19095" y="26967"/>
                  </a:lnTo>
                  <a:lnTo>
                    <a:pt x="5865" y="53739"/>
                  </a:lnTo>
                  <a:lnTo>
                    <a:pt x="0" y="97174"/>
                  </a:lnTo>
                  <a:lnTo>
                    <a:pt x="6102" y="134581"/>
                  </a:lnTo>
                  <a:lnTo>
                    <a:pt x="16787" y="151427"/>
                  </a:lnTo>
                  <a:lnTo>
                    <a:pt x="31650" y="162911"/>
                  </a:lnTo>
                  <a:lnTo>
                    <a:pt x="50015" y="170368"/>
                  </a:lnTo>
                  <a:lnTo>
                    <a:pt x="69936" y="170390"/>
                  </a:lnTo>
                  <a:lnTo>
                    <a:pt x="100690" y="164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491"/>
            <p:cNvSpPr/>
            <p:nvPr>
              <p:custDataLst>
                <p:tags r:id="rId67"/>
              </p:custDataLst>
            </p:nvPr>
          </p:nvSpPr>
          <p:spPr>
            <a:xfrm>
              <a:off x="5900033" y="4584700"/>
              <a:ext cx="151518" cy="235305"/>
            </a:xfrm>
            <a:custGeom>
              <a:avLst/>
              <a:gdLst/>
              <a:ahLst/>
              <a:cxnLst/>
              <a:rect l="0" t="0" r="0" b="0"/>
              <a:pathLst>
                <a:path w="151518" h="235305">
                  <a:moveTo>
                    <a:pt x="5467" y="31750"/>
                  </a:moveTo>
                  <a:lnTo>
                    <a:pt x="5467" y="31750"/>
                  </a:lnTo>
                  <a:lnTo>
                    <a:pt x="441" y="19816"/>
                  </a:lnTo>
                  <a:lnTo>
                    <a:pt x="0" y="17444"/>
                  </a:lnTo>
                  <a:lnTo>
                    <a:pt x="1116" y="16568"/>
                  </a:lnTo>
                  <a:lnTo>
                    <a:pt x="6120" y="17476"/>
                  </a:lnTo>
                  <a:lnTo>
                    <a:pt x="20242" y="21954"/>
                  </a:lnTo>
                  <a:lnTo>
                    <a:pt x="44574" y="41234"/>
                  </a:lnTo>
                  <a:lnTo>
                    <a:pt x="74126" y="79402"/>
                  </a:lnTo>
                  <a:lnTo>
                    <a:pt x="87253" y="112195"/>
                  </a:lnTo>
                  <a:lnTo>
                    <a:pt x="94027" y="146526"/>
                  </a:lnTo>
                  <a:lnTo>
                    <a:pt x="93874" y="191503"/>
                  </a:lnTo>
                  <a:lnTo>
                    <a:pt x="88422" y="235304"/>
                  </a:lnTo>
                  <a:lnTo>
                    <a:pt x="88287" y="235186"/>
                  </a:lnTo>
                  <a:lnTo>
                    <a:pt x="93140" y="201757"/>
                  </a:lnTo>
                  <a:lnTo>
                    <a:pt x="96879" y="168456"/>
                  </a:lnTo>
                  <a:lnTo>
                    <a:pt x="102774" y="122612"/>
                  </a:lnTo>
                  <a:lnTo>
                    <a:pt x="110804" y="75660"/>
                  </a:lnTo>
                  <a:lnTo>
                    <a:pt x="127224" y="31512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492"/>
            <p:cNvSpPr/>
            <p:nvPr>
              <p:custDataLst>
                <p:tags r:id="rId68"/>
              </p:custDataLst>
            </p:nvPr>
          </p:nvSpPr>
          <p:spPr>
            <a:xfrm>
              <a:off x="6120598" y="4452932"/>
              <a:ext cx="280203" cy="315919"/>
            </a:xfrm>
            <a:custGeom>
              <a:avLst/>
              <a:gdLst/>
              <a:ahLst/>
              <a:cxnLst/>
              <a:rect l="0" t="0" r="0" b="0"/>
              <a:pathLst>
                <a:path w="280203" h="315919">
                  <a:moveTo>
                    <a:pt x="108752" y="214318"/>
                  </a:moveTo>
                  <a:lnTo>
                    <a:pt x="108752" y="214318"/>
                  </a:lnTo>
                  <a:lnTo>
                    <a:pt x="86385" y="173110"/>
                  </a:lnTo>
                  <a:lnTo>
                    <a:pt x="75528" y="164723"/>
                  </a:lnTo>
                  <a:lnTo>
                    <a:pt x="69669" y="163616"/>
                  </a:lnTo>
                  <a:lnTo>
                    <a:pt x="57515" y="166148"/>
                  </a:lnTo>
                  <a:lnTo>
                    <a:pt x="32031" y="185621"/>
                  </a:lnTo>
                  <a:lnTo>
                    <a:pt x="5507" y="217104"/>
                  </a:lnTo>
                  <a:lnTo>
                    <a:pt x="1117" y="229581"/>
                  </a:lnTo>
                  <a:lnTo>
                    <a:pt x="0" y="256614"/>
                  </a:lnTo>
                  <a:lnTo>
                    <a:pt x="10678" y="292859"/>
                  </a:lnTo>
                  <a:lnTo>
                    <a:pt x="16558" y="300545"/>
                  </a:lnTo>
                  <a:lnTo>
                    <a:pt x="30617" y="309085"/>
                  </a:lnTo>
                  <a:lnTo>
                    <a:pt x="42510" y="311000"/>
                  </a:lnTo>
                  <a:lnTo>
                    <a:pt x="47658" y="310523"/>
                  </a:lnTo>
                  <a:lnTo>
                    <a:pt x="57139" y="304348"/>
                  </a:lnTo>
                  <a:lnTo>
                    <a:pt x="65352" y="293843"/>
                  </a:lnTo>
                  <a:lnTo>
                    <a:pt x="71354" y="279766"/>
                  </a:lnTo>
                  <a:lnTo>
                    <a:pt x="72610" y="264102"/>
                  </a:lnTo>
                  <a:lnTo>
                    <a:pt x="71038" y="247906"/>
                  </a:lnTo>
                  <a:lnTo>
                    <a:pt x="71434" y="261640"/>
                  </a:lnTo>
                  <a:lnTo>
                    <a:pt x="74057" y="272744"/>
                  </a:lnTo>
                  <a:lnTo>
                    <a:pt x="83219" y="284735"/>
                  </a:lnTo>
                  <a:lnTo>
                    <a:pt x="112096" y="306309"/>
                  </a:lnTo>
                  <a:lnTo>
                    <a:pt x="130229" y="309766"/>
                  </a:lnTo>
                  <a:lnTo>
                    <a:pt x="150047" y="307539"/>
                  </a:lnTo>
                  <a:lnTo>
                    <a:pt x="170615" y="299494"/>
                  </a:lnTo>
                  <a:lnTo>
                    <a:pt x="187752" y="283218"/>
                  </a:lnTo>
                  <a:lnTo>
                    <a:pt x="213063" y="240848"/>
                  </a:lnTo>
                  <a:lnTo>
                    <a:pt x="232018" y="197181"/>
                  </a:lnTo>
                  <a:lnTo>
                    <a:pt x="241025" y="169732"/>
                  </a:lnTo>
                  <a:lnTo>
                    <a:pt x="249849" y="140144"/>
                  </a:lnTo>
                  <a:lnTo>
                    <a:pt x="257850" y="113363"/>
                  </a:lnTo>
                  <a:lnTo>
                    <a:pt x="265301" y="88454"/>
                  </a:lnTo>
                  <a:lnTo>
                    <a:pt x="276401" y="46900"/>
                  </a:lnTo>
                  <a:lnTo>
                    <a:pt x="278982" y="21377"/>
                  </a:lnTo>
                  <a:lnTo>
                    <a:pt x="275898" y="6740"/>
                  </a:lnTo>
                  <a:lnTo>
                    <a:pt x="273100" y="1850"/>
                  </a:lnTo>
                  <a:lnTo>
                    <a:pt x="269117" y="0"/>
                  </a:lnTo>
                  <a:lnTo>
                    <a:pt x="264345" y="178"/>
                  </a:lnTo>
                  <a:lnTo>
                    <a:pt x="259048" y="1708"/>
                  </a:lnTo>
                  <a:lnTo>
                    <a:pt x="247517" y="14697"/>
                  </a:lnTo>
                  <a:lnTo>
                    <a:pt x="229125" y="53336"/>
                  </a:lnTo>
                  <a:lnTo>
                    <a:pt x="217990" y="91265"/>
                  </a:lnTo>
                  <a:lnTo>
                    <a:pt x="210689" y="136344"/>
                  </a:lnTo>
                  <a:lnTo>
                    <a:pt x="210737" y="178957"/>
                  </a:lnTo>
                  <a:lnTo>
                    <a:pt x="216873" y="217652"/>
                  </a:lnTo>
                  <a:lnTo>
                    <a:pt x="229008" y="251313"/>
                  </a:lnTo>
                  <a:lnTo>
                    <a:pt x="258448" y="291288"/>
                  </a:lnTo>
                  <a:lnTo>
                    <a:pt x="280202" y="315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6" name="SMARTInkShape-1493"/>
          <p:cNvSpPr/>
          <p:nvPr>
            <p:custDataLst>
              <p:tags r:id="rId4"/>
            </p:custDataLst>
          </p:nvPr>
        </p:nvSpPr>
        <p:spPr>
          <a:xfrm>
            <a:off x="6623050" y="4845050"/>
            <a:ext cx="38101" cy="44451"/>
          </a:xfrm>
          <a:custGeom>
            <a:avLst/>
            <a:gdLst/>
            <a:ahLst/>
            <a:cxnLst/>
            <a:rect l="0" t="0" r="0" b="0"/>
            <a:pathLst>
              <a:path w="38101" h="44451">
                <a:moveTo>
                  <a:pt x="38100" y="0"/>
                </a:moveTo>
                <a:lnTo>
                  <a:pt x="38100" y="0"/>
                </a:lnTo>
                <a:lnTo>
                  <a:pt x="0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SMARTInkShape-Group282"/>
          <p:cNvGrpSpPr/>
          <p:nvPr/>
        </p:nvGrpSpPr>
        <p:grpSpPr>
          <a:xfrm>
            <a:off x="7093565" y="4483100"/>
            <a:ext cx="1713886" cy="552329"/>
            <a:chOff x="7093565" y="4483100"/>
            <a:chExt cx="1713886" cy="552329"/>
          </a:xfrm>
        </p:grpSpPr>
        <p:sp>
          <p:nvSpPr>
            <p:cNvPr id="257" name="SMARTInkShape-1494"/>
            <p:cNvSpPr/>
            <p:nvPr>
              <p:custDataLst>
                <p:tags r:id="rId54"/>
              </p:custDataLst>
            </p:nvPr>
          </p:nvSpPr>
          <p:spPr>
            <a:xfrm>
              <a:off x="7093565" y="4635206"/>
              <a:ext cx="189886" cy="159045"/>
            </a:xfrm>
            <a:custGeom>
              <a:avLst/>
              <a:gdLst/>
              <a:ahLst/>
              <a:cxnLst/>
              <a:rect l="0" t="0" r="0" b="0"/>
              <a:pathLst>
                <a:path w="189886" h="159045">
                  <a:moveTo>
                    <a:pt x="145435" y="95544"/>
                  </a:moveTo>
                  <a:lnTo>
                    <a:pt x="145435" y="95544"/>
                  </a:lnTo>
                  <a:lnTo>
                    <a:pt x="145435" y="92173"/>
                  </a:lnTo>
                  <a:lnTo>
                    <a:pt x="135296" y="79643"/>
                  </a:lnTo>
                  <a:lnTo>
                    <a:pt x="97568" y="34609"/>
                  </a:lnTo>
                  <a:lnTo>
                    <a:pt x="66887" y="8562"/>
                  </a:lnTo>
                  <a:lnTo>
                    <a:pt x="55022" y="911"/>
                  </a:lnTo>
                  <a:lnTo>
                    <a:pt x="48470" y="0"/>
                  </a:lnTo>
                  <a:lnTo>
                    <a:pt x="33665" y="2750"/>
                  </a:lnTo>
                  <a:lnTo>
                    <a:pt x="19559" y="12439"/>
                  </a:lnTo>
                  <a:lnTo>
                    <a:pt x="12834" y="18974"/>
                  </a:lnTo>
                  <a:lnTo>
                    <a:pt x="3481" y="39406"/>
                  </a:lnTo>
                  <a:lnTo>
                    <a:pt x="0" y="51768"/>
                  </a:lnTo>
                  <a:lnTo>
                    <a:pt x="1775" y="76794"/>
                  </a:lnTo>
                  <a:lnTo>
                    <a:pt x="5211" y="89394"/>
                  </a:lnTo>
                  <a:lnTo>
                    <a:pt x="18437" y="109038"/>
                  </a:lnTo>
                  <a:lnTo>
                    <a:pt x="52301" y="135525"/>
                  </a:lnTo>
                  <a:lnTo>
                    <a:pt x="60063" y="137720"/>
                  </a:lnTo>
                  <a:lnTo>
                    <a:pt x="74331" y="136396"/>
                  </a:lnTo>
                  <a:lnTo>
                    <a:pt x="85846" y="129223"/>
                  </a:lnTo>
                  <a:lnTo>
                    <a:pt x="90892" y="124347"/>
                  </a:lnTo>
                  <a:lnTo>
                    <a:pt x="101366" y="100628"/>
                  </a:lnTo>
                  <a:lnTo>
                    <a:pt x="113456" y="60056"/>
                  </a:lnTo>
                  <a:lnTo>
                    <a:pt x="117111" y="55783"/>
                  </a:lnTo>
                  <a:lnTo>
                    <a:pt x="118086" y="55631"/>
                  </a:lnTo>
                  <a:lnTo>
                    <a:pt x="118735" y="56236"/>
                  </a:lnTo>
                  <a:lnTo>
                    <a:pt x="134226" y="101529"/>
                  </a:lnTo>
                  <a:lnTo>
                    <a:pt x="144388" y="128675"/>
                  </a:lnTo>
                  <a:lnTo>
                    <a:pt x="156023" y="142254"/>
                  </a:lnTo>
                  <a:lnTo>
                    <a:pt x="169190" y="151582"/>
                  </a:lnTo>
                  <a:lnTo>
                    <a:pt x="189885" y="159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495"/>
            <p:cNvSpPr/>
            <p:nvPr>
              <p:custDataLst>
                <p:tags r:id="rId55"/>
              </p:custDataLst>
            </p:nvPr>
          </p:nvSpPr>
          <p:spPr>
            <a:xfrm>
              <a:off x="7423150" y="4688992"/>
              <a:ext cx="101601" cy="3659"/>
            </a:xfrm>
            <a:custGeom>
              <a:avLst/>
              <a:gdLst/>
              <a:ahLst/>
              <a:cxnLst/>
              <a:rect l="0" t="0" r="0" b="0"/>
              <a:pathLst>
                <a:path w="101601" h="36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8" y="1561"/>
                  </a:lnTo>
                  <a:lnTo>
                    <a:pt x="46729" y="3381"/>
                  </a:lnTo>
                  <a:lnTo>
                    <a:pt x="1016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496"/>
            <p:cNvSpPr/>
            <p:nvPr>
              <p:custDataLst>
                <p:tags r:id="rId56"/>
              </p:custDataLst>
            </p:nvPr>
          </p:nvSpPr>
          <p:spPr>
            <a:xfrm>
              <a:off x="7448550" y="47625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41427" y="5792"/>
                  </a:lnTo>
                  <a:lnTo>
                    <a:pt x="84461" y="114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497"/>
            <p:cNvSpPr/>
            <p:nvPr>
              <p:custDataLst>
                <p:tags r:id="rId57"/>
              </p:custDataLst>
            </p:nvPr>
          </p:nvSpPr>
          <p:spPr>
            <a:xfrm>
              <a:off x="7715250" y="4618939"/>
              <a:ext cx="161064" cy="416490"/>
            </a:xfrm>
            <a:custGeom>
              <a:avLst/>
              <a:gdLst/>
              <a:ahLst/>
              <a:cxnLst/>
              <a:rect l="0" t="0" r="0" b="0"/>
              <a:pathLst>
                <a:path w="161064" h="416490">
                  <a:moveTo>
                    <a:pt x="133350" y="48311"/>
                  </a:moveTo>
                  <a:lnTo>
                    <a:pt x="133350" y="48311"/>
                  </a:lnTo>
                  <a:lnTo>
                    <a:pt x="118423" y="18457"/>
                  </a:lnTo>
                  <a:lnTo>
                    <a:pt x="105408" y="5912"/>
                  </a:lnTo>
                  <a:lnTo>
                    <a:pt x="94121" y="1244"/>
                  </a:lnTo>
                  <a:lnTo>
                    <a:pt x="88147" y="0"/>
                  </a:lnTo>
                  <a:lnTo>
                    <a:pt x="59513" y="8361"/>
                  </a:lnTo>
                  <a:lnTo>
                    <a:pt x="30961" y="27616"/>
                  </a:lnTo>
                  <a:lnTo>
                    <a:pt x="20816" y="46874"/>
                  </a:lnTo>
                  <a:lnTo>
                    <a:pt x="18111" y="57936"/>
                  </a:lnTo>
                  <a:lnTo>
                    <a:pt x="20749" y="77753"/>
                  </a:lnTo>
                  <a:lnTo>
                    <a:pt x="24416" y="86989"/>
                  </a:lnTo>
                  <a:lnTo>
                    <a:pt x="37898" y="101015"/>
                  </a:lnTo>
                  <a:lnTo>
                    <a:pt x="56355" y="110540"/>
                  </a:lnTo>
                  <a:lnTo>
                    <a:pt x="78669" y="114774"/>
                  </a:lnTo>
                  <a:lnTo>
                    <a:pt x="100816" y="111011"/>
                  </a:lnTo>
                  <a:lnTo>
                    <a:pt x="120302" y="102283"/>
                  </a:lnTo>
                  <a:lnTo>
                    <a:pt x="139205" y="85469"/>
                  </a:lnTo>
                  <a:lnTo>
                    <a:pt x="149123" y="73292"/>
                  </a:lnTo>
                  <a:lnTo>
                    <a:pt x="151626" y="67082"/>
                  </a:lnTo>
                  <a:lnTo>
                    <a:pt x="152526" y="54537"/>
                  </a:lnTo>
                  <a:lnTo>
                    <a:pt x="151779" y="50345"/>
                  </a:lnTo>
                  <a:lnTo>
                    <a:pt x="150575" y="47550"/>
                  </a:lnTo>
                  <a:lnTo>
                    <a:pt x="149066" y="45687"/>
                  </a:lnTo>
                  <a:lnTo>
                    <a:pt x="147355" y="45151"/>
                  </a:lnTo>
                  <a:lnTo>
                    <a:pt x="145509" y="45498"/>
                  </a:lnTo>
                  <a:lnTo>
                    <a:pt x="143572" y="46436"/>
                  </a:lnTo>
                  <a:lnTo>
                    <a:pt x="141421" y="55004"/>
                  </a:lnTo>
                  <a:lnTo>
                    <a:pt x="140631" y="98712"/>
                  </a:lnTo>
                  <a:lnTo>
                    <a:pt x="145542" y="143051"/>
                  </a:lnTo>
                  <a:lnTo>
                    <a:pt x="151939" y="177907"/>
                  </a:lnTo>
                  <a:lnTo>
                    <a:pt x="157604" y="216446"/>
                  </a:lnTo>
                  <a:lnTo>
                    <a:pt x="161063" y="257093"/>
                  </a:lnTo>
                  <a:lnTo>
                    <a:pt x="160248" y="298677"/>
                  </a:lnTo>
                  <a:lnTo>
                    <a:pt x="151891" y="336914"/>
                  </a:lnTo>
                  <a:lnTo>
                    <a:pt x="137357" y="370607"/>
                  </a:lnTo>
                  <a:lnTo>
                    <a:pt x="116786" y="397341"/>
                  </a:lnTo>
                  <a:lnTo>
                    <a:pt x="93532" y="411574"/>
                  </a:lnTo>
                  <a:lnTo>
                    <a:pt x="70497" y="416489"/>
                  </a:lnTo>
                  <a:lnTo>
                    <a:pt x="50852" y="413969"/>
                  </a:lnTo>
                  <a:lnTo>
                    <a:pt x="23925" y="397876"/>
                  </a:lnTo>
                  <a:lnTo>
                    <a:pt x="12280" y="379356"/>
                  </a:lnTo>
                  <a:lnTo>
                    <a:pt x="3639" y="348893"/>
                  </a:lnTo>
                  <a:lnTo>
                    <a:pt x="0" y="321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498"/>
            <p:cNvSpPr/>
            <p:nvPr>
              <p:custDataLst>
                <p:tags r:id="rId58"/>
              </p:custDataLst>
            </p:nvPr>
          </p:nvSpPr>
          <p:spPr>
            <a:xfrm>
              <a:off x="8092892" y="4484322"/>
              <a:ext cx="130359" cy="309929"/>
            </a:xfrm>
            <a:custGeom>
              <a:avLst/>
              <a:gdLst/>
              <a:ahLst/>
              <a:cxnLst/>
              <a:rect l="0" t="0" r="0" b="0"/>
              <a:pathLst>
                <a:path w="130359" h="309929">
                  <a:moveTo>
                    <a:pt x="130358" y="17828"/>
                  </a:moveTo>
                  <a:lnTo>
                    <a:pt x="130358" y="17828"/>
                  </a:lnTo>
                  <a:lnTo>
                    <a:pt x="96344" y="1527"/>
                  </a:lnTo>
                  <a:lnTo>
                    <a:pt x="87959" y="0"/>
                  </a:lnTo>
                  <a:lnTo>
                    <a:pt x="77646" y="4965"/>
                  </a:lnTo>
                  <a:lnTo>
                    <a:pt x="53781" y="28771"/>
                  </a:lnTo>
                  <a:lnTo>
                    <a:pt x="34996" y="65912"/>
                  </a:lnTo>
                  <a:lnTo>
                    <a:pt x="22358" y="102228"/>
                  </a:lnTo>
                  <a:lnTo>
                    <a:pt x="11097" y="144239"/>
                  </a:lnTo>
                  <a:lnTo>
                    <a:pt x="3739" y="188781"/>
                  </a:lnTo>
                  <a:lnTo>
                    <a:pt x="0" y="226922"/>
                  </a:lnTo>
                  <a:lnTo>
                    <a:pt x="454" y="258925"/>
                  </a:lnTo>
                  <a:lnTo>
                    <a:pt x="7712" y="284908"/>
                  </a:lnTo>
                  <a:lnTo>
                    <a:pt x="14022" y="293954"/>
                  </a:lnTo>
                  <a:lnTo>
                    <a:pt x="30440" y="305886"/>
                  </a:lnTo>
                  <a:lnTo>
                    <a:pt x="47615" y="309778"/>
                  </a:lnTo>
                  <a:lnTo>
                    <a:pt x="73208" y="309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499"/>
            <p:cNvSpPr/>
            <p:nvPr>
              <p:custDataLst>
                <p:tags r:id="rId59"/>
              </p:custDataLst>
            </p:nvPr>
          </p:nvSpPr>
          <p:spPr>
            <a:xfrm>
              <a:off x="8338843" y="4546600"/>
              <a:ext cx="17758" cy="228601"/>
            </a:xfrm>
            <a:custGeom>
              <a:avLst/>
              <a:gdLst/>
              <a:ahLst/>
              <a:cxnLst/>
              <a:rect l="0" t="0" r="0" b="0"/>
              <a:pathLst>
                <a:path w="17758" h="228601">
                  <a:moveTo>
                    <a:pt x="5057" y="0"/>
                  </a:moveTo>
                  <a:lnTo>
                    <a:pt x="5057" y="0"/>
                  </a:lnTo>
                  <a:lnTo>
                    <a:pt x="693" y="18736"/>
                  </a:lnTo>
                  <a:lnTo>
                    <a:pt x="0" y="59252"/>
                  </a:lnTo>
                  <a:lnTo>
                    <a:pt x="2339" y="95714"/>
                  </a:lnTo>
                  <a:lnTo>
                    <a:pt x="5731" y="131675"/>
                  </a:lnTo>
                  <a:lnTo>
                    <a:pt x="11606" y="178009"/>
                  </a:lnTo>
                  <a:lnTo>
                    <a:pt x="1775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500"/>
            <p:cNvSpPr/>
            <p:nvPr>
              <p:custDataLst>
                <p:tags r:id="rId60"/>
              </p:custDataLst>
            </p:nvPr>
          </p:nvSpPr>
          <p:spPr>
            <a:xfrm>
              <a:off x="8321191" y="4516256"/>
              <a:ext cx="146986" cy="298076"/>
            </a:xfrm>
            <a:custGeom>
              <a:avLst/>
              <a:gdLst/>
              <a:ahLst/>
              <a:cxnLst/>
              <a:rect l="0" t="0" r="0" b="0"/>
              <a:pathLst>
                <a:path w="146986" h="298076">
                  <a:moveTo>
                    <a:pt x="3659" y="17644"/>
                  </a:moveTo>
                  <a:lnTo>
                    <a:pt x="3659" y="17644"/>
                  </a:lnTo>
                  <a:lnTo>
                    <a:pt x="288" y="10902"/>
                  </a:lnTo>
                  <a:lnTo>
                    <a:pt x="0" y="8210"/>
                  </a:lnTo>
                  <a:lnTo>
                    <a:pt x="1563" y="3338"/>
                  </a:lnTo>
                  <a:lnTo>
                    <a:pt x="4378" y="1757"/>
                  </a:lnTo>
                  <a:lnTo>
                    <a:pt x="13151" y="0"/>
                  </a:lnTo>
                  <a:lnTo>
                    <a:pt x="36731" y="5752"/>
                  </a:lnTo>
                  <a:lnTo>
                    <a:pt x="69433" y="29878"/>
                  </a:lnTo>
                  <a:lnTo>
                    <a:pt x="105933" y="70580"/>
                  </a:lnTo>
                  <a:lnTo>
                    <a:pt x="127196" y="102084"/>
                  </a:lnTo>
                  <a:lnTo>
                    <a:pt x="142525" y="134900"/>
                  </a:lnTo>
                  <a:lnTo>
                    <a:pt x="146985" y="168300"/>
                  </a:lnTo>
                  <a:lnTo>
                    <a:pt x="138790" y="215467"/>
                  </a:lnTo>
                  <a:lnTo>
                    <a:pt x="116213" y="253980"/>
                  </a:lnTo>
                  <a:lnTo>
                    <a:pt x="83810" y="280992"/>
                  </a:lnTo>
                  <a:lnTo>
                    <a:pt x="57512" y="295658"/>
                  </a:lnTo>
                  <a:lnTo>
                    <a:pt x="44997" y="298075"/>
                  </a:lnTo>
                  <a:lnTo>
                    <a:pt x="39684" y="297731"/>
                  </a:lnTo>
                  <a:lnTo>
                    <a:pt x="30018" y="291705"/>
                  </a:lnTo>
                  <a:lnTo>
                    <a:pt x="16359" y="27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501"/>
            <p:cNvSpPr/>
            <p:nvPr>
              <p:custDataLst>
                <p:tags r:id="rId61"/>
              </p:custDataLst>
            </p:nvPr>
          </p:nvSpPr>
          <p:spPr>
            <a:xfrm>
              <a:off x="8591550" y="4483100"/>
              <a:ext cx="130978" cy="336551"/>
            </a:xfrm>
            <a:custGeom>
              <a:avLst/>
              <a:gdLst/>
              <a:ahLst/>
              <a:cxnLst/>
              <a:rect l="0" t="0" r="0" b="0"/>
              <a:pathLst>
                <a:path w="130978" h="336551">
                  <a:moveTo>
                    <a:pt x="101600" y="0"/>
                  </a:moveTo>
                  <a:lnTo>
                    <a:pt x="101600" y="0"/>
                  </a:lnTo>
                  <a:lnTo>
                    <a:pt x="96132" y="0"/>
                  </a:lnTo>
                  <a:lnTo>
                    <a:pt x="111202" y="43351"/>
                  </a:lnTo>
                  <a:lnTo>
                    <a:pt x="122397" y="89593"/>
                  </a:lnTo>
                  <a:lnTo>
                    <a:pt x="128011" y="129895"/>
                  </a:lnTo>
                  <a:lnTo>
                    <a:pt x="130977" y="173677"/>
                  </a:lnTo>
                  <a:lnTo>
                    <a:pt x="130178" y="216890"/>
                  </a:lnTo>
                  <a:lnTo>
                    <a:pt x="122768" y="254910"/>
                  </a:lnTo>
                  <a:lnTo>
                    <a:pt x="96582" y="301307"/>
                  </a:lnTo>
                  <a:lnTo>
                    <a:pt x="72089" y="321121"/>
                  </a:lnTo>
                  <a:lnTo>
                    <a:pt x="46151" y="332515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502"/>
            <p:cNvSpPr/>
            <p:nvPr>
              <p:custDataLst>
                <p:tags r:id="rId62"/>
              </p:custDataLst>
            </p:nvPr>
          </p:nvSpPr>
          <p:spPr>
            <a:xfrm>
              <a:off x="8712200" y="485775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95250" y="0"/>
                  </a:moveTo>
                  <a:lnTo>
                    <a:pt x="95250" y="0"/>
                  </a:lnTo>
                  <a:lnTo>
                    <a:pt x="54430" y="3198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283"/>
          <p:cNvGrpSpPr/>
          <p:nvPr/>
        </p:nvGrpSpPr>
        <p:grpSpPr>
          <a:xfrm>
            <a:off x="9398000" y="4503033"/>
            <a:ext cx="400051" cy="300477"/>
            <a:chOff x="9398000" y="4503033"/>
            <a:chExt cx="400051" cy="300477"/>
          </a:xfrm>
        </p:grpSpPr>
        <p:sp>
          <p:nvSpPr>
            <p:cNvPr id="267" name="SMARTInkShape-1503"/>
            <p:cNvSpPr/>
            <p:nvPr>
              <p:custDataLst>
                <p:tags r:id="rId51"/>
              </p:custDataLst>
            </p:nvPr>
          </p:nvSpPr>
          <p:spPr>
            <a:xfrm>
              <a:off x="9398000" y="4503033"/>
              <a:ext cx="93622" cy="300477"/>
            </a:xfrm>
            <a:custGeom>
              <a:avLst/>
              <a:gdLst/>
              <a:ahLst/>
              <a:cxnLst/>
              <a:rect l="0" t="0" r="0" b="0"/>
              <a:pathLst>
                <a:path w="93622" h="30047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3409"/>
                  </a:lnTo>
                  <a:lnTo>
                    <a:pt x="1881" y="89146"/>
                  </a:lnTo>
                  <a:lnTo>
                    <a:pt x="5775" y="126619"/>
                  </a:lnTo>
                  <a:lnTo>
                    <a:pt x="12209" y="164440"/>
                  </a:lnTo>
                  <a:lnTo>
                    <a:pt x="16009" y="202416"/>
                  </a:lnTo>
                  <a:lnTo>
                    <a:pt x="17698" y="238344"/>
                  </a:lnTo>
                  <a:lnTo>
                    <a:pt x="18649" y="278844"/>
                  </a:lnTo>
                  <a:lnTo>
                    <a:pt x="18997" y="300476"/>
                  </a:lnTo>
                  <a:lnTo>
                    <a:pt x="19752" y="254602"/>
                  </a:lnTo>
                  <a:lnTo>
                    <a:pt x="24118" y="213733"/>
                  </a:lnTo>
                  <a:lnTo>
                    <a:pt x="27887" y="194691"/>
                  </a:lnTo>
                  <a:lnTo>
                    <a:pt x="31292" y="188766"/>
                  </a:lnTo>
                  <a:lnTo>
                    <a:pt x="35678" y="184817"/>
                  </a:lnTo>
                  <a:lnTo>
                    <a:pt x="45489" y="180428"/>
                  </a:lnTo>
                  <a:lnTo>
                    <a:pt x="54554" y="178478"/>
                  </a:lnTo>
                  <a:lnTo>
                    <a:pt x="58947" y="179368"/>
                  </a:lnTo>
                  <a:lnTo>
                    <a:pt x="67591" y="184121"/>
                  </a:lnTo>
                  <a:lnTo>
                    <a:pt x="80391" y="201472"/>
                  </a:lnTo>
                  <a:lnTo>
                    <a:pt x="89750" y="224487"/>
                  </a:lnTo>
                  <a:lnTo>
                    <a:pt x="93621" y="252552"/>
                  </a:lnTo>
                  <a:lnTo>
                    <a:pt x="90763" y="267212"/>
                  </a:lnTo>
                  <a:lnTo>
                    <a:pt x="88026" y="273097"/>
                  </a:lnTo>
                  <a:lnTo>
                    <a:pt x="79340" y="281517"/>
                  </a:lnTo>
                  <a:lnTo>
                    <a:pt x="74059" y="284750"/>
                  </a:lnTo>
                  <a:lnTo>
                    <a:pt x="62549" y="286462"/>
                  </a:lnTo>
                  <a:lnTo>
                    <a:pt x="46049" y="283457"/>
                  </a:lnTo>
                  <a:lnTo>
                    <a:pt x="24905" y="278462"/>
                  </a:lnTo>
                  <a:lnTo>
                    <a:pt x="22953" y="277069"/>
                  </a:lnTo>
                  <a:lnTo>
                    <a:pt x="1905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504"/>
            <p:cNvSpPr/>
            <p:nvPr>
              <p:custDataLst>
                <p:tags r:id="rId52"/>
              </p:custDataLst>
            </p:nvPr>
          </p:nvSpPr>
          <p:spPr>
            <a:xfrm>
              <a:off x="9665484" y="4706310"/>
              <a:ext cx="88117" cy="11741"/>
            </a:xfrm>
            <a:custGeom>
              <a:avLst/>
              <a:gdLst/>
              <a:ahLst/>
              <a:cxnLst/>
              <a:rect l="0" t="0" r="0" b="0"/>
              <a:pathLst>
                <a:path w="88117" h="11741">
                  <a:moveTo>
                    <a:pt x="18266" y="11740"/>
                  </a:moveTo>
                  <a:lnTo>
                    <a:pt x="18266" y="11740"/>
                  </a:lnTo>
                  <a:lnTo>
                    <a:pt x="1865" y="6273"/>
                  </a:lnTo>
                  <a:lnTo>
                    <a:pt x="982" y="5273"/>
                  </a:lnTo>
                  <a:lnTo>
                    <a:pt x="0" y="2280"/>
                  </a:lnTo>
                  <a:lnTo>
                    <a:pt x="1151" y="1200"/>
                  </a:lnTo>
                  <a:lnTo>
                    <a:pt x="6191" y="0"/>
                  </a:lnTo>
                  <a:lnTo>
                    <a:pt x="52607" y="1048"/>
                  </a:lnTo>
                  <a:lnTo>
                    <a:pt x="88116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505"/>
            <p:cNvSpPr/>
            <p:nvPr>
              <p:custDataLst>
                <p:tags r:id="rId53"/>
              </p:custDataLst>
            </p:nvPr>
          </p:nvSpPr>
          <p:spPr>
            <a:xfrm>
              <a:off x="9639300" y="47752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43351" y="17639"/>
                  </a:lnTo>
                  <a:lnTo>
                    <a:pt x="88182" y="9616"/>
                  </a:lnTo>
                  <a:lnTo>
                    <a:pt x="135018" y="316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284"/>
          <p:cNvGrpSpPr/>
          <p:nvPr/>
        </p:nvGrpSpPr>
        <p:grpSpPr>
          <a:xfrm>
            <a:off x="9988550" y="4371946"/>
            <a:ext cx="958851" cy="415955"/>
            <a:chOff x="9988550" y="4371946"/>
            <a:chExt cx="958851" cy="415955"/>
          </a:xfrm>
        </p:grpSpPr>
        <p:sp>
          <p:nvSpPr>
            <p:cNvPr id="271" name="SMARTInkShape-1506"/>
            <p:cNvSpPr/>
            <p:nvPr>
              <p:custDataLst>
                <p:tags r:id="rId45"/>
              </p:custDataLst>
            </p:nvPr>
          </p:nvSpPr>
          <p:spPr>
            <a:xfrm>
              <a:off x="10566400" y="4504340"/>
              <a:ext cx="135538" cy="250906"/>
            </a:xfrm>
            <a:custGeom>
              <a:avLst/>
              <a:gdLst/>
              <a:ahLst/>
              <a:cxnLst/>
              <a:rect l="0" t="0" r="0" b="0"/>
              <a:pathLst>
                <a:path w="135538" h="250906">
                  <a:moveTo>
                    <a:pt x="38100" y="35910"/>
                  </a:moveTo>
                  <a:lnTo>
                    <a:pt x="38100" y="35910"/>
                  </a:lnTo>
                  <a:lnTo>
                    <a:pt x="34730" y="19055"/>
                  </a:lnTo>
                  <a:lnTo>
                    <a:pt x="35147" y="13384"/>
                  </a:lnTo>
                  <a:lnTo>
                    <a:pt x="36837" y="8898"/>
                  </a:lnTo>
                  <a:lnTo>
                    <a:pt x="39374" y="5202"/>
                  </a:lnTo>
                  <a:lnTo>
                    <a:pt x="43183" y="2738"/>
                  </a:lnTo>
                  <a:lnTo>
                    <a:pt x="53059" y="0"/>
                  </a:lnTo>
                  <a:lnTo>
                    <a:pt x="77262" y="1830"/>
                  </a:lnTo>
                  <a:lnTo>
                    <a:pt x="94780" y="10650"/>
                  </a:lnTo>
                  <a:lnTo>
                    <a:pt x="111269" y="25389"/>
                  </a:lnTo>
                  <a:lnTo>
                    <a:pt x="125652" y="46050"/>
                  </a:lnTo>
                  <a:lnTo>
                    <a:pt x="135537" y="84854"/>
                  </a:lnTo>
                  <a:lnTo>
                    <a:pt x="134086" y="116929"/>
                  </a:lnTo>
                  <a:lnTo>
                    <a:pt x="128032" y="150941"/>
                  </a:lnTo>
                  <a:lnTo>
                    <a:pt x="112725" y="196444"/>
                  </a:lnTo>
                  <a:lnTo>
                    <a:pt x="100898" y="221323"/>
                  </a:lnTo>
                  <a:lnTo>
                    <a:pt x="84825" y="238495"/>
                  </a:lnTo>
                  <a:lnTo>
                    <a:pt x="75600" y="245050"/>
                  </a:lnTo>
                  <a:lnTo>
                    <a:pt x="54061" y="250452"/>
                  </a:lnTo>
                  <a:lnTo>
                    <a:pt x="42390" y="250905"/>
                  </a:lnTo>
                  <a:lnTo>
                    <a:pt x="25660" y="245763"/>
                  </a:lnTo>
                  <a:lnTo>
                    <a:pt x="19224" y="241428"/>
                  </a:lnTo>
                  <a:lnTo>
                    <a:pt x="10190" y="227206"/>
                  </a:lnTo>
                  <a:lnTo>
                    <a:pt x="0" y="201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507"/>
            <p:cNvSpPr/>
            <p:nvPr>
              <p:custDataLst>
                <p:tags r:id="rId46"/>
              </p:custDataLst>
            </p:nvPr>
          </p:nvSpPr>
          <p:spPr>
            <a:xfrm>
              <a:off x="10598411" y="4533900"/>
              <a:ext cx="6090" cy="203201"/>
            </a:xfrm>
            <a:custGeom>
              <a:avLst/>
              <a:gdLst/>
              <a:ahLst/>
              <a:cxnLst/>
              <a:rect l="0" t="0" r="0" b="0"/>
              <a:pathLst>
                <a:path w="6090" h="203201">
                  <a:moveTo>
                    <a:pt x="6089" y="0"/>
                  </a:moveTo>
                  <a:lnTo>
                    <a:pt x="6089" y="0"/>
                  </a:lnTo>
                  <a:lnTo>
                    <a:pt x="4208" y="12552"/>
                  </a:lnTo>
                  <a:lnTo>
                    <a:pt x="621" y="48183"/>
                  </a:lnTo>
                  <a:lnTo>
                    <a:pt x="0" y="90398"/>
                  </a:lnTo>
                  <a:lnTo>
                    <a:pt x="3187" y="135283"/>
                  </a:lnTo>
                  <a:lnTo>
                    <a:pt x="4810" y="182441"/>
                  </a:lnTo>
                  <a:lnTo>
                    <a:pt x="2261" y="200185"/>
                  </a:lnTo>
                  <a:lnTo>
                    <a:pt x="2830" y="201896"/>
                  </a:lnTo>
                  <a:lnTo>
                    <a:pt x="608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508"/>
            <p:cNvSpPr/>
            <p:nvPr>
              <p:custDataLst>
                <p:tags r:id="rId47"/>
              </p:custDataLst>
            </p:nvPr>
          </p:nvSpPr>
          <p:spPr>
            <a:xfrm>
              <a:off x="10373251" y="4485282"/>
              <a:ext cx="116950" cy="283569"/>
            </a:xfrm>
            <a:custGeom>
              <a:avLst/>
              <a:gdLst/>
              <a:ahLst/>
              <a:cxnLst/>
              <a:rect l="0" t="0" r="0" b="0"/>
              <a:pathLst>
                <a:path w="116950" h="283569">
                  <a:moveTo>
                    <a:pt x="116949" y="29568"/>
                  </a:moveTo>
                  <a:lnTo>
                    <a:pt x="116949" y="29568"/>
                  </a:lnTo>
                  <a:lnTo>
                    <a:pt x="111923" y="17634"/>
                  </a:lnTo>
                  <a:lnTo>
                    <a:pt x="109109" y="8863"/>
                  </a:lnTo>
                  <a:lnTo>
                    <a:pt x="107489" y="5182"/>
                  </a:lnTo>
                  <a:lnTo>
                    <a:pt x="104293" y="2727"/>
                  </a:lnTo>
                  <a:lnTo>
                    <a:pt x="95096" y="0"/>
                  </a:lnTo>
                  <a:lnTo>
                    <a:pt x="78019" y="1836"/>
                  </a:lnTo>
                  <a:lnTo>
                    <a:pt x="56182" y="16961"/>
                  </a:lnTo>
                  <a:lnTo>
                    <a:pt x="31838" y="49430"/>
                  </a:lnTo>
                  <a:lnTo>
                    <a:pt x="17033" y="81905"/>
                  </a:lnTo>
                  <a:lnTo>
                    <a:pt x="5514" y="119857"/>
                  </a:lnTo>
                  <a:lnTo>
                    <a:pt x="395" y="160243"/>
                  </a:lnTo>
                  <a:lnTo>
                    <a:pt x="0" y="196066"/>
                  </a:lnTo>
                  <a:lnTo>
                    <a:pt x="5627" y="240238"/>
                  </a:lnTo>
                  <a:lnTo>
                    <a:pt x="8867" y="252564"/>
                  </a:lnTo>
                  <a:lnTo>
                    <a:pt x="13851" y="261488"/>
                  </a:lnTo>
                  <a:lnTo>
                    <a:pt x="26912" y="273285"/>
                  </a:lnTo>
                  <a:lnTo>
                    <a:pt x="40244" y="278998"/>
                  </a:lnTo>
                  <a:lnTo>
                    <a:pt x="59799" y="28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509"/>
            <p:cNvSpPr/>
            <p:nvPr>
              <p:custDataLst>
                <p:tags r:id="rId48"/>
              </p:custDataLst>
            </p:nvPr>
          </p:nvSpPr>
          <p:spPr>
            <a:xfrm>
              <a:off x="9988550" y="4371946"/>
              <a:ext cx="222251" cy="409605"/>
            </a:xfrm>
            <a:custGeom>
              <a:avLst/>
              <a:gdLst/>
              <a:ahLst/>
              <a:cxnLst/>
              <a:rect l="0" t="0" r="0" b="0"/>
              <a:pathLst>
                <a:path w="222251" h="409605">
                  <a:moveTo>
                    <a:pt x="0" y="238154"/>
                  </a:moveTo>
                  <a:lnTo>
                    <a:pt x="0" y="238154"/>
                  </a:lnTo>
                  <a:lnTo>
                    <a:pt x="10844" y="237448"/>
                  </a:lnTo>
                  <a:lnTo>
                    <a:pt x="27437" y="231673"/>
                  </a:lnTo>
                  <a:lnTo>
                    <a:pt x="66164" y="205551"/>
                  </a:lnTo>
                  <a:lnTo>
                    <a:pt x="91179" y="173617"/>
                  </a:lnTo>
                  <a:lnTo>
                    <a:pt x="113094" y="129505"/>
                  </a:lnTo>
                  <a:lnTo>
                    <a:pt x="129621" y="87428"/>
                  </a:lnTo>
                  <a:lnTo>
                    <a:pt x="136713" y="51521"/>
                  </a:lnTo>
                  <a:lnTo>
                    <a:pt x="135444" y="25281"/>
                  </a:lnTo>
                  <a:lnTo>
                    <a:pt x="130518" y="12781"/>
                  </a:lnTo>
                  <a:lnTo>
                    <a:pt x="127229" y="7472"/>
                  </a:lnTo>
                  <a:lnTo>
                    <a:pt x="119811" y="1573"/>
                  </a:lnTo>
                  <a:lnTo>
                    <a:pt x="115857" y="0"/>
                  </a:lnTo>
                  <a:lnTo>
                    <a:pt x="112516" y="362"/>
                  </a:lnTo>
                  <a:lnTo>
                    <a:pt x="109582" y="2015"/>
                  </a:lnTo>
                  <a:lnTo>
                    <a:pt x="106922" y="4528"/>
                  </a:lnTo>
                  <a:lnTo>
                    <a:pt x="96435" y="24920"/>
                  </a:lnTo>
                  <a:lnTo>
                    <a:pt x="87761" y="60046"/>
                  </a:lnTo>
                  <a:lnTo>
                    <a:pt x="84866" y="93143"/>
                  </a:lnTo>
                  <a:lnTo>
                    <a:pt x="84284" y="130666"/>
                  </a:lnTo>
                  <a:lnTo>
                    <a:pt x="86378" y="168509"/>
                  </a:lnTo>
                  <a:lnTo>
                    <a:pt x="89660" y="210258"/>
                  </a:lnTo>
                  <a:lnTo>
                    <a:pt x="92766" y="252567"/>
                  </a:lnTo>
                  <a:lnTo>
                    <a:pt x="94146" y="290186"/>
                  </a:lnTo>
                  <a:lnTo>
                    <a:pt x="94923" y="336356"/>
                  </a:lnTo>
                  <a:lnTo>
                    <a:pt x="94480" y="376921"/>
                  </a:lnTo>
                  <a:lnTo>
                    <a:pt x="88977" y="396485"/>
                  </a:lnTo>
                  <a:lnTo>
                    <a:pt x="88923" y="393409"/>
                  </a:lnTo>
                  <a:lnTo>
                    <a:pt x="106578" y="354176"/>
                  </a:lnTo>
                  <a:lnTo>
                    <a:pt x="127982" y="313570"/>
                  </a:lnTo>
                  <a:lnTo>
                    <a:pt x="146341" y="292014"/>
                  </a:lnTo>
                  <a:lnTo>
                    <a:pt x="158879" y="283729"/>
                  </a:lnTo>
                  <a:lnTo>
                    <a:pt x="163775" y="281942"/>
                  </a:lnTo>
                  <a:lnTo>
                    <a:pt x="167745" y="281457"/>
                  </a:lnTo>
                  <a:lnTo>
                    <a:pt x="178584" y="284145"/>
                  </a:lnTo>
                  <a:lnTo>
                    <a:pt x="182556" y="285748"/>
                  </a:lnTo>
                  <a:lnTo>
                    <a:pt x="190732" y="295055"/>
                  </a:lnTo>
                  <a:lnTo>
                    <a:pt x="198364" y="309305"/>
                  </a:lnTo>
                  <a:lnTo>
                    <a:pt x="207131" y="347197"/>
                  </a:lnTo>
                  <a:lnTo>
                    <a:pt x="212597" y="376296"/>
                  </a:lnTo>
                  <a:lnTo>
                    <a:pt x="222250" y="409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510"/>
            <p:cNvSpPr/>
            <p:nvPr>
              <p:custDataLst>
                <p:tags r:id="rId49"/>
              </p:custDataLst>
            </p:nvPr>
          </p:nvSpPr>
          <p:spPr>
            <a:xfrm>
              <a:off x="10756900" y="4464933"/>
              <a:ext cx="114375" cy="322968"/>
            </a:xfrm>
            <a:custGeom>
              <a:avLst/>
              <a:gdLst/>
              <a:ahLst/>
              <a:cxnLst/>
              <a:rect l="0" t="0" r="0" b="0"/>
              <a:pathLst>
                <a:path w="114375" h="322968">
                  <a:moveTo>
                    <a:pt x="50800" y="5467"/>
                  </a:moveTo>
                  <a:lnTo>
                    <a:pt x="50800" y="5467"/>
                  </a:lnTo>
                  <a:lnTo>
                    <a:pt x="50799" y="0"/>
                  </a:lnTo>
                  <a:lnTo>
                    <a:pt x="57542" y="2749"/>
                  </a:lnTo>
                  <a:lnTo>
                    <a:pt x="75218" y="21516"/>
                  </a:lnTo>
                  <a:lnTo>
                    <a:pt x="94959" y="62904"/>
                  </a:lnTo>
                  <a:lnTo>
                    <a:pt x="105939" y="101080"/>
                  </a:lnTo>
                  <a:lnTo>
                    <a:pt x="113406" y="141800"/>
                  </a:lnTo>
                  <a:lnTo>
                    <a:pt x="114374" y="178713"/>
                  </a:lnTo>
                  <a:lnTo>
                    <a:pt x="106807" y="213934"/>
                  </a:lnTo>
                  <a:lnTo>
                    <a:pt x="93331" y="246285"/>
                  </a:lnTo>
                  <a:lnTo>
                    <a:pt x="65205" y="283627"/>
                  </a:lnTo>
                  <a:lnTo>
                    <a:pt x="32490" y="310057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511"/>
            <p:cNvSpPr/>
            <p:nvPr>
              <p:custDataLst>
                <p:tags r:id="rId50"/>
              </p:custDataLst>
            </p:nvPr>
          </p:nvSpPr>
          <p:spPr>
            <a:xfrm>
              <a:off x="10934700" y="4749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285"/>
          <p:cNvGrpSpPr/>
          <p:nvPr/>
        </p:nvGrpSpPr>
        <p:grpSpPr>
          <a:xfrm>
            <a:off x="1936750" y="5463829"/>
            <a:ext cx="882651" cy="484628"/>
            <a:chOff x="1936750" y="5463829"/>
            <a:chExt cx="882651" cy="484628"/>
          </a:xfrm>
        </p:grpSpPr>
        <p:sp>
          <p:nvSpPr>
            <p:cNvPr id="278" name="SMARTInkShape-1512"/>
            <p:cNvSpPr/>
            <p:nvPr>
              <p:custDataLst>
                <p:tags r:id="rId40"/>
              </p:custDataLst>
            </p:nvPr>
          </p:nvSpPr>
          <p:spPr>
            <a:xfrm>
              <a:off x="1939446" y="5597390"/>
              <a:ext cx="16355" cy="340092"/>
            </a:xfrm>
            <a:custGeom>
              <a:avLst/>
              <a:gdLst/>
              <a:ahLst/>
              <a:cxnLst/>
              <a:rect l="0" t="0" r="0" b="0"/>
              <a:pathLst>
                <a:path w="16355" h="340092">
                  <a:moveTo>
                    <a:pt x="10004" y="16010"/>
                  </a:moveTo>
                  <a:lnTo>
                    <a:pt x="10004" y="16010"/>
                  </a:lnTo>
                  <a:lnTo>
                    <a:pt x="10004" y="9268"/>
                  </a:lnTo>
                  <a:lnTo>
                    <a:pt x="9298" y="7282"/>
                  </a:lnTo>
                  <a:lnTo>
                    <a:pt x="8122" y="5959"/>
                  </a:lnTo>
                  <a:lnTo>
                    <a:pt x="6633" y="5075"/>
                  </a:lnTo>
                  <a:lnTo>
                    <a:pt x="5640" y="3781"/>
                  </a:lnTo>
                  <a:lnTo>
                    <a:pt x="4242" y="0"/>
                  </a:lnTo>
                  <a:lnTo>
                    <a:pt x="4046" y="397"/>
                  </a:lnTo>
                  <a:lnTo>
                    <a:pt x="3706" y="37577"/>
                  </a:lnTo>
                  <a:lnTo>
                    <a:pt x="3677" y="76395"/>
                  </a:lnTo>
                  <a:lnTo>
                    <a:pt x="2964" y="100717"/>
                  </a:lnTo>
                  <a:lnTo>
                    <a:pt x="1783" y="127514"/>
                  </a:lnTo>
                  <a:lnTo>
                    <a:pt x="290" y="155963"/>
                  </a:lnTo>
                  <a:lnTo>
                    <a:pt x="0" y="188335"/>
                  </a:lnTo>
                  <a:lnTo>
                    <a:pt x="513" y="223321"/>
                  </a:lnTo>
                  <a:lnTo>
                    <a:pt x="1560" y="260050"/>
                  </a:lnTo>
                  <a:lnTo>
                    <a:pt x="4605" y="306506"/>
                  </a:lnTo>
                  <a:lnTo>
                    <a:pt x="10286" y="337033"/>
                  </a:lnTo>
                  <a:lnTo>
                    <a:pt x="12308" y="340091"/>
                  </a:lnTo>
                  <a:lnTo>
                    <a:pt x="13657" y="338603"/>
                  </a:lnTo>
                  <a:lnTo>
                    <a:pt x="16354" y="314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513"/>
            <p:cNvSpPr/>
            <p:nvPr>
              <p:custDataLst>
                <p:tags r:id="rId41"/>
              </p:custDataLst>
            </p:nvPr>
          </p:nvSpPr>
          <p:spPr>
            <a:xfrm>
              <a:off x="1936750" y="5513118"/>
              <a:ext cx="186901" cy="435339"/>
            </a:xfrm>
            <a:custGeom>
              <a:avLst/>
              <a:gdLst/>
              <a:ahLst/>
              <a:cxnLst/>
              <a:rect l="0" t="0" r="0" b="0"/>
              <a:pathLst>
                <a:path w="186901" h="435339">
                  <a:moveTo>
                    <a:pt x="25400" y="68532"/>
                  </a:moveTo>
                  <a:lnTo>
                    <a:pt x="25400" y="68532"/>
                  </a:lnTo>
                  <a:lnTo>
                    <a:pt x="22029" y="61790"/>
                  </a:lnTo>
                  <a:lnTo>
                    <a:pt x="22255" y="52836"/>
                  </a:lnTo>
                  <a:lnTo>
                    <a:pt x="28150" y="29839"/>
                  </a:lnTo>
                  <a:lnTo>
                    <a:pt x="35794" y="19350"/>
                  </a:lnTo>
                  <a:lnTo>
                    <a:pt x="48364" y="9984"/>
                  </a:lnTo>
                  <a:lnTo>
                    <a:pt x="68062" y="1118"/>
                  </a:lnTo>
                  <a:lnTo>
                    <a:pt x="87164" y="0"/>
                  </a:lnTo>
                  <a:lnTo>
                    <a:pt x="125795" y="10780"/>
                  </a:lnTo>
                  <a:lnTo>
                    <a:pt x="146455" y="29694"/>
                  </a:lnTo>
                  <a:lnTo>
                    <a:pt x="165280" y="59737"/>
                  </a:lnTo>
                  <a:lnTo>
                    <a:pt x="178351" y="101312"/>
                  </a:lnTo>
                  <a:lnTo>
                    <a:pt x="182400" y="126368"/>
                  </a:lnTo>
                  <a:lnTo>
                    <a:pt x="185100" y="153657"/>
                  </a:lnTo>
                  <a:lnTo>
                    <a:pt x="186900" y="182432"/>
                  </a:lnTo>
                  <a:lnTo>
                    <a:pt x="186689" y="210082"/>
                  </a:lnTo>
                  <a:lnTo>
                    <a:pt x="185137" y="236982"/>
                  </a:lnTo>
                  <a:lnTo>
                    <a:pt x="182691" y="263382"/>
                  </a:lnTo>
                  <a:lnTo>
                    <a:pt x="172448" y="309649"/>
                  </a:lnTo>
                  <a:lnTo>
                    <a:pt x="157077" y="349262"/>
                  </a:lnTo>
                  <a:lnTo>
                    <a:pt x="136134" y="380979"/>
                  </a:lnTo>
                  <a:lnTo>
                    <a:pt x="93801" y="415893"/>
                  </a:lnTo>
                  <a:lnTo>
                    <a:pt x="52252" y="433999"/>
                  </a:lnTo>
                  <a:lnTo>
                    <a:pt x="29808" y="435338"/>
                  </a:lnTo>
                  <a:lnTo>
                    <a:pt x="19872" y="433719"/>
                  </a:lnTo>
                  <a:lnTo>
                    <a:pt x="13248" y="428407"/>
                  </a:lnTo>
                  <a:lnTo>
                    <a:pt x="0" y="392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514"/>
            <p:cNvSpPr/>
            <p:nvPr>
              <p:custDataLst>
                <p:tags r:id="rId42"/>
              </p:custDataLst>
            </p:nvPr>
          </p:nvSpPr>
          <p:spPr>
            <a:xfrm>
              <a:off x="2330450" y="57150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41427" y="1441"/>
                  </a:lnTo>
                  <a:lnTo>
                    <a:pt x="87927" y="19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515"/>
            <p:cNvSpPr/>
            <p:nvPr>
              <p:custDataLst>
                <p:tags r:id="rId43"/>
              </p:custDataLst>
            </p:nvPr>
          </p:nvSpPr>
          <p:spPr>
            <a:xfrm>
              <a:off x="2343150" y="5791200"/>
              <a:ext cx="171451" cy="44451"/>
            </a:xfrm>
            <a:custGeom>
              <a:avLst/>
              <a:gdLst/>
              <a:ahLst/>
              <a:cxnLst/>
              <a:rect l="0" t="0" r="0" b="0"/>
              <a:pathLst>
                <a:path w="171451" h="44451">
                  <a:moveTo>
                    <a:pt x="0" y="44450"/>
                  </a:moveTo>
                  <a:lnTo>
                    <a:pt x="0" y="44450"/>
                  </a:lnTo>
                  <a:lnTo>
                    <a:pt x="6481" y="43745"/>
                  </a:lnTo>
                  <a:lnTo>
                    <a:pt x="42716" y="35611"/>
                  </a:lnTo>
                  <a:lnTo>
                    <a:pt x="87681" y="22781"/>
                  </a:lnTo>
                  <a:lnTo>
                    <a:pt x="121049" y="1341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516"/>
            <p:cNvSpPr/>
            <p:nvPr>
              <p:custDataLst>
                <p:tags r:id="rId44"/>
              </p:custDataLst>
            </p:nvPr>
          </p:nvSpPr>
          <p:spPr>
            <a:xfrm>
              <a:off x="2694705" y="5463829"/>
              <a:ext cx="124696" cy="385994"/>
            </a:xfrm>
            <a:custGeom>
              <a:avLst/>
              <a:gdLst/>
              <a:ahLst/>
              <a:cxnLst/>
              <a:rect l="0" t="0" r="0" b="0"/>
              <a:pathLst>
                <a:path w="124696" h="385994">
                  <a:moveTo>
                    <a:pt x="124695" y="60671"/>
                  </a:moveTo>
                  <a:lnTo>
                    <a:pt x="124695" y="60671"/>
                  </a:lnTo>
                  <a:lnTo>
                    <a:pt x="108067" y="28033"/>
                  </a:lnTo>
                  <a:lnTo>
                    <a:pt x="96844" y="16531"/>
                  </a:lnTo>
                  <a:lnTo>
                    <a:pt x="82448" y="6716"/>
                  </a:lnTo>
                  <a:lnTo>
                    <a:pt x="55106" y="0"/>
                  </a:lnTo>
                  <a:lnTo>
                    <a:pt x="28033" y="1380"/>
                  </a:lnTo>
                  <a:lnTo>
                    <a:pt x="14471" y="6332"/>
                  </a:lnTo>
                  <a:lnTo>
                    <a:pt x="8879" y="9628"/>
                  </a:lnTo>
                  <a:lnTo>
                    <a:pt x="5151" y="13237"/>
                  </a:lnTo>
                  <a:lnTo>
                    <a:pt x="1009" y="21009"/>
                  </a:lnTo>
                  <a:lnTo>
                    <a:pt x="1315" y="25058"/>
                  </a:lnTo>
                  <a:lnTo>
                    <a:pt x="5419" y="33319"/>
                  </a:lnTo>
                  <a:lnTo>
                    <a:pt x="26032" y="55190"/>
                  </a:lnTo>
                  <a:lnTo>
                    <a:pt x="69351" y="89556"/>
                  </a:lnTo>
                  <a:lnTo>
                    <a:pt x="91599" y="117364"/>
                  </a:lnTo>
                  <a:lnTo>
                    <a:pt x="99402" y="135727"/>
                  </a:lnTo>
                  <a:lnTo>
                    <a:pt x="101483" y="144575"/>
                  </a:lnTo>
                  <a:lnTo>
                    <a:pt x="96269" y="163813"/>
                  </a:lnTo>
                  <a:lnTo>
                    <a:pt x="69926" y="204909"/>
                  </a:lnTo>
                  <a:lnTo>
                    <a:pt x="38957" y="231084"/>
                  </a:lnTo>
                  <a:lnTo>
                    <a:pt x="27558" y="238245"/>
                  </a:lnTo>
                  <a:lnTo>
                    <a:pt x="22543" y="239731"/>
                  </a:lnTo>
                  <a:lnTo>
                    <a:pt x="13207" y="239501"/>
                  </a:lnTo>
                  <a:lnTo>
                    <a:pt x="6236" y="237048"/>
                  </a:lnTo>
                  <a:lnTo>
                    <a:pt x="3389" y="235406"/>
                  </a:lnTo>
                  <a:lnTo>
                    <a:pt x="2902" y="233605"/>
                  </a:lnTo>
                  <a:lnTo>
                    <a:pt x="3989" y="231700"/>
                  </a:lnTo>
                  <a:lnTo>
                    <a:pt x="6124" y="229723"/>
                  </a:lnTo>
                  <a:lnTo>
                    <a:pt x="12260" y="227527"/>
                  </a:lnTo>
                  <a:lnTo>
                    <a:pt x="31068" y="226118"/>
                  </a:lnTo>
                  <a:lnTo>
                    <a:pt x="40985" y="229688"/>
                  </a:lnTo>
                  <a:lnTo>
                    <a:pt x="45605" y="232616"/>
                  </a:lnTo>
                  <a:lnTo>
                    <a:pt x="47979" y="236684"/>
                  </a:lnTo>
                  <a:lnTo>
                    <a:pt x="48736" y="246849"/>
                  </a:lnTo>
                  <a:lnTo>
                    <a:pt x="41824" y="267842"/>
                  </a:lnTo>
                  <a:lnTo>
                    <a:pt x="19630" y="308565"/>
                  </a:lnTo>
                  <a:lnTo>
                    <a:pt x="2883" y="349980"/>
                  </a:lnTo>
                  <a:lnTo>
                    <a:pt x="0" y="364231"/>
                  </a:lnTo>
                  <a:lnTo>
                    <a:pt x="643" y="369583"/>
                  </a:lnTo>
                  <a:lnTo>
                    <a:pt x="2483" y="373857"/>
                  </a:lnTo>
                  <a:lnTo>
                    <a:pt x="5120" y="377412"/>
                  </a:lnTo>
                  <a:lnTo>
                    <a:pt x="18945" y="385786"/>
                  </a:lnTo>
                  <a:lnTo>
                    <a:pt x="46560" y="385993"/>
                  </a:lnTo>
                  <a:lnTo>
                    <a:pt x="84384" y="379742"/>
                  </a:lnTo>
                  <a:lnTo>
                    <a:pt x="124695" y="37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286"/>
          <p:cNvGrpSpPr/>
          <p:nvPr/>
        </p:nvGrpSpPr>
        <p:grpSpPr>
          <a:xfrm>
            <a:off x="3092450" y="5509742"/>
            <a:ext cx="628651" cy="344959"/>
            <a:chOff x="3092450" y="5509742"/>
            <a:chExt cx="628651" cy="344959"/>
          </a:xfrm>
        </p:grpSpPr>
        <p:sp>
          <p:nvSpPr>
            <p:cNvPr id="284" name="SMARTInkShape-1517"/>
            <p:cNvSpPr/>
            <p:nvPr>
              <p:custDataLst>
                <p:tags r:id="rId35"/>
              </p:custDataLst>
            </p:nvPr>
          </p:nvSpPr>
          <p:spPr>
            <a:xfrm>
              <a:off x="3092450" y="5562600"/>
              <a:ext cx="19051" cy="222251"/>
            </a:xfrm>
            <a:custGeom>
              <a:avLst/>
              <a:gdLst/>
              <a:ahLst/>
              <a:cxnLst/>
              <a:rect l="0" t="0" r="0" b="0"/>
              <a:pathLst>
                <a:path w="19051" h="222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6301" y="38282"/>
                  </a:lnTo>
                  <a:lnTo>
                    <a:pt x="18236" y="77351"/>
                  </a:lnTo>
                  <a:lnTo>
                    <a:pt x="18809" y="123656"/>
                  </a:lnTo>
                  <a:lnTo>
                    <a:pt x="18979" y="168264"/>
                  </a:lnTo>
                  <a:lnTo>
                    <a:pt x="190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518"/>
            <p:cNvSpPr/>
            <p:nvPr>
              <p:custDataLst>
                <p:tags r:id="rId36"/>
              </p:custDataLst>
            </p:nvPr>
          </p:nvSpPr>
          <p:spPr>
            <a:xfrm>
              <a:off x="3155950" y="574675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82550" y="0"/>
                  </a:moveTo>
                  <a:lnTo>
                    <a:pt x="82550" y="0"/>
                  </a:lnTo>
                  <a:lnTo>
                    <a:pt x="60874" y="37576"/>
                  </a:lnTo>
                  <a:lnTo>
                    <a:pt x="28932" y="7993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519"/>
            <p:cNvSpPr/>
            <p:nvPr>
              <p:custDataLst>
                <p:tags r:id="rId37"/>
              </p:custDataLst>
            </p:nvPr>
          </p:nvSpPr>
          <p:spPr>
            <a:xfrm>
              <a:off x="3498850" y="5509742"/>
              <a:ext cx="142808" cy="306859"/>
            </a:xfrm>
            <a:custGeom>
              <a:avLst/>
              <a:gdLst/>
              <a:ahLst/>
              <a:cxnLst/>
              <a:rect l="0" t="0" r="0" b="0"/>
              <a:pathLst>
                <a:path w="142808" h="306859">
                  <a:moveTo>
                    <a:pt x="0" y="40158"/>
                  </a:moveTo>
                  <a:lnTo>
                    <a:pt x="0" y="40158"/>
                  </a:lnTo>
                  <a:lnTo>
                    <a:pt x="3371" y="33416"/>
                  </a:lnTo>
                  <a:lnTo>
                    <a:pt x="31109" y="18496"/>
                  </a:lnTo>
                  <a:lnTo>
                    <a:pt x="74323" y="3841"/>
                  </a:lnTo>
                  <a:lnTo>
                    <a:pt x="108099" y="0"/>
                  </a:lnTo>
                  <a:lnTo>
                    <a:pt x="135104" y="5022"/>
                  </a:lnTo>
                  <a:lnTo>
                    <a:pt x="138753" y="8973"/>
                  </a:lnTo>
                  <a:lnTo>
                    <a:pt x="142807" y="20889"/>
                  </a:lnTo>
                  <a:lnTo>
                    <a:pt x="141718" y="53577"/>
                  </a:lnTo>
                  <a:lnTo>
                    <a:pt x="134953" y="87985"/>
                  </a:lnTo>
                  <a:lnTo>
                    <a:pt x="124890" y="129148"/>
                  </a:lnTo>
                  <a:lnTo>
                    <a:pt x="113362" y="173313"/>
                  </a:lnTo>
                  <a:lnTo>
                    <a:pt x="104946" y="216930"/>
                  </a:lnTo>
                  <a:lnTo>
                    <a:pt x="98854" y="255601"/>
                  </a:lnTo>
                  <a:lnTo>
                    <a:pt x="89867" y="301986"/>
                  </a:lnTo>
                  <a:lnTo>
                    <a:pt x="88900" y="3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520"/>
            <p:cNvSpPr/>
            <p:nvPr>
              <p:custDataLst>
                <p:tags r:id="rId38"/>
              </p:custDataLst>
            </p:nvPr>
          </p:nvSpPr>
          <p:spPr>
            <a:xfrm>
              <a:off x="3536950" y="56705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15580" y="883"/>
                  </a:lnTo>
                  <a:lnTo>
                    <a:pt x="58947" y="17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521"/>
            <p:cNvSpPr/>
            <p:nvPr>
              <p:custDataLst>
                <p:tags r:id="rId39"/>
              </p:custDataLst>
            </p:nvPr>
          </p:nvSpPr>
          <p:spPr>
            <a:xfrm>
              <a:off x="3676650" y="576580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14765" y="46983"/>
                  </a:lnTo>
                  <a:lnTo>
                    <a:pt x="4688" y="6801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287"/>
          <p:cNvGrpSpPr/>
          <p:nvPr/>
        </p:nvGrpSpPr>
        <p:grpSpPr>
          <a:xfrm>
            <a:off x="3953009" y="5504960"/>
            <a:ext cx="638042" cy="362441"/>
            <a:chOff x="3953009" y="5504960"/>
            <a:chExt cx="638042" cy="362441"/>
          </a:xfrm>
        </p:grpSpPr>
        <p:sp>
          <p:nvSpPr>
            <p:cNvPr id="290" name="SMARTInkShape-1522"/>
            <p:cNvSpPr/>
            <p:nvPr>
              <p:custDataLst>
                <p:tags r:id="rId31"/>
              </p:custDataLst>
            </p:nvPr>
          </p:nvSpPr>
          <p:spPr>
            <a:xfrm>
              <a:off x="3953009" y="5526083"/>
              <a:ext cx="95324" cy="277818"/>
            </a:xfrm>
            <a:custGeom>
              <a:avLst/>
              <a:gdLst/>
              <a:ahLst/>
              <a:cxnLst/>
              <a:rect l="0" t="0" r="0" b="0"/>
              <a:pathLst>
                <a:path w="95324" h="277818">
                  <a:moveTo>
                    <a:pt x="91941" y="100017"/>
                  </a:moveTo>
                  <a:lnTo>
                    <a:pt x="91941" y="100017"/>
                  </a:lnTo>
                  <a:lnTo>
                    <a:pt x="77014" y="57954"/>
                  </a:lnTo>
                  <a:lnTo>
                    <a:pt x="64645" y="24131"/>
                  </a:lnTo>
                  <a:lnTo>
                    <a:pt x="49233" y="1850"/>
                  </a:lnTo>
                  <a:lnTo>
                    <a:pt x="43713" y="0"/>
                  </a:lnTo>
                  <a:lnTo>
                    <a:pt x="30054" y="1707"/>
                  </a:lnTo>
                  <a:lnTo>
                    <a:pt x="9869" y="13973"/>
                  </a:lnTo>
                  <a:lnTo>
                    <a:pt x="2548" y="26968"/>
                  </a:lnTo>
                  <a:lnTo>
                    <a:pt x="0" y="41445"/>
                  </a:lnTo>
                  <a:lnTo>
                    <a:pt x="1219" y="54935"/>
                  </a:lnTo>
                  <a:lnTo>
                    <a:pt x="3943" y="60084"/>
                  </a:lnTo>
                  <a:lnTo>
                    <a:pt x="12614" y="67688"/>
                  </a:lnTo>
                  <a:lnTo>
                    <a:pt x="25405" y="71537"/>
                  </a:lnTo>
                  <a:lnTo>
                    <a:pt x="32767" y="72564"/>
                  </a:lnTo>
                  <a:lnTo>
                    <a:pt x="46591" y="69941"/>
                  </a:lnTo>
                  <a:lnTo>
                    <a:pt x="64393" y="60532"/>
                  </a:lnTo>
                  <a:lnTo>
                    <a:pt x="76723" y="52570"/>
                  </a:lnTo>
                  <a:lnTo>
                    <a:pt x="79679" y="51452"/>
                  </a:lnTo>
                  <a:lnTo>
                    <a:pt x="82355" y="52823"/>
                  </a:lnTo>
                  <a:lnTo>
                    <a:pt x="87210" y="59992"/>
                  </a:lnTo>
                  <a:lnTo>
                    <a:pt x="91712" y="102825"/>
                  </a:lnTo>
                  <a:lnTo>
                    <a:pt x="95323" y="147964"/>
                  </a:lnTo>
                  <a:lnTo>
                    <a:pt x="93256" y="192932"/>
                  </a:lnTo>
                  <a:lnTo>
                    <a:pt x="91625" y="235419"/>
                  </a:lnTo>
                  <a:lnTo>
                    <a:pt x="85591" y="277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523"/>
            <p:cNvSpPr/>
            <p:nvPr>
              <p:custDataLst>
                <p:tags r:id="rId32"/>
              </p:custDataLst>
            </p:nvPr>
          </p:nvSpPr>
          <p:spPr>
            <a:xfrm>
              <a:off x="4133850" y="577850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55268" y="12552"/>
                  </a:lnTo>
                  <a:lnTo>
                    <a:pt x="50669" y="26039"/>
                  </a:lnTo>
                  <a:lnTo>
                    <a:pt x="19892" y="68550"/>
                  </a:lnTo>
                  <a:lnTo>
                    <a:pt x="9970" y="8224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524"/>
            <p:cNvSpPr/>
            <p:nvPr>
              <p:custDataLst>
                <p:tags r:id="rId33"/>
              </p:custDataLst>
            </p:nvPr>
          </p:nvSpPr>
          <p:spPr>
            <a:xfrm>
              <a:off x="4362450" y="5504960"/>
              <a:ext cx="133843" cy="298941"/>
            </a:xfrm>
            <a:custGeom>
              <a:avLst/>
              <a:gdLst/>
              <a:ahLst/>
              <a:cxnLst/>
              <a:rect l="0" t="0" r="0" b="0"/>
              <a:pathLst>
                <a:path w="133843" h="298941">
                  <a:moveTo>
                    <a:pt x="57150" y="44940"/>
                  </a:moveTo>
                  <a:lnTo>
                    <a:pt x="57150" y="44940"/>
                  </a:lnTo>
                  <a:lnTo>
                    <a:pt x="53779" y="38198"/>
                  </a:lnTo>
                  <a:lnTo>
                    <a:pt x="54197" y="34801"/>
                  </a:lnTo>
                  <a:lnTo>
                    <a:pt x="58424" y="27263"/>
                  </a:lnTo>
                  <a:lnTo>
                    <a:pt x="73342" y="10927"/>
                  </a:lnTo>
                  <a:lnTo>
                    <a:pt x="84102" y="2541"/>
                  </a:lnTo>
                  <a:lnTo>
                    <a:pt x="89934" y="446"/>
                  </a:lnTo>
                  <a:lnTo>
                    <a:pt x="102060" y="0"/>
                  </a:lnTo>
                  <a:lnTo>
                    <a:pt x="106846" y="1574"/>
                  </a:lnTo>
                  <a:lnTo>
                    <a:pt x="114044" y="7086"/>
                  </a:lnTo>
                  <a:lnTo>
                    <a:pt x="115541" y="11943"/>
                  </a:lnTo>
                  <a:lnTo>
                    <a:pt x="115322" y="24865"/>
                  </a:lnTo>
                  <a:lnTo>
                    <a:pt x="103657" y="60521"/>
                  </a:lnTo>
                  <a:lnTo>
                    <a:pt x="71658" y="106943"/>
                  </a:lnTo>
                  <a:lnTo>
                    <a:pt x="70654" y="110832"/>
                  </a:lnTo>
                  <a:lnTo>
                    <a:pt x="71091" y="112857"/>
                  </a:lnTo>
                  <a:lnTo>
                    <a:pt x="73459" y="116988"/>
                  </a:lnTo>
                  <a:lnTo>
                    <a:pt x="82129" y="123281"/>
                  </a:lnTo>
                  <a:lnTo>
                    <a:pt x="106430" y="138209"/>
                  </a:lnTo>
                  <a:lnTo>
                    <a:pt x="130754" y="174911"/>
                  </a:lnTo>
                  <a:lnTo>
                    <a:pt x="133842" y="193251"/>
                  </a:lnTo>
                  <a:lnTo>
                    <a:pt x="129733" y="223410"/>
                  </a:lnTo>
                  <a:lnTo>
                    <a:pt x="121865" y="242793"/>
                  </a:lnTo>
                  <a:lnTo>
                    <a:pt x="108960" y="258464"/>
                  </a:lnTo>
                  <a:lnTo>
                    <a:pt x="79086" y="279186"/>
                  </a:lnTo>
                  <a:lnTo>
                    <a:pt x="36841" y="294306"/>
                  </a:lnTo>
                  <a:lnTo>
                    <a:pt x="0" y="298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525"/>
            <p:cNvSpPr/>
            <p:nvPr>
              <p:custDataLst>
                <p:tags r:id="rId34"/>
              </p:custDataLst>
            </p:nvPr>
          </p:nvSpPr>
          <p:spPr>
            <a:xfrm>
              <a:off x="4527550" y="581025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63500" y="0"/>
                  </a:moveTo>
                  <a:lnTo>
                    <a:pt x="63500" y="0"/>
                  </a:lnTo>
                  <a:lnTo>
                    <a:pt x="30301" y="31082"/>
                  </a:lnTo>
                  <a:lnTo>
                    <a:pt x="6822" y="4348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288"/>
          <p:cNvGrpSpPr/>
          <p:nvPr/>
        </p:nvGrpSpPr>
        <p:grpSpPr>
          <a:xfrm>
            <a:off x="4883150" y="5404438"/>
            <a:ext cx="596901" cy="412163"/>
            <a:chOff x="4883150" y="5404438"/>
            <a:chExt cx="596901" cy="412163"/>
          </a:xfrm>
        </p:grpSpPr>
        <p:sp>
          <p:nvSpPr>
            <p:cNvPr id="295" name="SMARTInkShape-1526"/>
            <p:cNvSpPr/>
            <p:nvPr>
              <p:custDataLst>
                <p:tags r:id="rId27"/>
              </p:custDataLst>
            </p:nvPr>
          </p:nvSpPr>
          <p:spPr>
            <a:xfrm>
              <a:off x="4883150" y="5530850"/>
              <a:ext cx="12701" cy="222251"/>
            </a:xfrm>
            <a:custGeom>
              <a:avLst/>
              <a:gdLst/>
              <a:ahLst/>
              <a:cxnLst/>
              <a:rect l="0" t="0" r="0" b="0"/>
              <a:pathLst>
                <a:path w="12701" h="222251">
                  <a:moveTo>
                    <a:pt x="0" y="0"/>
                  </a:moveTo>
                  <a:lnTo>
                    <a:pt x="0" y="0"/>
                  </a:lnTo>
                  <a:lnTo>
                    <a:pt x="0" y="45466"/>
                  </a:lnTo>
                  <a:lnTo>
                    <a:pt x="3371" y="92964"/>
                  </a:lnTo>
                  <a:lnTo>
                    <a:pt x="5467" y="140512"/>
                  </a:lnTo>
                  <a:lnTo>
                    <a:pt x="6089" y="179138"/>
                  </a:lnTo>
                  <a:lnTo>
                    <a:pt x="7004" y="211539"/>
                  </a:lnTo>
                  <a:lnTo>
                    <a:pt x="8197" y="215109"/>
                  </a:lnTo>
                  <a:lnTo>
                    <a:pt x="127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527"/>
            <p:cNvSpPr/>
            <p:nvPr>
              <p:custDataLst>
                <p:tags r:id="rId28"/>
              </p:custDataLst>
            </p:nvPr>
          </p:nvSpPr>
          <p:spPr>
            <a:xfrm>
              <a:off x="5027958" y="5550783"/>
              <a:ext cx="95447" cy="195018"/>
            </a:xfrm>
            <a:custGeom>
              <a:avLst/>
              <a:gdLst/>
              <a:ahLst/>
              <a:cxnLst/>
              <a:rect l="0" t="0" r="0" b="0"/>
              <a:pathLst>
                <a:path w="95447" h="195018">
                  <a:moveTo>
                    <a:pt x="64742" y="5467"/>
                  </a:moveTo>
                  <a:lnTo>
                    <a:pt x="64742" y="5467"/>
                  </a:lnTo>
                  <a:lnTo>
                    <a:pt x="64742" y="2096"/>
                  </a:lnTo>
                  <a:lnTo>
                    <a:pt x="64036" y="1103"/>
                  </a:lnTo>
                  <a:lnTo>
                    <a:pt x="62860" y="441"/>
                  </a:lnTo>
                  <a:lnTo>
                    <a:pt x="61371" y="0"/>
                  </a:lnTo>
                  <a:lnTo>
                    <a:pt x="45791" y="6120"/>
                  </a:lnTo>
                  <a:lnTo>
                    <a:pt x="26671" y="26984"/>
                  </a:lnTo>
                  <a:lnTo>
                    <a:pt x="10972" y="65621"/>
                  </a:lnTo>
                  <a:lnTo>
                    <a:pt x="754" y="109446"/>
                  </a:lnTo>
                  <a:lnTo>
                    <a:pt x="0" y="150340"/>
                  </a:lnTo>
                  <a:lnTo>
                    <a:pt x="7616" y="179155"/>
                  </a:lnTo>
                  <a:lnTo>
                    <a:pt x="12547" y="185465"/>
                  </a:lnTo>
                  <a:lnTo>
                    <a:pt x="25551" y="194357"/>
                  </a:lnTo>
                  <a:lnTo>
                    <a:pt x="42620" y="195017"/>
                  </a:lnTo>
                  <a:lnTo>
                    <a:pt x="52111" y="193217"/>
                  </a:lnTo>
                  <a:lnTo>
                    <a:pt x="78952" y="177199"/>
                  </a:lnTo>
                  <a:lnTo>
                    <a:pt x="90578" y="156816"/>
                  </a:lnTo>
                  <a:lnTo>
                    <a:pt x="94666" y="144466"/>
                  </a:lnTo>
                  <a:lnTo>
                    <a:pt x="95446" y="111929"/>
                  </a:lnTo>
                  <a:lnTo>
                    <a:pt x="87951" y="65234"/>
                  </a:lnTo>
                  <a:lnTo>
                    <a:pt x="80701" y="45436"/>
                  </a:lnTo>
                  <a:lnTo>
                    <a:pt x="64742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528"/>
            <p:cNvSpPr/>
            <p:nvPr>
              <p:custDataLst>
                <p:tags r:id="rId29"/>
              </p:custDataLst>
            </p:nvPr>
          </p:nvSpPr>
          <p:spPr>
            <a:xfrm>
              <a:off x="5175250" y="5404438"/>
              <a:ext cx="154439" cy="412163"/>
            </a:xfrm>
            <a:custGeom>
              <a:avLst/>
              <a:gdLst/>
              <a:ahLst/>
              <a:cxnLst/>
              <a:rect l="0" t="0" r="0" b="0"/>
              <a:pathLst>
                <a:path w="154439" h="412163">
                  <a:moveTo>
                    <a:pt x="69850" y="5762"/>
                  </a:moveTo>
                  <a:lnTo>
                    <a:pt x="69850" y="5762"/>
                  </a:lnTo>
                  <a:lnTo>
                    <a:pt x="69850" y="2391"/>
                  </a:lnTo>
                  <a:lnTo>
                    <a:pt x="71261" y="1398"/>
                  </a:lnTo>
                  <a:lnTo>
                    <a:pt x="81400" y="0"/>
                  </a:lnTo>
                  <a:lnTo>
                    <a:pt x="120751" y="2860"/>
                  </a:lnTo>
                  <a:lnTo>
                    <a:pt x="136923" y="10117"/>
                  </a:lnTo>
                  <a:lnTo>
                    <a:pt x="144199" y="15015"/>
                  </a:lnTo>
                  <a:lnTo>
                    <a:pt x="149049" y="22514"/>
                  </a:lnTo>
                  <a:lnTo>
                    <a:pt x="154438" y="42135"/>
                  </a:lnTo>
                  <a:lnTo>
                    <a:pt x="151189" y="64967"/>
                  </a:lnTo>
                  <a:lnTo>
                    <a:pt x="135227" y="110747"/>
                  </a:lnTo>
                  <a:lnTo>
                    <a:pt x="113416" y="147986"/>
                  </a:lnTo>
                  <a:lnTo>
                    <a:pt x="81192" y="193940"/>
                  </a:lnTo>
                  <a:lnTo>
                    <a:pt x="72304" y="207930"/>
                  </a:lnTo>
                  <a:lnTo>
                    <a:pt x="69294" y="221203"/>
                  </a:lnTo>
                  <a:lnTo>
                    <a:pt x="69480" y="227706"/>
                  </a:lnTo>
                  <a:lnTo>
                    <a:pt x="79853" y="250342"/>
                  </a:lnTo>
                  <a:lnTo>
                    <a:pt x="104668" y="291665"/>
                  </a:lnTo>
                  <a:lnTo>
                    <a:pt x="121054" y="333866"/>
                  </a:lnTo>
                  <a:lnTo>
                    <a:pt x="121300" y="350787"/>
                  </a:lnTo>
                  <a:lnTo>
                    <a:pt x="114101" y="372810"/>
                  </a:lnTo>
                  <a:lnTo>
                    <a:pt x="99395" y="384324"/>
                  </a:lnTo>
                  <a:lnTo>
                    <a:pt x="55460" y="403214"/>
                  </a:lnTo>
                  <a:lnTo>
                    <a:pt x="0" y="412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529"/>
            <p:cNvSpPr/>
            <p:nvPr>
              <p:custDataLst>
                <p:tags r:id="rId30"/>
              </p:custDataLst>
            </p:nvPr>
          </p:nvSpPr>
          <p:spPr>
            <a:xfrm>
              <a:off x="5473700" y="5816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289"/>
          <p:cNvGrpSpPr/>
          <p:nvPr/>
        </p:nvGrpSpPr>
        <p:grpSpPr>
          <a:xfrm>
            <a:off x="6184900" y="5314997"/>
            <a:ext cx="355601" cy="641304"/>
            <a:chOff x="6184900" y="5314997"/>
            <a:chExt cx="355601" cy="641304"/>
          </a:xfrm>
        </p:grpSpPr>
        <p:sp>
          <p:nvSpPr>
            <p:cNvPr id="300" name="SMARTInkShape-1530"/>
            <p:cNvSpPr/>
            <p:nvPr>
              <p:custDataLst>
                <p:tags r:id="rId25"/>
              </p:custDataLst>
            </p:nvPr>
          </p:nvSpPr>
          <p:spPr>
            <a:xfrm>
              <a:off x="6184900" y="5558763"/>
              <a:ext cx="355601" cy="397538"/>
            </a:xfrm>
            <a:custGeom>
              <a:avLst/>
              <a:gdLst/>
              <a:ahLst/>
              <a:cxnLst/>
              <a:rect l="0" t="0" r="0" b="0"/>
              <a:pathLst>
                <a:path w="355601" h="397538">
                  <a:moveTo>
                    <a:pt x="0" y="397537"/>
                  </a:moveTo>
                  <a:lnTo>
                    <a:pt x="0" y="397537"/>
                  </a:lnTo>
                  <a:lnTo>
                    <a:pt x="5467" y="397536"/>
                  </a:lnTo>
                  <a:lnTo>
                    <a:pt x="24623" y="379239"/>
                  </a:lnTo>
                  <a:lnTo>
                    <a:pt x="41482" y="337917"/>
                  </a:lnTo>
                  <a:lnTo>
                    <a:pt x="52303" y="306127"/>
                  </a:lnTo>
                  <a:lnTo>
                    <a:pt x="64168" y="263777"/>
                  </a:lnTo>
                  <a:lnTo>
                    <a:pt x="70295" y="239925"/>
                  </a:lnTo>
                  <a:lnTo>
                    <a:pt x="76497" y="214851"/>
                  </a:lnTo>
                  <a:lnTo>
                    <a:pt x="82748" y="188963"/>
                  </a:lnTo>
                  <a:lnTo>
                    <a:pt x="91575" y="147028"/>
                  </a:lnTo>
                  <a:lnTo>
                    <a:pt x="98630" y="99415"/>
                  </a:lnTo>
                  <a:lnTo>
                    <a:pt x="100720" y="62966"/>
                  </a:lnTo>
                  <a:lnTo>
                    <a:pt x="102620" y="41405"/>
                  </a:lnTo>
                  <a:lnTo>
                    <a:pt x="113762" y="0"/>
                  </a:lnTo>
                  <a:lnTo>
                    <a:pt x="110770" y="8344"/>
                  </a:lnTo>
                  <a:lnTo>
                    <a:pt x="106439" y="55640"/>
                  </a:lnTo>
                  <a:lnTo>
                    <a:pt x="101152" y="101266"/>
                  </a:lnTo>
                  <a:lnTo>
                    <a:pt x="97168" y="134627"/>
                  </a:lnTo>
                  <a:lnTo>
                    <a:pt x="93045" y="170621"/>
                  </a:lnTo>
                  <a:lnTo>
                    <a:pt x="92623" y="204022"/>
                  </a:lnTo>
                  <a:lnTo>
                    <a:pt x="96354" y="246831"/>
                  </a:lnTo>
                  <a:lnTo>
                    <a:pt x="100680" y="268467"/>
                  </a:lnTo>
                  <a:lnTo>
                    <a:pt x="110342" y="287170"/>
                  </a:lnTo>
                  <a:lnTo>
                    <a:pt x="115598" y="292041"/>
                  </a:lnTo>
                  <a:lnTo>
                    <a:pt x="129266" y="294782"/>
                  </a:lnTo>
                  <a:lnTo>
                    <a:pt x="134155" y="293051"/>
                  </a:lnTo>
                  <a:lnTo>
                    <a:pt x="143351" y="285482"/>
                  </a:lnTo>
                  <a:lnTo>
                    <a:pt x="165821" y="256189"/>
                  </a:lnTo>
                  <a:lnTo>
                    <a:pt x="185069" y="217446"/>
                  </a:lnTo>
                  <a:lnTo>
                    <a:pt x="200315" y="184146"/>
                  </a:lnTo>
                  <a:lnTo>
                    <a:pt x="212737" y="151943"/>
                  </a:lnTo>
                  <a:lnTo>
                    <a:pt x="227663" y="109810"/>
                  </a:lnTo>
                  <a:lnTo>
                    <a:pt x="238606" y="67338"/>
                  </a:lnTo>
                  <a:lnTo>
                    <a:pt x="246531" y="39025"/>
                  </a:lnTo>
                  <a:lnTo>
                    <a:pt x="246198" y="37879"/>
                  </a:lnTo>
                  <a:lnTo>
                    <a:pt x="245271" y="37115"/>
                  </a:lnTo>
                  <a:lnTo>
                    <a:pt x="243947" y="36606"/>
                  </a:lnTo>
                  <a:lnTo>
                    <a:pt x="238713" y="52743"/>
                  </a:lnTo>
                  <a:lnTo>
                    <a:pt x="239436" y="89981"/>
                  </a:lnTo>
                  <a:lnTo>
                    <a:pt x="244120" y="130020"/>
                  </a:lnTo>
                  <a:lnTo>
                    <a:pt x="256717" y="165324"/>
                  </a:lnTo>
                  <a:lnTo>
                    <a:pt x="269789" y="181677"/>
                  </a:lnTo>
                  <a:lnTo>
                    <a:pt x="285712" y="192944"/>
                  </a:lnTo>
                  <a:lnTo>
                    <a:pt x="312393" y="201842"/>
                  </a:lnTo>
                  <a:lnTo>
                    <a:pt x="330881" y="200637"/>
                  </a:lnTo>
                  <a:lnTo>
                    <a:pt x="355600" y="194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531"/>
            <p:cNvSpPr/>
            <p:nvPr>
              <p:custDataLst>
                <p:tags r:id="rId26"/>
              </p:custDataLst>
            </p:nvPr>
          </p:nvSpPr>
          <p:spPr>
            <a:xfrm>
              <a:off x="6332378" y="5314997"/>
              <a:ext cx="125573" cy="177754"/>
            </a:xfrm>
            <a:custGeom>
              <a:avLst/>
              <a:gdLst/>
              <a:ahLst/>
              <a:cxnLst/>
              <a:rect l="0" t="0" r="0" b="0"/>
              <a:pathLst>
                <a:path w="125573" h="177754">
                  <a:moveTo>
                    <a:pt x="30322" y="63453"/>
                  </a:moveTo>
                  <a:lnTo>
                    <a:pt x="30322" y="63453"/>
                  </a:lnTo>
                  <a:lnTo>
                    <a:pt x="20183" y="64158"/>
                  </a:lnTo>
                  <a:lnTo>
                    <a:pt x="12646" y="66824"/>
                  </a:lnTo>
                  <a:lnTo>
                    <a:pt x="10071" y="70639"/>
                  </a:lnTo>
                  <a:lnTo>
                    <a:pt x="1011" y="112953"/>
                  </a:lnTo>
                  <a:lnTo>
                    <a:pt x="0" y="135661"/>
                  </a:lnTo>
                  <a:lnTo>
                    <a:pt x="2264" y="144464"/>
                  </a:lnTo>
                  <a:lnTo>
                    <a:pt x="3855" y="147094"/>
                  </a:lnTo>
                  <a:lnTo>
                    <a:pt x="5622" y="148847"/>
                  </a:lnTo>
                  <a:lnTo>
                    <a:pt x="7506" y="150016"/>
                  </a:lnTo>
                  <a:lnTo>
                    <a:pt x="9467" y="149384"/>
                  </a:lnTo>
                  <a:lnTo>
                    <a:pt x="13527" y="144919"/>
                  </a:lnTo>
                  <a:lnTo>
                    <a:pt x="21883" y="124073"/>
                  </a:lnTo>
                  <a:lnTo>
                    <a:pt x="30327" y="79923"/>
                  </a:lnTo>
                  <a:lnTo>
                    <a:pt x="38555" y="36583"/>
                  </a:lnTo>
                  <a:lnTo>
                    <a:pt x="50607" y="3818"/>
                  </a:lnTo>
                  <a:lnTo>
                    <a:pt x="53723" y="1118"/>
                  </a:lnTo>
                  <a:lnTo>
                    <a:pt x="57211" y="24"/>
                  </a:lnTo>
                  <a:lnTo>
                    <a:pt x="60948" y="0"/>
                  </a:lnTo>
                  <a:lnTo>
                    <a:pt x="64851" y="2806"/>
                  </a:lnTo>
                  <a:lnTo>
                    <a:pt x="77084" y="20946"/>
                  </a:lnTo>
                  <a:lnTo>
                    <a:pt x="93861" y="60204"/>
                  </a:lnTo>
                  <a:lnTo>
                    <a:pt x="104652" y="98003"/>
                  </a:lnTo>
                  <a:lnTo>
                    <a:pt x="114200" y="138602"/>
                  </a:lnTo>
                  <a:lnTo>
                    <a:pt x="125572" y="177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290"/>
          <p:cNvGrpSpPr/>
          <p:nvPr/>
        </p:nvGrpSpPr>
        <p:grpSpPr>
          <a:xfrm>
            <a:off x="6775450" y="5646033"/>
            <a:ext cx="273051" cy="132468"/>
            <a:chOff x="6775450" y="5646033"/>
            <a:chExt cx="273051" cy="132468"/>
          </a:xfrm>
        </p:grpSpPr>
        <p:sp>
          <p:nvSpPr>
            <p:cNvPr id="303" name="SMARTInkShape-1532"/>
            <p:cNvSpPr/>
            <p:nvPr>
              <p:custDataLst>
                <p:tags r:id="rId23"/>
              </p:custDataLst>
            </p:nvPr>
          </p:nvSpPr>
          <p:spPr>
            <a:xfrm>
              <a:off x="6775450" y="5646033"/>
              <a:ext cx="152401" cy="5468"/>
            </a:xfrm>
            <a:custGeom>
              <a:avLst/>
              <a:gdLst/>
              <a:ahLst/>
              <a:cxnLst/>
              <a:rect l="0" t="0" r="0" b="0"/>
              <a:pathLst>
                <a:path w="152401" h="5468">
                  <a:moveTo>
                    <a:pt x="0" y="5467"/>
                  </a:moveTo>
                  <a:lnTo>
                    <a:pt x="0" y="5467"/>
                  </a:lnTo>
                  <a:lnTo>
                    <a:pt x="45626" y="1103"/>
                  </a:lnTo>
                  <a:lnTo>
                    <a:pt x="79544" y="0"/>
                  </a:lnTo>
                  <a:lnTo>
                    <a:pt x="124228" y="2749"/>
                  </a:lnTo>
                  <a:lnTo>
                    <a:pt x="1524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533"/>
            <p:cNvSpPr/>
            <p:nvPr>
              <p:custDataLst>
                <p:tags r:id="rId24"/>
              </p:custDataLst>
            </p:nvPr>
          </p:nvSpPr>
          <p:spPr>
            <a:xfrm>
              <a:off x="6781800" y="5740400"/>
              <a:ext cx="266701" cy="38101"/>
            </a:xfrm>
            <a:custGeom>
              <a:avLst/>
              <a:gdLst/>
              <a:ahLst/>
              <a:cxnLst/>
              <a:rect l="0" t="0" r="0" b="0"/>
              <a:pathLst>
                <a:path w="266701" h="38101">
                  <a:moveTo>
                    <a:pt x="0" y="38100"/>
                  </a:moveTo>
                  <a:lnTo>
                    <a:pt x="0" y="38100"/>
                  </a:lnTo>
                  <a:lnTo>
                    <a:pt x="33239" y="32325"/>
                  </a:lnTo>
                  <a:lnTo>
                    <a:pt x="66514" y="25891"/>
                  </a:lnTo>
                  <a:lnTo>
                    <a:pt x="112347" y="18327"/>
                  </a:lnTo>
                  <a:lnTo>
                    <a:pt x="138398" y="14335"/>
                  </a:lnTo>
                  <a:lnTo>
                    <a:pt x="164232" y="10968"/>
                  </a:lnTo>
                  <a:lnTo>
                    <a:pt x="189921" y="8017"/>
                  </a:lnTo>
                  <a:lnTo>
                    <a:pt x="232576" y="3563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291"/>
          <p:cNvGrpSpPr/>
          <p:nvPr/>
        </p:nvGrpSpPr>
        <p:grpSpPr>
          <a:xfrm>
            <a:off x="7388791" y="5521778"/>
            <a:ext cx="243910" cy="276612"/>
            <a:chOff x="7388791" y="5521778"/>
            <a:chExt cx="243910" cy="276612"/>
          </a:xfrm>
        </p:grpSpPr>
        <p:sp>
          <p:nvSpPr>
            <p:cNvPr id="306" name="SMARTInkShape-1534"/>
            <p:cNvSpPr/>
            <p:nvPr>
              <p:custDataLst>
                <p:tags r:id="rId21"/>
              </p:custDataLst>
            </p:nvPr>
          </p:nvSpPr>
          <p:spPr>
            <a:xfrm>
              <a:off x="7388791" y="5521778"/>
              <a:ext cx="155010" cy="276612"/>
            </a:xfrm>
            <a:custGeom>
              <a:avLst/>
              <a:gdLst/>
              <a:ahLst/>
              <a:cxnLst/>
              <a:rect l="0" t="0" r="0" b="0"/>
              <a:pathLst>
                <a:path w="155010" h="276612">
                  <a:moveTo>
                    <a:pt x="155009" y="21772"/>
                  </a:moveTo>
                  <a:lnTo>
                    <a:pt x="155009" y="21772"/>
                  </a:lnTo>
                  <a:lnTo>
                    <a:pt x="143452" y="757"/>
                  </a:lnTo>
                  <a:lnTo>
                    <a:pt x="142366" y="0"/>
                  </a:lnTo>
                  <a:lnTo>
                    <a:pt x="140935" y="202"/>
                  </a:lnTo>
                  <a:lnTo>
                    <a:pt x="120700" y="13940"/>
                  </a:lnTo>
                  <a:lnTo>
                    <a:pt x="99296" y="35836"/>
                  </a:lnTo>
                  <a:lnTo>
                    <a:pt x="68979" y="80446"/>
                  </a:lnTo>
                  <a:lnTo>
                    <a:pt x="41559" y="121236"/>
                  </a:lnTo>
                  <a:lnTo>
                    <a:pt x="17443" y="167189"/>
                  </a:lnTo>
                  <a:lnTo>
                    <a:pt x="2535" y="208321"/>
                  </a:lnTo>
                  <a:lnTo>
                    <a:pt x="0" y="239088"/>
                  </a:lnTo>
                  <a:lnTo>
                    <a:pt x="870" y="247083"/>
                  </a:lnTo>
                  <a:lnTo>
                    <a:pt x="7481" y="259728"/>
                  </a:lnTo>
                  <a:lnTo>
                    <a:pt x="12207" y="265077"/>
                  </a:lnTo>
                  <a:lnTo>
                    <a:pt x="24984" y="272899"/>
                  </a:lnTo>
                  <a:lnTo>
                    <a:pt x="32342" y="275973"/>
                  </a:lnTo>
                  <a:lnTo>
                    <a:pt x="38659" y="276611"/>
                  </a:lnTo>
                  <a:lnTo>
                    <a:pt x="49440" y="273558"/>
                  </a:lnTo>
                  <a:lnTo>
                    <a:pt x="66814" y="260534"/>
                  </a:lnTo>
                  <a:lnTo>
                    <a:pt x="81997" y="243270"/>
                  </a:lnTo>
                  <a:lnTo>
                    <a:pt x="87281" y="230988"/>
                  </a:lnTo>
                  <a:lnTo>
                    <a:pt x="88925" y="217767"/>
                  </a:lnTo>
                  <a:lnTo>
                    <a:pt x="85177" y="195164"/>
                  </a:lnTo>
                  <a:lnTo>
                    <a:pt x="79052" y="181385"/>
                  </a:lnTo>
                  <a:lnTo>
                    <a:pt x="67863" y="171969"/>
                  </a:lnTo>
                  <a:lnTo>
                    <a:pt x="49460" y="164582"/>
                  </a:lnTo>
                  <a:lnTo>
                    <a:pt x="39659" y="163560"/>
                  </a:lnTo>
                  <a:lnTo>
                    <a:pt x="21659" y="167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535"/>
            <p:cNvSpPr/>
            <p:nvPr>
              <p:custDataLst>
                <p:tags r:id="rId22"/>
              </p:custDataLst>
            </p:nvPr>
          </p:nvSpPr>
          <p:spPr>
            <a:xfrm>
              <a:off x="7626350" y="5778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292"/>
          <p:cNvGrpSpPr/>
          <p:nvPr/>
        </p:nvGrpSpPr>
        <p:grpSpPr>
          <a:xfrm>
            <a:off x="8413027" y="5590918"/>
            <a:ext cx="559524" cy="338218"/>
            <a:chOff x="8413027" y="5590918"/>
            <a:chExt cx="559524" cy="338218"/>
          </a:xfrm>
        </p:grpSpPr>
        <p:sp>
          <p:nvSpPr>
            <p:cNvPr id="309" name="SMARTInkShape-1536"/>
            <p:cNvSpPr/>
            <p:nvPr>
              <p:custDataLst>
                <p:tags r:id="rId15"/>
              </p:custDataLst>
            </p:nvPr>
          </p:nvSpPr>
          <p:spPr>
            <a:xfrm>
              <a:off x="8413027" y="5590918"/>
              <a:ext cx="146774" cy="267815"/>
            </a:xfrm>
            <a:custGeom>
              <a:avLst/>
              <a:gdLst/>
              <a:ahLst/>
              <a:cxnLst/>
              <a:rect l="0" t="0" r="0" b="0"/>
              <a:pathLst>
                <a:path w="146774" h="267815">
                  <a:moveTo>
                    <a:pt x="146773" y="16132"/>
                  </a:moveTo>
                  <a:lnTo>
                    <a:pt x="146773" y="16132"/>
                  </a:lnTo>
                  <a:lnTo>
                    <a:pt x="135216" y="4576"/>
                  </a:lnTo>
                  <a:lnTo>
                    <a:pt x="127670" y="400"/>
                  </a:lnTo>
                  <a:lnTo>
                    <a:pt x="124160" y="0"/>
                  </a:lnTo>
                  <a:lnTo>
                    <a:pt x="97507" y="6212"/>
                  </a:lnTo>
                  <a:lnTo>
                    <a:pt x="64395" y="25697"/>
                  </a:lnTo>
                  <a:lnTo>
                    <a:pt x="32760" y="53617"/>
                  </a:lnTo>
                  <a:lnTo>
                    <a:pt x="10450" y="93247"/>
                  </a:lnTo>
                  <a:lnTo>
                    <a:pt x="155" y="140424"/>
                  </a:lnTo>
                  <a:lnTo>
                    <a:pt x="0" y="173443"/>
                  </a:lnTo>
                  <a:lnTo>
                    <a:pt x="10622" y="217024"/>
                  </a:lnTo>
                  <a:lnTo>
                    <a:pt x="25114" y="238061"/>
                  </a:lnTo>
                  <a:lnTo>
                    <a:pt x="44019" y="253762"/>
                  </a:lnTo>
                  <a:lnTo>
                    <a:pt x="66532" y="265443"/>
                  </a:lnTo>
                  <a:lnTo>
                    <a:pt x="90649" y="267814"/>
                  </a:lnTo>
                  <a:lnTo>
                    <a:pt x="127723" y="26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537"/>
            <p:cNvSpPr/>
            <p:nvPr>
              <p:custDataLst>
                <p:tags r:id="rId16"/>
              </p:custDataLst>
            </p:nvPr>
          </p:nvSpPr>
          <p:spPr>
            <a:xfrm>
              <a:off x="8721977" y="5664200"/>
              <a:ext cx="14741" cy="228601"/>
            </a:xfrm>
            <a:custGeom>
              <a:avLst/>
              <a:gdLst/>
              <a:ahLst/>
              <a:cxnLst/>
              <a:rect l="0" t="0" r="0" b="0"/>
              <a:pathLst>
                <a:path w="14741" h="228601">
                  <a:moveTo>
                    <a:pt x="9273" y="0"/>
                  </a:moveTo>
                  <a:lnTo>
                    <a:pt x="9273" y="0"/>
                  </a:lnTo>
                  <a:lnTo>
                    <a:pt x="12643" y="3371"/>
                  </a:lnTo>
                  <a:lnTo>
                    <a:pt x="14299" y="8789"/>
                  </a:lnTo>
                  <a:lnTo>
                    <a:pt x="14740" y="12209"/>
                  </a:lnTo>
                  <a:lnTo>
                    <a:pt x="6720" y="48821"/>
                  </a:lnTo>
                  <a:lnTo>
                    <a:pt x="3342" y="90117"/>
                  </a:lnTo>
                  <a:lnTo>
                    <a:pt x="51" y="124013"/>
                  </a:lnTo>
                  <a:lnTo>
                    <a:pt x="0" y="156481"/>
                  </a:lnTo>
                  <a:lnTo>
                    <a:pt x="3939" y="196883"/>
                  </a:lnTo>
                  <a:lnTo>
                    <a:pt x="927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538"/>
            <p:cNvSpPr/>
            <p:nvPr>
              <p:custDataLst>
                <p:tags r:id="rId17"/>
              </p:custDataLst>
            </p:nvPr>
          </p:nvSpPr>
          <p:spPr>
            <a:xfrm>
              <a:off x="8661662" y="5645150"/>
              <a:ext cx="152139" cy="6090"/>
            </a:xfrm>
            <a:custGeom>
              <a:avLst/>
              <a:gdLst/>
              <a:ahLst/>
              <a:cxnLst/>
              <a:rect l="0" t="0" r="0" b="0"/>
              <a:pathLst>
                <a:path w="152139" h="6090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45227" y="5467"/>
                  </a:lnTo>
                  <a:lnTo>
                    <a:pt x="89338" y="6089"/>
                  </a:lnTo>
                  <a:lnTo>
                    <a:pt x="136075" y="1934"/>
                  </a:lnTo>
                  <a:lnTo>
                    <a:pt x="152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539"/>
            <p:cNvSpPr/>
            <p:nvPr>
              <p:custDataLst>
                <p:tags r:id="rId18"/>
              </p:custDataLst>
            </p:nvPr>
          </p:nvSpPr>
          <p:spPr>
            <a:xfrm>
              <a:off x="8661400" y="5886450"/>
              <a:ext cx="158751" cy="42686"/>
            </a:xfrm>
            <a:custGeom>
              <a:avLst/>
              <a:gdLst/>
              <a:ahLst/>
              <a:cxnLst/>
              <a:rect l="0" t="0" r="0" b="0"/>
              <a:pathLst>
                <a:path w="158751" h="42686">
                  <a:moveTo>
                    <a:pt x="0" y="31750"/>
                  </a:moveTo>
                  <a:lnTo>
                    <a:pt x="0" y="31750"/>
                  </a:lnTo>
                  <a:lnTo>
                    <a:pt x="3370" y="38492"/>
                  </a:lnTo>
                  <a:lnTo>
                    <a:pt x="6480" y="40478"/>
                  </a:lnTo>
                  <a:lnTo>
                    <a:pt x="15580" y="42685"/>
                  </a:lnTo>
                  <a:lnTo>
                    <a:pt x="62407" y="35428"/>
                  </a:lnTo>
                  <a:lnTo>
                    <a:pt x="101277" y="24609"/>
                  </a:lnTo>
                  <a:lnTo>
                    <a:pt x="147732" y="554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540"/>
            <p:cNvSpPr/>
            <p:nvPr>
              <p:custDataLst>
                <p:tags r:id="rId19"/>
              </p:custDataLst>
            </p:nvPr>
          </p:nvSpPr>
          <p:spPr>
            <a:xfrm>
              <a:off x="8966200" y="5702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541"/>
            <p:cNvSpPr/>
            <p:nvPr>
              <p:custDataLst>
                <p:tags r:id="rId20"/>
              </p:custDataLst>
            </p:nvPr>
          </p:nvSpPr>
          <p:spPr>
            <a:xfrm>
              <a:off x="8948033" y="58801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5645"/>
                  </a:lnTo>
                  <a:lnTo>
                    <a:pt x="441" y="4469"/>
                  </a:lnTo>
                  <a:lnTo>
                    <a:pt x="0" y="2979"/>
                  </a:lnTo>
                  <a:lnTo>
                    <a:pt x="410" y="1986"/>
                  </a:lnTo>
                  <a:lnTo>
                    <a:pt x="1391" y="1324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293"/>
          <p:cNvGrpSpPr/>
          <p:nvPr/>
        </p:nvGrpSpPr>
        <p:grpSpPr>
          <a:xfrm>
            <a:off x="9245600" y="5549900"/>
            <a:ext cx="1336425" cy="519041"/>
            <a:chOff x="9245600" y="5549900"/>
            <a:chExt cx="1336425" cy="519041"/>
          </a:xfrm>
        </p:grpSpPr>
        <p:sp>
          <p:nvSpPr>
            <p:cNvPr id="316" name="SMARTInkShape-1542"/>
            <p:cNvSpPr/>
            <p:nvPr>
              <p:custDataLst>
                <p:tags r:id="rId8"/>
              </p:custDataLst>
            </p:nvPr>
          </p:nvSpPr>
          <p:spPr>
            <a:xfrm>
              <a:off x="9494055" y="5563123"/>
              <a:ext cx="126196" cy="304278"/>
            </a:xfrm>
            <a:custGeom>
              <a:avLst/>
              <a:gdLst/>
              <a:ahLst/>
              <a:cxnLst/>
              <a:rect l="0" t="0" r="0" b="0"/>
              <a:pathLst>
                <a:path w="126196" h="304278">
                  <a:moveTo>
                    <a:pt x="126195" y="12177"/>
                  </a:moveTo>
                  <a:lnTo>
                    <a:pt x="126195" y="12177"/>
                  </a:lnTo>
                  <a:lnTo>
                    <a:pt x="122824" y="5435"/>
                  </a:lnTo>
                  <a:lnTo>
                    <a:pt x="121126" y="3449"/>
                  </a:lnTo>
                  <a:lnTo>
                    <a:pt x="117357" y="1242"/>
                  </a:lnTo>
                  <a:lnTo>
                    <a:pt x="104526" y="0"/>
                  </a:lnTo>
                  <a:lnTo>
                    <a:pt x="93281" y="5354"/>
                  </a:lnTo>
                  <a:lnTo>
                    <a:pt x="58177" y="37776"/>
                  </a:lnTo>
                  <a:lnTo>
                    <a:pt x="37838" y="69229"/>
                  </a:lnTo>
                  <a:lnTo>
                    <a:pt x="24836" y="100328"/>
                  </a:lnTo>
                  <a:lnTo>
                    <a:pt x="12002" y="137197"/>
                  </a:lnTo>
                  <a:lnTo>
                    <a:pt x="2065" y="174986"/>
                  </a:lnTo>
                  <a:lnTo>
                    <a:pt x="0" y="208244"/>
                  </a:lnTo>
                  <a:lnTo>
                    <a:pt x="6175" y="251363"/>
                  </a:lnTo>
                  <a:lnTo>
                    <a:pt x="23685" y="284208"/>
                  </a:lnTo>
                  <a:lnTo>
                    <a:pt x="31750" y="290898"/>
                  </a:lnTo>
                  <a:lnTo>
                    <a:pt x="69045" y="304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543"/>
            <p:cNvSpPr/>
            <p:nvPr>
              <p:custDataLst>
                <p:tags r:id="rId9"/>
              </p:custDataLst>
            </p:nvPr>
          </p:nvSpPr>
          <p:spPr>
            <a:xfrm>
              <a:off x="9740900" y="5615627"/>
              <a:ext cx="165101" cy="196561"/>
            </a:xfrm>
            <a:custGeom>
              <a:avLst/>
              <a:gdLst/>
              <a:ahLst/>
              <a:cxnLst/>
              <a:rect l="0" t="0" r="0" b="0"/>
              <a:pathLst>
                <a:path w="165101" h="196561">
                  <a:moveTo>
                    <a:pt x="165100" y="23173"/>
                  </a:moveTo>
                  <a:lnTo>
                    <a:pt x="165100" y="23173"/>
                  </a:lnTo>
                  <a:lnTo>
                    <a:pt x="165100" y="19802"/>
                  </a:lnTo>
                  <a:lnTo>
                    <a:pt x="161337" y="16265"/>
                  </a:lnTo>
                  <a:lnTo>
                    <a:pt x="144052" y="8246"/>
                  </a:lnTo>
                  <a:lnTo>
                    <a:pt x="100071" y="0"/>
                  </a:lnTo>
                  <a:lnTo>
                    <a:pt x="62362" y="94"/>
                  </a:lnTo>
                  <a:lnTo>
                    <a:pt x="27684" y="6698"/>
                  </a:lnTo>
                  <a:lnTo>
                    <a:pt x="17477" y="12559"/>
                  </a:lnTo>
                  <a:lnTo>
                    <a:pt x="7765" y="23791"/>
                  </a:lnTo>
                  <a:lnTo>
                    <a:pt x="5177" y="27818"/>
                  </a:lnTo>
                  <a:lnTo>
                    <a:pt x="1533" y="46970"/>
                  </a:lnTo>
                  <a:lnTo>
                    <a:pt x="1008" y="72951"/>
                  </a:lnTo>
                  <a:lnTo>
                    <a:pt x="5507" y="93472"/>
                  </a:lnTo>
                  <a:lnTo>
                    <a:pt x="6493" y="95439"/>
                  </a:lnTo>
                  <a:lnTo>
                    <a:pt x="7856" y="96750"/>
                  </a:lnTo>
                  <a:lnTo>
                    <a:pt x="9471" y="97625"/>
                  </a:lnTo>
                  <a:lnTo>
                    <a:pt x="11253" y="97501"/>
                  </a:lnTo>
                  <a:lnTo>
                    <a:pt x="15114" y="95484"/>
                  </a:lnTo>
                  <a:lnTo>
                    <a:pt x="30914" y="84401"/>
                  </a:lnTo>
                  <a:lnTo>
                    <a:pt x="42713" y="81531"/>
                  </a:lnTo>
                  <a:lnTo>
                    <a:pt x="50970" y="82741"/>
                  </a:lnTo>
                  <a:lnTo>
                    <a:pt x="55146" y="84052"/>
                  </a:lnTo>
                  <a:lnTo>
                    <a:pt x="61669" y="89271"/>
                  </a:lnTo>
                  <a:lnTo>
                    <a:pt x="87047" y="128668"/>
                  </a:lnTo>
                  <a:lnTo>
                    <a:pt x="92819" y="152816"/>
                  </a:lnTo>
                  <a:lnTo>
                    <a:pt x="91159" y="171104"/>
                  </a:lnTo>
                  <a:lnTo>
                    <a:pt x="84259" y="180877"/>
                  </a:lnTo>
                  <a:lnTo>
                    <a:pt x="65953" y="195279"/>
                  </a:lnTo>
                  <a:lnTo>
                    <a:pt x="55418" y="196560"/>
                  </a:lnTo>
                  <a:lnTo>
                    <a:pt x="8744" y="189648"/>
                  </a:lnTo>
                  <a:lnTo>
                    <a:pt x="0" y="188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544"/>
            <p:cNvSpPr/>
            <p:nvPr>
              <p:custDataLst>
                <p:tags r:id="rId10"/>
              </p:custDataLst>
            </p:nvPr>
          </p:nvSpPr>
          <p:spPr>
            <a:xfrm>
              <a:off x="9918700" y="5854700"/>
              <a:ext cx="69851" cy="57151"/>
            </a:xfrm>
            <a:custGeom>
              <a:avLst/>
              <a:gdLst/>
              <a:ahLst/>
              <a:cxnLst/>
              <a:rect l="0" t="0" r="0" b="0"/>
              <a:pathLst>
                <a:path w="69851" h="57151">
                  <a:moveTo>
                    <a:pt x="69850" y="0"/>
                  </a:moveTo>
                  <a:lnTo>
                    <a:pt x="69850" y="0"/>
                  </a:lnTo>
                  <a:lnTo>
                    <a:pt x="43118" y="16606"/>
                  </a:lnTo>
                  <a:lnTo>
                    <a:pt x="5565" y="4859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545"/>
            <p:cNvSpPr/>
            <p:nvPr>
              <p:custDataLst>
                <p:tags r:id="rId11"/>
              </p:custDataLst>
            </p:nvPr>
          </p:nvSpPr>
          <p:spPr>
            <a:xfrm>
              <a:off x="10191750" y="5616322"/>
              <a:ext cx="179251" cy="219329"/>
            </a:xfrm>
            <a:custGeom>
              <a:avLst/>
              <a:gdLst/>
              <a:ahLst/>
              <a:cxnLst/>
              <a:rect l="0" t="0" r="0" b="0"/>
              <a:pathLst>
                <a:path w="179251" h="219329">
                  <a:moveTo>
                    <a:pt x="0" y="22478"/>
                  </a:moveTo>
                  <a:lnTo>
                    <a:pt x="0" y="22478"/>
                  </a:lnTo>
                  <a:lnTo>
                    <a:pt x="0" y="17011"/>
                  </a:lnTo>
                  <a:lnTo>
                    <a:pt x="6742" y="13018"/>
                  </a:lnTo>
                  <a:lnTo>
                    <a:pt x="38281" y="6055"/>
                  </a:lnTo>
                  <a:lnTo>
                    <a:pt x="76646" y="3500"/>
                  </a:lnTo>
                  <a:lnTo>
                    <a:pt x="117881" y="0"/>
                  </a:lnTo>
                  <a:lnTo>
                    <a:pt x="158490" y="4423"/>
                  </a:lnTo>
                  <a:lnTo>
                    <a:pt x="164927" y="6208"/>
                  </a:lnTo>
                  <a:lnTo>
                    <a:pt x="169923" y="9515"/>
                  </a:lnTo>
                  <a:lnTo>
                    <a:pt x="177357" y="18833"/>
                  </a:lnTo>
                  <a:lnTo>
                    <a:pt x="179250" y="33793"/>
                  </a:lnTo>
                  <a:lnTo>
                    <a:pt x="171344" y="78884"/>
                  </a:lnTo>
                  <a:lnTo>
                    <a:pt x="156837" y="120878"/>
                  </a:lnTo>
                  <a:lnTo>
                    <a:pt x="142504" y="161230"/>
                  </a:lnTo>
                  <a:lnTo>
                    <a:pt x="119848" y="208409"/>
                  </a:lnTo>
                  <a:lnTo>
                    <a:pt x="114300" y="21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546"/>
            <p:cNvSpPr/>
            <p:nvPr>
              <p:custDataLst>
                <p:tags r:id="rId12"/>
              </p:custDataLst>
            </p:nvPr>
          </p:nvSpPr>
          <p:spPr>
            <a:xfrm>
              <a:off x="10248900" y="5715000"/>
              <a:ext cx="139701" cy="11820"/>
            </a:xfrm>
            <a:custGeom>
              <a:avLst/>
              <a:gdLst/>
              <a:ahLst/>
              <a:cxnLst/>
              <a:rect l="0" t="0" r="0" b="0"/>
              <a:pathLst>
                <a:path w="139701" h="11820">
                  <a:moveTo>
                    <a:pt x="0" y="6350"/>
                  </a:moveTo>
                  <a:lnTo>
                    <a:pt x="0" y="6350"/>
                  </a:lnTo>
                  <a:lnTo>
                    <a:pt x="6481" y="7055"/>
                  </a:lnTo>
                  <a:lnTo>
                    <a:pt x="35975" y="11817"/>
                  </a:lnTo>
                  <a:lnTo>
                    <a:pt x="78289" y="11819"/>
                  </a:lnTo>
                  <a:lnTo>
                    <a:pt x="119886" y="575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547"/>
            <p:cNvSpPr/>
            <p:nvPr>
              <p:custDataLst>
                <p:tags r:id="rId13"/>
              </p:custDataLst>
            </p:nvPr>
          </p:nvSpPr>
          <p:spPr>
            <a:xfrm>
              <a:off x="10458450" y="5549900"/>
              <a:ext cx="123575" cy="285751"/>
            </a:xfrm>
            <a:custGeom>
              <a:avLst/>
              <a:gdLst/>
              <a:ahLst/>
              <a:cxnLst/>
              <a:rect l="0" t="0" r="0" b="0"/>
              <a:pathLst>
                <a:path w="123575" h="285751">
                  <a:moveTo>
                    <a:pt x="50800" y="0"/>
                  </a:moveTo>
                  <a:lnTo>
                    <a:pt x="50800" y="0"/>
                  </a:lnTo>
                  <a:lnTo>
                    <a:pt x="96557" y="40556"/>
                  </a:lnTo>
                  <a:lnTo>
                    <a:pt x="115586" y="70707"/>
                  </a:lnTo>
                  <a:lnTo>
                    <a:pt x="123574" y="104804"/>
                  </a:lnTo>
                  <a:lnTo>
                    <a:pt x="121949" y="141124"/>
                  </a:lnTo>
                  <a:lnTo>
                    <a:pt x="109468" y="178433"/>
                  </a:lnTo>
                  <a:lnTo>
                    <a:pt x="75866" y="225024"/>
                  </a:lnTo>
                  <a:lnTo>
                    <a:pt x="31259" y="26227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548"/>
            <p:cNvSpPr/>
            <p:nvPr>
              <p:custDataLst>
                <p:tags r:id="rId14"/>
              </p:custDataLst>
            </p:nvPr>
          </p:nvSpPr>
          <p:spPr>
            <a:xfrm>
              <a:off x="9245600" y="6001893"/>
              <a:ext cx="1124828" cy="67048"/>
            </a:xfrm>
            <a:custGeom>
              <a:avLst/>
              <a:gdLst/>
              <a:ahLst/>
              <a:cxnLst/>
              <a:rect l="0" t="0" r="0" b="0"/>
              <a:pathLst>
                <a:path w="1124828" h="67048">
                  <a:moveTo>
                    <a:pt x="0" y="11557"/>
                  </a:moveTo>
                  <a:lnTo>
                    <a:pt x="0" y="11557"/>
                  </a:lnTo>
                  <a:lnTo>
                    <a:pt x="0" y="8186"/>
                  </a:lnTo>
                  <a:lnTo>
                    <a:pt x="20226" y="2718"/>
                  </a:lnTo>
                  <a:lnTo>
                    <a:pt x="52733" y="573"/>
                  </a:lnTo>
                  <a:lnTo>
                    <a:pt x="73255" y="0"/>
                  </a:lnTo>
                  <a:lnTo>
                    <a:pt x="102460" y="325"/>
                  </a:lnTo>
                  <a:lnTo>
                    <a:pt x="137451" y="1246"/>
                  </a:lnTo>
                  <a:lnTo>
                    <a:pt x="176300" y="2567"/>
                  </a:lnTo>
                  <a:lnTo>
                    <a:pt x="222662" y="4152"/>
                  </a:lnTo>
                  <a:lnTo>
                    <a:pt x="274030" y="5915"/>
                  </a:lnTo>
                  <a:lnTo>
                    <a:pt x="328737" y="7795"/>
                  </a:lnTo>
                  <a:lnTo>
                    <a:pt x="409657" y="11872"/>
                  </a:lnTo>
                  <a:lnTo>
                    <a:pt x="508054" y="17411"/>
                  </a:lnTo>
                  <a:lnTo>
                    <a:pt x="618103" y="23926"/>
                  </a:lnTo>
                  <a:lnTo>
                    <a:pt x="708402" y="29681"/>
                  </a:lnTo>
                  <a:lnTo>
                    <a:pt x="785534" y="34928"/>
                  </a:lnTo>
                  <a:lnTo>
                    <a:pt x="853889" y="39839"/>
                  </a:lnTo>
                  <a:lnTo>
                    <a:pt x="910748" y="44522"/>
                  </a:lnTo>
                  <a:lnTo>
                    <a:pt x="959943" y="49056"/>
                  </a:lnTo>
                  <a:lnTo>
                    <a:pt x="1004029" y="53489"/>
                  </a:lnTo>
                  <a:lnTo>
                    <a:pt x="1039064" y="57150"/>
                  </a:lnTo>
                  <a:lnTo>
                    <a:pt x="1068063" y="60297"/>
                  </a:lnTo>
                  <a:lnTo>
                    <a:pt x="1108990" y="64969"/>
                  </a:lnTo>
                  <a:lnTo>
                    <a:pt x="1124827" y="67047"/>
                  </a:lnTo>
                  <a:lnTo>
                    <a:pt x="1078810" y="62604"/>
                  </a:lnTo>
                  <a:lnTo>
                    <a:pt x="1046586" y="59699"/>
                  </a:lnTo>
                  <a:lnTo>
                    <a:pt x="1008873" y="56352"/>
                  </a:lnTo>
                  <a:lnTo>
                    <a:pt x="959743" y="52709"/>
                  </a:lnTo>
                  <a:lnTo>
                    <a:pt x="903001" y="48869"/>
                  </a:lnTo>
                  <a:lnTo>
                    <a:pt x="841184" y="44899"/>
                  </a:lnTo>
                  <a:lnTo>
                    <a:pt x="774573" y="41545"/>
                  </a:lnTo>
                  <a:lnTo>
                    <a:pt x="704765" y="38605"/>
                  </a:lnTo>
                  <a:lnTo>
                    <a:pt x="632827" y="35938"/>
                  </a:lnTo>
                  <a:lnTo>
                    <a:pt x="565113" y="34161"/>
                  </a:lnTo>
                  <a:lnTo>
                    <a:pt x="500213" y="32977"/>
                  </a:lnTo>
                  <a:lnTo>
                    <a:pt x="437192" y="32186"/>
                  </a:lnTo>
                  <a:lnTo>
                    <a:pt x="386005" y="30954"/>
                  </a:lnTo>
                  <a:lnTo>
                    <a:pt x="342710" y="29427"/>
                  </a:lnTo>
                  <a:lnTo>
                    <a:pt x="304673" y="27703"/>
                  </a:lnTo>
                  <a:lnTo>
                    <a:pt x="258648" y="25788"/>
                  </a:lnTo>
                  <a:lnTo>
                    <a:pt x="238426" y="25643"/>
                  </a:lnTo>
                  <a:lnTo>
                    <a:pt x="237972" y="26593"/>
                  </a:lnTo>
                  <a:lnTo>
                    <a:pt x="241198" y="27931"/>
                  </a:lnTo>
                  <a:lnTo>
                    <a:pt x="274886" y="31300"/>
                  </a:lnTo>
                  <a:lnTo>
                    <a:pt x="299674" y="33185"/>
                  </a:lnTo>
                  <a:lnTo>
                    <a:pt x="331721" y="35854"/>
                  </a:lnTo>
                  <a:lnTo>
                    <a:pt x="368609" y="39043"/>
                  </a:lnTo>
                  <a:lnTo>
                    <a:pt x="408722" y="42581"/>
                  </a:lnTo>
                  <a:lnTo>
                    <a:pt x="488950" y="49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294"/>
          <p:cNvGrpSpPr/>
          <p:nvPr/>
        </p:nvGrpSpPr>
        <p:grpSpPr>
          <a:xfrm>
            <a:off x="6197600" y="6288803"/>
            <a:ext cx="412751" cy="404098"/>
            <a:chOff x="6197600" y="6288803"/>
            <a:chExt cx="412751" cy="404098"/>
          </a:xfrm>
        </p:grpSpPr>
        <p:sp>
          <p:nvSpPr>
            <p:cNvPr id="324" name="SMARTInkShape-1549"/>
            <p:cNvSpPr/>
            <p:nvPr>
              <p:custDataLst>
                <p:tags r:id="rId5"/>
              </p:custDataLst>
            </p:nvPr>
          </p:nvSpPr>
          <p:spPr>
            <a:xfrm>
              <a:off x="6197600" y="6288803"/>
              <a:ext cx="342901" cy="283448"/>
            </a:xfrm>
            <a:custGeom>
              <a:avLst/>
              <a:gdLst/>
              <a:ahLst/>
              <a:cxnLst/>
              <a:rect l="0" t="0" r="0" b="0"/>
              <a:pathLst>
                <a:path w="342901" h="283448">
                  <a:moveTo>
                    <a:pt x="0" y="277097"/>
                  </a:moveTo>
                  <a:lnTo>
                    <a:pt x="0" y="277097"/>
                  </a:lnTo>
                  <a:lnTo>
                    <a:pt x="0" y="270824"/>
                  </a:lnTo>
                  <a:lnTo>
                    <a:pt x="11536" y="270045"/>
                  </a:lnTo>
                  <a:lnTo>
                    <a:pt x="18298" y="267377"/>
                  </a:lnTo>
                  <a:lnTo>
                    <a:pt x="33408" y="255167"/>
                  </a:lnTo>
                  <a:lnTo>
                    <a:pt x="53818" y="219821"/>
                  </a:lnTo>
                  <a:lnTo>
                    <a:pt x="74899" y="175145"/>
                  </a:lnTo>
                  <a:lnTo>
                    <a:pt x="88322" y="137711"/>
                  </a:lnTo>
                  <a:lnTo>
                    <a:pt x="103224" y="103199"/>
                  </a:lnTo>
                  <a:lnTo>
                    <a:pt x="121836" y="59766"/>
                  </a:lnTo>
                  <a:lnTo>
                    <a:pt x="136198" y="14129"/>
                  </a:lnTo>
                  <a:lnTo>
                    <a:pt x="139238" y="0"/>
                  </a:lnTo>
                  <a:lnTo>
                    <a:pt x="136192" y="8492"/>
                  </a:lnTo>
                  <a:lnTo>
                    <a:pt x="133206" y="46945"/>
                  </a:lnTo>
                  <a:lnTo>
                    <a:pt x="129858" y="91389"/>
                  </a:lnTo>
                  <a:lnTo>
                    <a:pt x="131328" y="123770"/>
                  </a:lnTo>
                  <a:lnTo>
                    <a:pt x="136120" y="170361"/>
                  </a:lnTo>
                  <a:lnTo>
                    <a:pt x="149133" y="213733"/>
                  </a:lnTo>
                  <a:lnTo>
                    <a:pt x="161153" y="231590"/>
                  </a:lnTo>
                  <a:lnTo>
                    <a:pt x="169461" y="238762"/>
                  </a:lnTo>
                  <a:lnTo>
                    <a:pt x="174357" y="240252"/>
                  </a:lnTo>
                  <a:lnTo>
                    <a:pt x="185442" y="240025"/>
                  </a:lnTo>
                  <a:lnTo>
                    <a:pt x="197425" y="233809"/>
                  </a:lnTo>
                  <a:lnTo>
                    <a:pt x="203583" y="229188"/>
                  </a:lnTo>
                  <a:lnTo>
                    <a:pt x="222363" y="199088"/>
                  </a:lnTo>
                  <a:lnTo>
                    <a:pt x="237962" y="162261"/>
                  </a:lnTo>
                  <a:lnTo>
                    <a:pt x="255170" y="122030"/>
                  </a:lnTo>
                  <a:lnTo>
                    <a:pt x="270989" y="75104"/>
                  </a:lnTo>
                  <a:lnTo>
                    <a:pt x="272779" y="59370"/>
                  </a:lnTo>
                  <a:lnTo>
                    <a:pt x="272868" y="59273"/>
                  </a:lnTo>
                  <a:lnTo>
                    <a:pt x="273014" y="64188"/>
                  </a:lnTo>
                  <a:lnTo>
                    <a:pt x="268019" y="105404"/>
                  </a:lnTo>
                  <a:lnTo>
                    <a:pt x="268972" y="149320"/>
                  </a:lnTo>
                  <a:lnTo>
                    <a:pt x="271943" y="183619"/>
                  </a:lnTo>
                  <a:lnTo>
                    <a:pt x="275616" y="217677"/>
                  </a:lnTo>
                  <a:lnTo>
                    <a:pt x="285021" y="255100"/>
                  </a:lnTo>
                  <a:lnTo>
                    <a:pt x="294598" y="271083"/>
                  </a:lnTo>
                  <a:lnTo>
                    <a:pt x="300115" y="277322"/>
                  </a:lnTo>
                  <a:lnTo>
                    <a:pt x="307322" y="280774"/>
                  </a:lnTo>
                  <a:lnTo>
                    <a:pt x="342900" y="283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550"/>
            <p:cNvSpPr/>
            <p:nvPr>
              <p:custDataLst>
                <p:tags r:id="rId6"/>
              </p:custDataLst>
            </p:nvPr>
          </p:nvSpPr>
          <p:spPr>
            <a:xfrm>
              <a:off x="6229350" y="6623050"/>
              <a:ext cx="317501" cy="38101"/>
            </a:xfrm>
            <a:custGeom>
              <a:avLst/>
              <a:gdLst/>
              <a:ahLst/>
              <a:cxnLst/>
              <a:rect l="0" t="0" r="0" b="0"/>
              <a:pathLst>
                <a:path w="317501" h="38101">
                  <a:moveTo>
                    <a:pt x="0" y="0"/>
                  </a:moveTo>
                  <a:lnTo>
                    <a:pt x="0" y="0"/>
                  </a:lnTo>
                  <a:lnTo>
                    <a:pt x="3371" y="3370"/>
                  </a:lnTo>
                  <a:lnTo>
                    <a:pt x="46139" y="7839"/>
                  </a:lnTo>
                  <a:lnTo>
                    <a:pt x="77656" y="11245"/>
                  </a:lnTo>
                  <a:lnTo>
                    <a:pt x="117534" y="15110"/>
                  </a:lnTo>
                  <a:lnTo>
                    <a:pt x="163009" y="21062"/>
                  </a:lnTo>
                  <a:lnTo>
                    <a:pt x="209327" y="27705"/>
                  </a:lnTo>
                  <a:lnTo>
                    <a:pt x="251078" y="33009"/>
                  </a:lnTo>
                  <a:lnTo>
                    <a:pt x="293429" y="36592"/>
                  </a:lnTo>
                  <a:lnTo>
                    <a:pt x="3175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551"/>
            <p:cNvSpPr/>
            <p:nvPr>
              <p:custDataLst>
                <p:tags r:id="rId7"/>
              </p:custDataLst>
            </p:nvPr>
          </p:nvSpPr>
          <p:spPr>
            <a:xfrm>
              <a:off x="6330950" y="6673850"/>
              <a:ext cx="279401" cy="19051"/>
            </a:xfrm>
            <a:custGeom>
              <a:avLst/>
              <a:gdLst/>
              <a:ahLst/>
              <a:cxnLst/>
              <a:rect l="0" t="0" r="0" b="0"/>
              <a:pathLst>
                <a:path w="279401" h="19051">
                  <a:moveTo>
                    <a:pt x="0" y="0"/>
                  </a:moveTo>
                  <a:lnTo>
                    <a:pt x="0" y="0"/>
                  </a:lnTo>
                  <a:lnTo>
                    <a:pt x="30339" y="6742"/>
                  </a:lnTo>
                  <a:lnTo>
                    <a:pt x="67812" y="11933"/>
                  </a:lnTo>
                  <a:lnTo>
                    <a:pt x="113394" y="15887"/>
                  </a:lnTo>
                  <a:lnTo>
                    <a:pt x="138390" y="16941"/>
                  </a:lnTo>
                  <a:lnTo>
                    <a:pt x="164227" y="17644"/>
                  </a:lnTo>
                  <a:lnTo>
                    <a:pt x="211748" y="18425"/>
                  </a:lnTo>
                  <a:lnTo>
                    <a:pt x="279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900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MARTInkShape-1818"/>
          <p:cNvSpPr/>
          <p:nvPr>
            <p:custDataLst>
              <p:tags r:id="rId1"/>
            </p:custDataLst>
          </p:nvPr>
        </p:nvSpPr>
        <p:spPr>
          <a:xfrm>
            <a:off x="7591713" y="4490596"/>
            <a:ext cx="1838038" cy="120882"/>
          </a:xfrm>
          <a:custGeom>
            <a:avLst/>
            <a:gdLst/>
            <a:ahLst/>
            <a:cxnLst/>
            <a:rect l="0" t="0" r="0" b="0"/>
            <a:pathLst>
              <a:path w="1838038" h="120882">
                <a:moveTo>
                  <a:pt x="60037" y="36954"/>
                </a:moveTo>
                <a:lnTo>
                  <a:pt x="60037" y="36954"/>
                </a:lnTo>
                <a:lnTo>
                  <a:pt x="47860" y="30865"/>
                </a:lnTo>
                <a:lnTo>
                  <a:pt x="95113" y="37545"/>
                </a:lnTo>
                <a:lnTo>
                  <a:pt x="141244" y="40744"/>
                </a:lnTo>
                <a:lnTo>
                  <a:pt x="171325" y="41598"/>
                </a:lnTo>
                <a:lnTo>
                  <a:pt x="204079" y="42166"/>
                </a:lnTo>
                <a:lnTo>
                  <a:pt x="244964" y="42546"/>
                </a:lnTo>
                <a:lnTo>
                  <a:pt x="291272" y="42797"/>
                </a:lnTo>
                <a:lnTo>
                  <a:pt x="341193" y="42967"/>
                </a:lnTo>
                <a:lnTo>
                  <a:pt x="395641" y="42374"/>
                </a:lnTo>
                <a:lnTo>
                  <a:pt x="453106" y="41273"/>
                </a:lnTo>
                <a:lnTo>
                  <a:pt x="512583" y="39833"/>
                </a:lnTo>
                <a:lnTo>
                  <a:pt x="575518" y="38873"/>
                </a:lnTo>
                <a:lnTo>
                  <a:pt x="640757" y="38233"/>
                </a:lnTo>
                <a:lnTo>
                  <a:pt x="707534" y="37807"/>
                </a:lnTo>
                <a:lnTo>
                  <a:pt x="778863" y="36817"/>
                </a:lnTo>
                <a:lnTo>
                  <a:pt x="853227" y="35452"/>
                </a:lnTo>
                <a:lnTo>
                  <a:pt x="929613" y="33836"/>
                </a:lnTo>
                <a:lnTo>
                  <a:pt x="1004527" y="32052"/>
                </a:lnTo>
                <a:lnTo>
                  <a:pt x="1078458" y="30158"/>
                </a:lnTo>
                <a:lnTo>
                  <a:pt x="1151735" y="28190"/>
                </a:lnTo>
                <a:lnTo>
                  <a:pt x="1221752" y="26878"/>
                </a:lnTo>
                <a:lnTo>
                  <a:pt x="1289597" y="26004"/>
                </a:lnTo>
                <a:lnTo>
                  <a:pt x="1355994" y="25420"/>
                </a:lnTo>
                <a:lnTo>
                  <a:pt x="1417898" y="24326"/>
                </a:lnTo>
                <a:lnTo>
                  <a:pt x="1476806" y="22891"/>
                </a:lnTo>
                <a:lnTo>
                  <a:pt x="1533717" y="21229"/>
                </a:lnTo>
                <a:lnTo>
                  <a:pt x="1583650" y="20120"/>
                </a:lnTo>
                <a:lnTo>
                  <a:pt x="1628936" y="19381"/>
                </a:lnTo>
                <a:lnTo>
                  <a:pt x="1671119" y="18889"/>
                </a:lnTo>
                <a:lnTo>
                  <a:pt x="1704181" y="18561"/>
                </a:lnTo>
                <a:lnTo>
                  <a:pt x="1731162" y="18342"/>
                </a:lnTo>
                <a:lnTo>
                  <a:pt x="1770781" y="17394"/>
                </a:lnTo>
                <a:lnTo>
                  <a:pt x="1798197" y="13598"/>
                </a:lnTo>
                <a:lnTo>
                  <a:pt x="1800188" y="12916"/>
                </a:lnTo>
                <a:lnTo>
                  <a:pt x="1800104" y="12462"/>
                </a:lnTo>
                <a:lnTo>
                  <a:pt x="1769647" y="11823"/>
                </a:lnTo>
                <a:lnTo>
                  <a:pt x="1747288" y="11733"/>
                </a:lnTo>
                <a:lnTo>
                  <a:pt x="1718977" y="11673"/>
                </a:lnTo>
                <a:lnTo>
                  <a:pt x="1686697" y="11633"/>
                </a:lnTo>
                <a:lnTo>
                  <a:pt x="1648949" y="10901"/>
                </a:lnTo>
                <a:lnTo>
                  <a:pt x="1607556" y="9708"/>
                </a:lnTo>
                <a:lnTo>
                  <a:pt x="1563732" y="8207"/>
                </a:lnTo>
                <a:lnTo>
                  <a:pt x="1516878" y="6500"/>
                </a:lnTo>
                <a:lnTo>
                  <a:pt x="1468004" y="4657"/>
                </a:lnTo>
                <a:lnTo>
                  <a:pt x="1417781" y="2723"/>
                </a:lnTo>
                <a:lnTo>
                  <a:pt x="1363839" y="1433"/>
                </a:lnTo>
                <a:lnTo>
                  <a:pt x="1307417" y="573"/>
                </a:lnTo>
                <a:lnTo>
                  <a:pt x="1249340" y="0"/>
                </a:lnTo>
                <a:lnTo>
                  <a:pt x="1189454" y="1029"/>
                </a:lnTo>
                <a:lnTo>
                  <a:pt x="1128366" y="3125"/>
                </a:lnTo>
                <a:lnTo>
                  <a:pt x="1066472" y="5935"/>
                </a:lnTo>
                <a:lnTo>
                  <a:pt x="1003339" y="9925"/>
                </a:lnTo>
                <a:lnTo>
                  <a:pt x="939377" y="14701"/>
                </a:lnTo>
                <a:lnTo>
                  <a:pt x="874863" y="20002"/>
                </a:lnTo>
                <a:lnTo>
                  <a:pt x="809983" y="26359"/>
                </a:lnTo>
                <a:lnTo>
                  <a:pt x="744856" y="33418"/>
                </a:lnTo>
                <a:lnTo>
                  <a:pt x="679567" y="40947"/>
                </a:lnTo>
                <a:lnTo>
                  <a:pt x="616284" y="48082"/>
                </a:lnTo>
                <a:lnTo>
                  <a:pt x="554341" y="54956"/>
                </a:lnTo>
                <a:lnTo>
                  <a:pt x="493290" y="61656"/>
                </a:lnTo>
                <a:lnTo>
                  <a:pt x="436361" y="67533"/>
                </a:lnTo>
                <a:lnTo>
                  <a:pt x="382180" y="72861"/>
                </a:lnTo>
                <a:lnTo>
                  <a:pt x="329832" y="77826"/>
                </a:lnTo>
                <a:lnTo>
                  <a:pt x="282234" y="81841"/>
                </a:lnTo>
                <a:lnTo>
                  <a:pt x="237801" y="85223"/>
                </a:lnTo>
                <a:lnTo>
                  <a:pt x="195480" y="88183"/>
                </a:lnTo>
                <a:lnTo>
                  <a:pt x="158799" y="90862"/>
                </a:lnTo>
                <a:lnTo>
                  <a:pt x="125879" y="93354"/>
                </a:lnTo>
                <a:lnTo>
                  <a:pt x="95464" y="95721"/>
                </a:lnTo>
                <a:lnTo>
                  <a:pt x="50383" y="100232"/>
                </a:lnTo>
                <a:lnTo>
                  <a:pt x="3802" y="105506"/>
                </a:lnTo>
                <a:lnTo>
                  <a:pt x="675" y="106644"/>
                </a:lnTo>
                <a:lnTo>
                  <a:pt x="0" y="108108"/>
                </a:lnTo>
                <a:lnTo>
                  <a:pt x="963" y="109790"/>
                </a:lnTo>
                <a:lnTo>
                  <a:pt x="29285" y="118899"/>
                </a:lnTo>
                <a:lnTo>
                  <a:pt x="76708" y="120881"/>
                </a:lnTo>
                <a:lnTo>
                  <a:pt x="107133" y="120423"/>
                </a:lnTo>
                <a:lnTo>
                  <a:pt x="147880" y="119410"/>
                </a:lnTo>
                <a:lnTo>
                  <a:pt x="195504" y="118030"/>
                </a:lnTo>
                <a:lnTo>
                  <a:pt x="247715" y="116405"/>
                </a:lnTo>
                <a:lnTo>
                  <a:pt x="307921" y="113910"/>
                </a:lnTo>
                <a:lnTo>
                  <a:pt x="373460" y="110836"/>
                </a:lnTo>
                <a:lnTo>
                  <a:pt x="442552" y="107375"/>
                </a:lnTo>
                <a:lnTo>
                  <a:pt x="519659" y="104362"/>
                </a:lnTo>
                <a:lnTo>
                  <a:pt x="602106" y="101649"/>
                </a:lnTo>
                <a:lnTo>
                  <a:pt x="688115" y="99134"/>
                </a:lnTo>
                <a:lnTo>
                  <a:pt x="776501" y="96752"/>
                </a:lnTo>
                <a:lnTo>
                  <a:pt x="866468" y="94458"/>
                </a:lnTo>
                <a:lnTo>
                  <a:pt x="957491" y="92223"/>
                </a:lnTo>
                <a:lnTo>
                  <a:pt x="1046394" y="90028"/>
                </a:lnTo>
                <a:lnTo>
                  <a:pt x="1133887" y="87859"/>
                </a:lnTo>
                <a:lnTo>
                  <a:pt x="1220436" y="85706"/>
                </a:lnTo>
                <a:lnTo>
                  <a:pt x="1301419" y="84273"/>
                </a:lnTo>
                <a:lnTo>
                  <a:pt x="1378693" y="83317"/>
                </a:lnTo>
                <a:lnTo>
                  <a:pt x="1453491" y="82680"/>
                </a:lnTo>
                <a:lnTo>
                  <a:pt x="1520994" y="82254"/>
                </a:lnTo>
                <a:lnTo>
                  <a:pt x="1583636" y="81970"/>
                </a:lnTo>
                <a:lnTo>
                  <a:pt x="1643036" y="81781"/>
                </a:lnTo>
                <a:lnTo>
                  <a:pt x="1691103" y="82361"/>
                </a:lnTo>
                <a:lnTo>
                  <a:pt x="1731615" y="83453"/>
                </a:lnTo>
                <a:lnTo>
                  <a:pt x="1767087" y="84887"/>
                </a:lnTo>
                <a:lnTo>
                  <a:pt x="1838037" y="8775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357"/>
          <p:cNvGrpSpPr/>
          <p:nvPr/>
        </p:nvGrpSpPr>
        <p:grpSpPr>
          <a:xfrm>
            <a:off x="4451350" y="686062"/>
            <a:ext cx="575485" cy="253739"/>
            <a:chOff x="4451350" y="686062"/>
            <a:chExt cx="575485" cy="253739"/>
          </a:xfrm>
        </p:grpSpPr>
        <p:sp>
          <p:nvSpPr>
            <p:cNvPr id="143" name="SMARTInkShape-1819"/>
            <p:cNvSpPr/>
            <p:nvPr>
              <p:custDataLst>
                <p:tags r:id="rId116"/>
              </p:custDataLst>
            </p:nvPr>
          </p:nvSpPr>
          <p:spPr>
            <a:xfrm>
              <a:off x="4991100" y="686062"/>
              <a:ext cx="35735" cy="247389"/>
            </a:xfrm>
            <a:custGeom>
              <a:avLst/>
              <a:gdLst/>
              <a:ahLst/>
              <a:cxnLst/>
              <a:rect l="0" t="0" r="0" b="0"/>
              <a:pathLst>
                <a:path w="35735" h="247389">
                  <a:moveTo>
                    <a:pt x="6350" y="6088"/>
                  </a:moveTo>
                  <a:lnTo>
                    <a:pt x="6350" y="6088"/>
                  </a:lnTo>
                  <a:lnTo>
                    <a:pt x="6350" y="621"/>
                  </a:lnTo>
                  <a:lnTo>
                    <a:pt x="7055" y="326"/>
                  </a:lnTo>
                  <a:lnTo>
                    <a:pt x="9721" y="0"/>
                  </a:lnTo>
                  <a:lnTo>
                    <a:pt x="18559" y="13299"/>
                  </a:lnTo>
                  <a:lnTo>
                    <a:pt x="32777" y="59697"/>
                  </a:lnTo>
                  <a:lnTo>
                    <a:pt x="35734" y="92709"/>
                  </a:lnTo>
                  <a:lnTo>
                    <a:pt x="33285" y="128547"/>
                  </a:lnTo>
                  <a:lnTo>
                    <a:pt x="27494" y="163525"/>
                  </a:lnTo>
                  <a:lnTo>
                    <a:pt x="16299" y="205606"/>
                  </a:lnTo>
                  <a:lnTo>
                    <a:pt x="0" y="2473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820"/>
            <p:cNvSpPr/>
            <p:nvPr>
              <p:custDataLst>
                <p:tags r:id="rId117"/>
              </p:custDataLst>
            </p:nvPr>
          </p:nvSpPr>
          <p:spPr>
            <a:xfrm>
              <a:off x="4940300" y="857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5056" y="16606"/>
                  </a:lnTo>
                  <a:lnTo>
                    <a:pt x="358" y="60523"/>
                  </a:lnTo>
                  <a:lnTo>
                    <a:pt x="865" y="69232"/>
                  </a:lnTo>
                  <a:lnTo>
                    <a:pt x="1987" y="71555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21"/>
            <p:cNvSpPr/>
            <p:nvPr>
              <p:custDataLst>
                <p:tags r:id="rId118"/>
              </p:custDataLst>
            </p:nvPr>
          </p:nvSpPr>
          <p:spPr>
            <a:xfrm>
              <a:off x="4787325" y="715994"/>
              <a:ext cx="62385" cy="185707"/>
            </a:xfrm>
            <a:custGeom>
              <a:avLst/>
              <a:gdLst/>
              <a:ahLst/>
              <a:cxnLst/>
              <a:rect l="0" t="0" r="0" b="0"/>
              <a:pathLst>
                <a:path w="62385" h="185707">
                  <a:moveTo>
                    <a:pt x="575" y="20606"/>
                  </a:moveTo>
                  <a:lnTo>
                    <a:pt x="575" y="20606"/>
                  </a:lnTo>
                  <a:lnTo>
                    <a:pt x="575" y="62669"/>
                  </a:lnTo>
                  <a:lnTo>
                    <a:pt x="7482" y="107162"/>
                  </a:lnTo>
                  <a:lnTo>
                    <a:pt x="12511" y="150564"/>
                  </a:lnTo>
                  <a:lnTo>
                    <a:pt x="13124" y="161387"/>
                  </a:lnTo>
                  <a:lnTo>
                    <a:pt x="13245" y="150407"/>
                  </a:lnTo>
                  <a:lnTo>
                    <a:pt x="8199" y="115599"/>
                  </a:lnTo>
                  <a:lnTo>
                    <a:pt x="3147" y="73839"/>
                  </a:lnTo>
                  <a:lnTo>
                    <a:pt x="2965" y="28612"/>
                  </a:lnTo>
                  <a:lnTo>
                    <a:pt x="6576" y="16403"/>
                  </a:lnTo>
                  <a:lnTo>
                    <a:pt x="16629" y="2816"/>
                  </a:lnTo>
                  <a:lnTo>
                    <a:pt x="17627" y="280"/>
                  </a:lnTo>
                  <a:lnTo>
                    <a:pt x="20411" y="0"/>
                  </a:lnTo>
                  <a:lnTo>
                    <a:pt x="29146" y="3451"/>
                  </a:lnTo>
                  <a:lnTo>
                    <a:pt x="42593" y="16699"/>
                  </a:lnTo>
                  <a:lnTo>
                    <a:pt x="55515" y="44143"/>
                  </a:lnTo>
                  <a:lnTo>
                    <a:pt x="62384" y="86273"/>
                  </a:lnTo>
                  <a:lnTo>
                    <a:pt x="61859" y="128566"/>
                  </a:lnTo>
                  <a:lnTo>
                    <a:pt x="57446" y="147610"/>
                  </a:lnTo>
                  <a:lnTo>
                    <a:pt x="48429" y="160778"/>
                  </a:lnTo>
                  <a:lnTo>
                    <a:pt x="31452" y="172754"/>
                  </a:lnTo>
                  <a:lnTo>
                    <a:pt x="771" y="183334"/>
                  </a:lnTo>
                  <a:lnTo>
                    <a:pt x="0" y="184124"/>
                  </a:lnTo>
                  <a:lnTo>
                    <a:pt x="575" y="1857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822"/>
            <p:cNvSpPr/>
            <p:nvPr>
              <p:custDataLst>
                <p:tags r:id="rId119"/>
              </p:custDataLst>
            </p:nvPr>
          </p:nvSpPr>
          <p:spPr>
            <a:xfrm>
              <a:off x="4659406" y="721004"/>
              <a:ext cx="71345" cy="180697"/>
            </a:xfrm>
            <a:custGeom>
              <a:avLst/>
              <a:gdLst/>
              <a:ahLst/>
              <a:cxnLst/>
              <a:rect l="0" t="0" r="0" b="0"/>
              <a:pathLst>
                <a:path w="71345" h="180697">
                  <a:moveTo>
                    <a:pt x="64994" y="15596"/>
                  </a:moveTo>
                  <a:lnTo>
                    <a:pt x="64994" y="15596"/>
                  </a:lnTo>
                  <a:lnTo>
                    <a:pt x="64994" y="12225"/>
                  </a:lnTo>
                  <a:lnTo>
                    <a:pt x="63112" y="8688"/>
                  </a:lnTo>
                  <a:lnTo>
                    <a:pt x="56155" y="669"/>
                  </a:lnTo>
                  <a:lnTo>
                    <a:pt x="53457" y="0"/>
                  </a:lnTo>
                  <a:lnTo>
                    <a:pt x="46696" y="1139"/>
                  </a:lnTo>
                  <a:lnTo>
                    <a:pt x="34956" y="5746"/>
                  </a:lnTo>
                  <a:lnTo>
                    <a:pt x="19170" y="21693"/>
                  </a:lnTo>
                  <a:lnTo>
                    <a:pt x="7829" y="47663"/>
                  </a:lnTo>
                  <a:lnTo>
                    <a:pt x="0" y="87813"/>
                  </a:lnTo>
                  <a:lnTo>
                    <a:pt x="3325" y="128716"/>
                  </a:lnTo>
                  <a:lnTo>
                    <a:pt x="11480" y="149127"/>
                  </a:lnTo>
                  <a:lnTo>
                    <a:pt x="22865" y="164549"/>
                  </a:lnTo>
                  <a:lnTo>
                    <a:pt x="37333" y="176106"/>
                  </a:lnTo>
                  <a:lnTo>
                    <a:pt x="51289" y="180302"/>
                  </a:lnTo>
                  <a:lnTo>
                    <a:pt x="71344" y="1806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823"/>
            <p:cNvSpPr/>
            <p:nvPr>
              <p:custDataLst>
                <p:tags r:id="rId120"/>
              </p:custDataLst>
            </p:nvPr>
          </p:nvSpPr>
          <p:spPr>
            <a:xfrm>
              <a:off x="4451350" y="709514"/>
              <a:ext cx="158751" cy="230287"/>
            </a:xfrm>
            <a:custGeom>
              <a:avLst/>
              <a:gdLst/>
              <a:ahLst/>
              <a:cxnLst/>
              <a:rect l="0" t="0" r="0" b="0"/>
              <a:pathLst>
                <a:path w="158751" h="230287">
                  <a:moveTo>
                    <a:pt x="0" y="160436"/>
                  </a:moveTo>
                  <a:lnTo>
                    <a:pt x="0" y="160436"/>
                  </a:lnTo>
                  <a:lnTo>
                    <a:pt x="18298" y="160436"/>
                  </a:lnTo>
                  <a:lnTo>
                    <a:pt x="21370" y="159025"/>
                  </a:lnTo>
                  <a:lnTo>
                    <a:pt x="36986" y="142759"/>
                  </a:lnTo>
                  <a:lnTo>
                    <a:pt x="49456" y="108392"/>
                  </a:lnTo>
                  <a:lnTo>
                    <a:pt x="62866" y="63171"/>
                  </a:lnTo>
                  <a:lnTo>
                    <a:pt x="68471" y="18300"/>
                  </a:lnTo>
                  <a:lnTo>
                    <a:pt x="68531" y="8364"/>
                  </a:lnTo>
                  <a:lnTo>
                    <a:pt x="66207" y="1597"/>
                  </a:lnTo>
                  <a:lnTo>
                    <a:pt x="65304" y="215"/>
                  </a:lnTo>
                  <a:lnTo>
                    <a:pt x="64703" y="0"/>
                  </a:lnTo>
                  <a:lnTo>
                    <a:pt x="64302" y="562"/>
                  </a:lnTo>
                  <a:lnTo>
                    <a:pt x="63570" y="41586"/>
                  </a:lnTo>
                  <a:lnTo>
                    <a:pt x="63531" y="73512"/>
                  </a:lnTo>
                  <a:lnTo>
                    <a:pt x="64925" y="109809"/>
                  </a:lnTo>
                  <a:lnTo>
                    <a:pt x="70248" y="144755"/>
                  </a:lnTo>
                  <a:lnTo>
                    <a:pt x="77807" y="189421"/>
                  </a:lnTo>
                  <a:lnTo>
                    <a:pt x="82133" y="226048"/>
                  </a:lnTo>
                  <a:lnTo>
                    <a:pt x="81567" y="226050"/>
                  </a:lnTo>
                  <a:lnTo>
                    <a:pt x="79056" y="222288"/>
                  </a:lnTo>
                  <a:lnTo>
                    <a:pt x="67613" y="179275"/>
                  </a:lnTo>
                  <a:lnTo>
                    <a:pt x="67209" y="166927"/>
                  </a:lnTo>
                  <a:lnTo>
                    <a:pt x="69381" y="159793"/>
                  </a:lnTo>
                  <a:lnTo>
                    <a:pt x="70948" y="157891"/>
                  </a:lnTo>
                  <a:lnTo>
                    <a:pt x="72699" y="156623"/>
                  </a:lnTo>
                  <a:lnTo>
                    <a:pt x="85275" y="154838"/>
                  </a:lnTo>
                  <a:lnTo>
                    <a:pt x="105778" y="157680"/>
                  </a:lnTo>
                  <a:lnTo>
                    <a:pt x="117802" y="166737"/>
                  </a:lnTo>
                  <a:lnTo>
                    <a:pt x="127146" y="180170"/>
                  </a:lnTo>
                  <a:lnTo>
                    <a:pt x="144636" y="224164"/>
                  </a:lnTo>
                  <a:lnTo>
                    <a:pt x="146518" y="226205"/>
                  </a:lnTo>
                  <a:lnTo>
                    <a:pt x="158750" y="2302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358"/>
          <p:cNvGrpSpPr/>
          <p:nvPr/>
        </p:nvGrpSpPr>
        <p:grpSpPr>
          <a:xfrm>
            <a:off x="2694976" y="889000"/>
            <a:ext cx="408413" cy="349653"/>
            <a:chOff x="2694976" y="889000"/>
            <a:chExt cx="408413" cy="349653"/>
          </a:xfrm>
        </p:grpSpPr>
        <p:sp>
          <p:nvSpPr>
            <p:cNvPr id="149" name="SMARTInkShape-1824"/>
            <p:cNvSpPr/>
            <p:nvPr>
              <p:custDataLst>
                <p:tags r:id="rId111"/>
              </p:custDataLst>
            </p:nvPr>
          </p:nvSpPr>
          <p:spPr>
            <a:xfrm>
              <a:off x="3048000" y="889000"/>
              <a:ext cx="55389" cy="234951"/>
            </a:xfrm>
            <a:custGeom>
              <a:avLst/>
              <a:gdLst/>
              <a:ahLst/>
              <a:cxnLst/>
              <a:rect l="0" t="0" r="0" b="0"/>
              <a:pathLst>
                <a:path w="55389" h="234951">
                  <a:moveTo>
                    <a:pt x="0" y="0"/>
                  </a:moveTo>
                  <a:lnTo>
                    <a:pt x="0" y="0"/>
                  </a:lnTo>
                  <a:lnTo>
                    <a:pt x="24419" y="15580"/>
                  </a:lnTo>
                  <a:lnTo>
                    <a:pt x="35783" y="34206"/>
                  </a:lnTo>
                  <a:lnTo>
                    <a:pt x="48232" y="76222"/>
                  </a:lnTo>
                  <a:lnTo>
                    <a:pt x="53186" y="110782"/>
                  </a:lnTo>
                  <a:lnTo>
                    <a:pt x="55388" y="147309"/>
                  </a:lnTo>
                  <a:lnTo>
                    <a:pt x="53257" y="190089"/>
                  </a:lnTo>
                  <a:lnTo>
                    <a:pt x="4445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825"/>
            <p:cNvSpPr/>
            <p:nvPr>
              <p:custDataLst>
                <p:tags r:id="rId112"/>
              </p:custDataLst>
            </p:nvPr>
          </p:nvSpPr>
          <p:spPr>
            <a:xfrm>
              <a:off x="3016250" y="10477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0" y="0"/>
                  </a:moveTo>
                  <a:lnTo>
                    <a:pt x="0" y="0"/>
                  </a:lnTo>
                  <a:lnTo>
                    <a:pt x="706" y="20265"/>
                  </a:lnTo>
                  <a:lnTo>
                    <a:pt x="5070" y="32894"/>
                  </a:lnTo>
                  <a:lnTo>
                    <a:pt x="8838" y="38844"/>
                  </a:lnTo>
                  <a:lnTo>
                    <a:pt x="2540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826"/>
            <p:cNvSpPr/>
            <p:nvPr>
              <p:custDataLst>
                <p:tags r:id="rId113"/>
              </p:custDataLst>
            </p:nvPr>
          </p:nvSpPr>
          <p:spPr>
            <a:xfrm>
              <a:off x="2914650" y="923559"/>
              <a:ext cx="60950" cy="172203"/>
            </a:xfrm>
            <a:custGeom>
              <a:avLst/>
              <a:gdLst/>
              <a:ahLst/>
              <a:cxnLst/>
              <a:rect l="0" t="0" r="0" b="0"/>
              <a:pathLst>
                <a:path w="60950" h="172203">
                  <a:moveTo>
                    <a:pt x="0" y="41641"/>
                  </a:moveTo>
                  <a:lnTo>
                    <a:pt x="0" y="41641"/>
                  </a:lnTo>
                  <a:lnTo>
                    <a:pt x="12865" y="89025"/>
                  </a:lnTo>
                  <a:lnTo>
                    <a:pt x="23305" y="132913"/>
                  </a:lnTo>
                  <a:lnTo>
                    <a:pt x="30499" y="152630"/>
                  </a:lnTo>
                  <a:lnTo>
                    <a:pt x="30210" y="153028"/>
                  </a:lnTo>
                  <a:lnTo>
                    <a:pt x="28008" y="151589"/>
                  </a:lnTo>
                  <a:lnTo>
                    <a:pt x="22802" y="140070"/>
                  </a:lnTo>
                  <a:lnTo>
                    <a:pt x="14016" y="95525"/>
                  </a:lnTo>
                  <a:lnTo>
                    <a:pt x="5485" y="48670"/>
                  </a:lnTo>
                  <a:lnTo>
                    <a:pt x="6486" y="17461"/>
                  </a:lnTo>
                  <a:lnTo>
                    <a:pt x="9468" y="6670"/>
                  </a:lnTo>
                  <a:lnTo>
                    <a:pt x="13145" y="1404"/>
                  </a:lnTo>
                  <a:lnTo>
                    <a:pt x="15113" y="0"/>
                  </a:lnTo>
                  <a:lnTo>
                    <a:pt x="18542" y="475"/>
                  </a:lnTo>
                  <a:lnTo>
                    <a:pt x="27996" y="4765"/>
                  </a:lnTo>
                  <a:lnTo>
                    <a:pt x="37372" y="15139"/>
                  </a:lnTo>
                  <a:lnTo>
                    <a:pt x="54890" y="51536"/>
                  </a:lnTo>
                  <a:lnTo>
                    <a:pt x="60949" y="87141"/>
                  </a:lnTo>
                  <a:lnTo>
                    <a:pt x="59374" y="121131"/>
                  </a:lnTo>
                  <a:lnTo>
                    <a:pt x="51067" y="146803"/>
                  </a:lnTo>
                  <a:lnTo>
                    <a:pt x="39669" y="164444"/>
                  </a:lnTo>
                  <a:lnTo>
                    <a:pt x="31506" y="170303"/>
                  </a:lnTo>
                  <a:lnTo>
                    <a:pt x="27354" y="171866"/>
                  </a:lnTo>
                  <a:lnTo>
                    <a:pt x="23880" y="172202"/>
                  </a:lnTo>
                  <a:lnTo>
                    <a:pt x="12700" y="1686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827"/>
            <p:cNvSpPr/>
            <p:nvPr>
              <p:custDataLst>
                <p:tags r:id="rId114"/>
              </p:custDataLst>
            </p:nvPr>
          </p:nvSpPr>
          <p:spPr>
            <a:xfrm>
              <a:off x="2804942" y="940944"/>
              <a:ext cx="58909" cy="183007"/>
            </a:xfrm>
            <a:custGeom>
              <a:avLst/>
              <a:gdLst/>
              <a:ahLst/>
              <a:cxnLst/>
              <a:rect l="0" t="0" r="0" b="0"/>
              <a:pathLst>
                <a:path w="58909" h="183007">
                  <a:moveTo>
                    <a:pt x="52558" y="11556"/>
                  </a:moveTo>
                  <a:lnTo>
                    <a:pt x="52558" y="11556"/>
                  </a:lnTo>
                  <a:lnTo>
                    <a:pt x="52558" y="8185"/>
                  </a:lnTo>
                  <a:lnTo>
                    <a:pt x="50676" y="4648"/>
                  </a:lnTo>
                  <a:lnTo>
                    <a:pt x="49187" y="2718"/>
                  </a:lnTo>
                  <a:lnTo>
                    <a:pt x="43769" y="572"/>
                  </a:lnTo>
                  <a:lnTo>
                    <a:pt x="40349" y="0"/>
                  </a:lnTo>
                  <a:lnTo>
                    <a:pt x="32785" y="1246"/>
                  </a:lnTo>
                  <a:lnTo>
                    <a:pt x="24720" y="4857"/>
                  </a:lnTo>
                  <a:lnTo>
                    <a:pt x="16432" y="11166"/>
                  </a:lnTo>
                  <a:lnTo>
                    <a:pt x="9926" y="24318"/>
                  </a:lnTo>
                  <a:lnTo>
                    <a:pt x="0" y="71619"/>
                  </a:lnTo>
                  <a:lnTo>
                    <a:pt x="140" y="115509"/>
                  </a:lnTo>
                  <a:lnTo>
                    <a:pt x="8021" y="153051"/>
                  </a:lnTo>
                  <a:lnTo>
                    <a:pt x="12989" y="161625"/>
                  </a:lnTo>
                  <a:lnTo>
                    <a:pt x="26035" y="173033"/>
                  </a:lnTo>
                  <a:lnTo>
                    <a:pt x="39359" y="178573"/>
                  </a:lnTo>
                  <a:lnTo>
                    <a:pt x="58908" y="1830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828"/>
            <p:cNvSpPr/>
            <p:nvPr>
              <p:custDataLst>
                <p:tags r:id="rId115"/>
              </p:custDataLst>
            </p:nvPr>
          </p:nvSpPr>
          <p:spPr>
            <a:xfrm>
              <a:off x="2694976" y="1017167"/>
              <a:ext cx="103317" cy="221486"/>
            </a:xfrm>
            <a:custGeom>
              <a:avLst/>
              <a:gdLst/>
              <a:ahLst/>
              <a:cxnLst/>
              <a:rect l="0" t="0" r="0" b="0"/>
              <a:pathLst>
                <a:path w="103317" h="221486">
                  <a:moveTo>
                    <a:pt x="67274" y="17883"/>
                  </a:moveTo>
                  <a:lnTo>
                    <a:pt x="67274" y="17883"/>
                  </a:lnTo>
                  <a:lnTo>
                    <a:pt x="67274" y="14512"/>
                  </a:lnTo>
                  <a:lnTo>
                    <a:pt x="66568" y="13519"/>
                  </a:lnTo>
                  <a:lnTo>
                    <a:pt x="65392" y="12857"/>
                  </a:lnTo>
                  <a:lnTo>
                    <a:pt x="63903" y="12416"/>
                  </a:lnTo>
                  <a:lnTo>
                    <a:pt x="48976" y="2772"/>
                  </a:lnTo>
                  <a:lnTo>
                    <a:pt x="33866" y="0"/>
                  </a:lnTo>
                  <a:lnTo>
                    <a:pt x="19354" y="2550"/>
                  </a:lnTo>
                  <a:lnTo>
                    <a:pt x="10463" y="9657"/>
                  </a:lnTo>
                  <a:lnTo>
                    <a:pt x="6117" y="14516"/>
                  </a:lnTo>
                  <a:lnTo>
                    <a:pt x="1287" y="27440"/>
                  </a:lnTo>
                  <a:lnTo>
                    <a:pt x="0" y="34838"/>
                  </a:lnTo>
                  <a:lnTo>
                    <a:pt x="4213" y="52465"/>
                  </a:lnTo>
                  <a:lnTo>
                    <a:pt x="12436" y="68530"/>
                  </a:lnTo>
                  <a:lnTo>
                    <a:pt x="20794" y="75671"/>
                  </a:lnTo>
                  <a:lnTo>
                    <a:pt x="25704" y="76164"/>
                  </a:lnTo>
                  <a:lnTo>
                    <a:pt x="36804" y="72948"/>
                  </a:lnTo>
                  <a:lnTo>
                    <a:pt x="48793" y="59290"/>
                  </a:lnTo>
                  <a:lnTo>
                    <a:pt x="59060" y="41225"/>
                  </a:lnTo>
                  <a:lnTo>
                    <a:pt x="65652" y="14262"/>
                  </a:lnTo>
                  <a:lnTo>
                    <a:pt x="65847" y="5690"/>
                  </a:lnTo>
                  <a:lnTo>
                    <a:pt x="64912" y="3405"/>
                  </a:lnTo>
                  <a:lnTo>
                    <a:pt x="63582" y="1881"/>
                  </a:lnTo>
                  <a:lnTo>
                    <a:pt x="62696" y="2276"/>
                  </a:lnTo>
                  <a:lnTo>
                    <a:pt x="61712" y="6478"/>
                  </a:lnTo>
                  <a:lnTo>
                    <a:pt x="61785" y="22085"/>
                  </a:lnTo>
                  <a:lnTo>
                    <a:pt x="69783" y="65674"/>
                  </a:lnTo>
                  <a:lnTo>
                    <a:pt x="85970" y="104794"/>
                  </a:lnTo>
                  <a:lnTo>
                    <a:pt x="98527" y="147665"/>
                  </a:lnTo>
                  <a:lnTo>
                    <a:pt x="103316" y="194142"/>
                  </a:lnTo>
                  <a:lnTo>
                    <a:pt x="101402" y="208168"/>
                  </a:lnTo>
                  <a:lnTo>
                    <a:pt x="98492" y="213179"/>
                  </a:lnTo>
                  <a:lnTo>
                    <a:pt x="89616" y="220628"/>
                  </a:lnTo>
                  <a:lnTo>
                    <a:pt x="84285" y="221485"/>
                  </a:lnTo>
                  <a:lnTo>
                    <a:pt x="72718" y="218675"/>
                  </a:lnTo>
                  <a:lnTo>
                    <a:pt x="54305" y="202417"/>
                  </a:lnTo>
                  <a:lnTo>
                    <a:pt x="47399" y="191385"/>
                  </a:lnTo>
                  <a:lnTo>
                    <a:pt x="41874" y="176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359"/>
          <p:cNvGrpSpPr/>
          <p:nvPr/>
        </p:nvGrpSpPr>
        <p:grpSpPr>
          <a:xfrm>
            <a:off x="3760683" y="1020807"/>
            <a:ext cx="788996" cy="407944"/>
            <a:chOff x="3760683" y="1020807"/>
            <a:chExt cx="788996" cy="407944"/>
          </a:xfrm>
        </p:grpSpPr>
        <p:sp>
          <p:nvSpPr>
            <p:cNvPr id="155" name="SMARTInkShape-1829"/>
            <p:cNvSpPr/>
            <p:nvPr>
              <p:custDataLst>
                <p:tags r:id="rId104"/>
              </p:custDataLst>
            </p:nvPr>
          </p:nvSpPr>
          <p:spPr>
            <a:xfrm>
              <a:off x="4495800" y="1187450"/>
              <a:ext cx="53879" cy="241301"/>
            </a:xfrm>
            <a:custGeom>
              <a:avLst/>
              <a:gdLst/>
              <a:ahLst/>
              <a:cxnLst/>
              <a:rect l="0" t="0" r="0" b="0"/>
              <a:pathLst>
                <a:path w="53879" h="2413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9607" y="1881"/>
                  </a:lnTo>
                  <a:lnTo>
                    <a:pt x="21538" y="3371"/>
                  </a:lnTo>
                  <a:lnTo>
                    <a:pt x="40587" y="39232"/>
                  </a:lnTo>
                  <a:lnTo>
                    <a:pt x="49788" y="66120"/>
                  </a:lnTo>
                  <a:lnTo>
                    <a:pt x="53878" y="99237"/>
                  </a:lnTo>
                  <a:lnTo>
                    <a:pt x="51933" y="133240"/>
                  </a:lnTo>
                  <a:lnTo>
                    <a:pt x="44953" y="165757"/>
                  </a:lnTo>
                  <a:lnTo>
                    <a:pt x="25863" y="20574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830"/>
            <p:cNvSpPr/>
            <p:nvPr>
              <p:custDataLst>
                <p:tags r:id="rId105"/>
              </p:custDataLst>
            </p:nvPr>
          </p:nvSpPr>
          <p:spPr>
            <a:xfrm>
              <a:off x="4454329" y="1339850"/>
              <a:ext cx="3372" cy="63501"/>
            </a:xfrm>
            <a:custGeom>
              <a:avLst/>
              <a:gdLst/>
              <a:ahLst/>
              <a:cxnLst/>
              <a:rect l="0" t="0" r="0" b="0"/>
              <a:pathLst>
                <a:path w="3372" h="63501">
                  <a:moveTo>
                    <a:pt x="3371" y="0"/>
                  </a:moveTo>
                  <a:lnTo>
                    <a:pt x="3371" y="0"/>
                  </a:lnTo>
                  <a:lnTo>
                    <a:pt x="2665" y="10139"/>
                  </a:lnTo>
                  <a:lnTo>
                    <a:pt x="0" y="17677"/>
                  </a:lnTo>
                  <a:lnTo>
                    <a:pt x="226" y="27612"/>
                  </a:lnTo>
                  <a:lnTo>
                    <a:pt x="3371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831"/>
            <p:cNvSpPr/>
            <p:nvPr>
              <p:custDataLst>
                <p:tags r:id="rId106"/>
              </p:custDataLst>
            </p:nvPr>
          </p:nvSpPr>
          <p:spPr>
            <a:xfrm>
              <a:off x="4305300" y="1220919"/>
              <a:ext cx="92748" cy="170834"/>
            </a:xfrm>
            <a:custGeom>
              <a:avLst/>
              <a:gdLst/>
              <a:ahLst/>
              <a:cxnLst/>
              <a:rect l="0" t="0" r="0" b="0"/>
              <a:pathLst>
                <a:path w="92748" h="170834">
                  <a:moveTo>
                    <a:pt x="0" y="36381"/>
                  </a:moveTo>
                  <a:lnTo>
                    <a:pt x="0" y="36381"/>
                  </a:lnTo>
                  <a:lnTo>
                    <a:pt x="3371" y="39752"/>
                  </a:lnTo>
                  <a:lnTo>
                    <a:pt x="14927" y="81194"/>
                  </a:lnTo>
                  <a:lnTo>
                    <a:pt x="18941" y="124490"/>
                  </a:lnTo>
                  <a:lnTo>
                    <a:pt x="25107" y="155637"/>
                  </a:lnTo>
                  <a:lnTo>
                    <a:pt x="20978" y="140136"/>
                  </a:lnTo>
                  <a:lnTo>
                    <a:pt x="19431" y="98922"/>
                  </a:lnTo>
                  <a:lnTo>
                    <a:pt x="19163" y="60791"/>
                  </a:lnTo>
                  <a:lnTo>
                    <a:pt x="20965" y="35382"/>
                  </a:lnTo>
                  <a:lnTo>
                    <a:pt x="24840" y="23943"/>
                  </a:lnTo>
                  <a:lnTo>
                    <a:pt x="31266" y="14155"/>
                  </a:lnTo>
                  <a:lnTo>
                    <a:pt x="42588" y="6982"/>
                  </a:lnTo>
                  <a:lnTo>
                    <a:pt x="61067" y="859"/>
                  </a:lnTo>
                  <a:lnTo>
                    <a:pt x="66111" y="0"/>
                  </a:lnTo>
                  <a:lnTo>
                    <a:pt x="70884" y="838"/>
                  </a:lnTo>
                  <a:lnTo>
                    <a:pt x="79952" y="5532"/>
                  </a:lnTo>
                  <a:lnTo>
                    <a:pt x="86804" y="17967"/>
                  </a:lnTo>
                  <a:lnTo>
                    <a:pt x="92747" y="46682"/>
                  </a:lnTo>
                  <a:lnTo>
                    <a:pt x="92627" y="82002"/>
                  </a:lnTo>
                  <a:lnTo>
                    <a:pt x="88440" y="106046"/>
                  </a:lnTo>
                  <a:lnTo>
                    <a:pt x="74182" y="138005"/>
                  </a:lnTo>
                  <a:lnTo>
                    <a:pt x="57257" y="160095"/>
                  </a:lnTo>
                  <a:lnTo>
                    <a:pt x="47555" y="168506"/>
                  </a:lnTo>
                  <a:lnTo>
                    <a:pt x="43697" y="170325"/>
                  </a:lnTo>
                  <a:lnTo>
                    <a:pt x="40421" y="170833"/>
                  </a:lnTo>
                  <a:lnTo>
                    <a:pt x="37530" y="170466"/>
                  </a:lnTo>
                  <a:lnTo>
                    <a:pt x="35604" y="168104"/>
                  </a:lnTo>
                  <a:lnTo>
                    <a:pt x="31750" y="1506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832"/>
            <p:cNvSpPr/>
            <p:nvPr>
              <p:custDataLst>
                <p:tags r:id="rId107"/>
              </p:custDataLst>
            </p:nvPr>
          </p:nvSpPr>
          <p:spPr>
            <a:xfrm>
              <a:off x="4174217" y="1239035"/>
              <a:ext cx="80284" cy="157966"/>
            </a:xfrm>
            <a:custGeom>
              <a:avLst/>
              <a:gdLst/>
              <a:ahLst/>
              <a:cxnLst/>
              <a:rect l="0" t="0" r="0" b="0"/>
              <a:pathLst>
                <a:path w="80284" h="157966">
                  <a:moveTo>
                    <a:pt x="80283" y="18265"/>
                  </a:moveTo>
                  <a:lnTo>
                    <a:pt x="80283" y="18265"/>
                  </a:lnTo>
                  <a:lnTo>
                    <a:pt x="70849" y="5173"/>
                  </a:lnTo>
                  <a:lnTo>
                    <a:pt x="65978" y="1863"/>
                  </a:lnTo>
                  <a:lnTo>
                    <a:pt x="55897" y="0"/>
                  </a:lnTo>
                  <a:lnTo>
                    <a:pt x="40602" y="2818"/>
                  </a:lnTo>
                  <a:lnTo>
                    <a:pt x="26036" y="11493"/>
                  </a:lnTo>
                  <a:lnTo>
                    <a:pt x="19014" y="20900"/>
                  </a:lnTo>
                  <a:lnTo>
                    <a:pt x="5386" y="50927"/>
                  </a:lnTo>
                  <a:lnTo>
                    <a:pt x="0" y="87288"/>
                  </a:lnTo>
                  <a:lnTo>
                    <a:pt x="4385" y="109384"/>
                  </a:lnTo>
                  <a:lnTo>
                    <a:pt x="14095" y="127201"/>
                  </a:lnTo>
                  <a:lnTo>
                    <a:pt x="27818" y="139824"/>
                  </a:lnTo>
                  <a:lnTo>
                    <a:pt x="67583" y="1579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833"/>
            <p:cNvSpPr/>
            <p:nvPr>
              <p:custDataLst>
                <p:tags r:id="rId108"/>
              </p:custDataLst>
            </p:nvPr>
          </p:nvSpPr>
          <p:spPr>
            <a:xfrm>
              <a:off x="4040036" y="1271268"/>
              <a:ext cx="68415" cy="123564"/>
            </a:xfrm>
            <a:custGeom>
              <a:avLst/>
              <a:gdLst/>
              <a:ahLst/>
              <a:cxnLst/>
              <a:rect l="0" t="0" r="0" b="0"/>
              <a:pathLst>
                <a:path w="68415" h="123564">
                  <a:moveTo>
                    <a:pt x="55714" y="30482"/>
                  </a:moveTo>
                  <a:lnTo>
                    <a:pt x="55714" y="30482"/>
                  </a:lnTo>
                  <a:lnTo>
                    <a:pt x="55714" y="3010"/>
                  </a:lnTo>
                  <a:lnTo>
                    <a:pt x="54302" y="1584"/>
                  </a:lnTo>
                  <a:lnTo>
                    <a:pt x="48972" y="0"/>
                  </a:lnTo>
                  <a:lnTo>
                    <a:pt x="41899" y="1177"/>
                  </a:lnTo>
                  <a:lnTo>
                    <a:pt x="22489" y="11053"/>
                  </a:lnTo>
                  <a:lnTo>
                    <a:pt x="14372" y="20436"/>
                  </a:lnTo>
                  <a:lnTo>
                    <a:pt x="5834" y="41381"/>
                  </a:lnTo>
                  <a:lnTo>
                    <a:pt x="0" y="80064"/>
                  </a:lnTo>
                  <a:lnTo>
                    <a:pt x="2360" y="104440"/>
                  </a:lnTo>
                  <a:lnTo>
                    <a:pt x="5328" y="110126"/>
                  </a:lnTo>
                  <a:lnTo>
                    <a:pt x="14270" y="118326"/>
                  </a:lnTo>
                  <a:lnTo>
                    <a:pt x="27182" y="122440"/>
                  </a:lnTo>
                  <a:lnTo>
                    <a:pt x="41622" y="123563"/>
                  </a:lnTo>
                  <a:lnTo>
                    <a:pt x="68414" y="1193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834"/>
            <p:cNvSpPr/>
            <p:nvPr>
              <p:custDataLst>
                <p:tags r:id="rId109"/>
              </p:custDataLst>
            </p:nvPr>
          </p:nvSpPr>
          <p:spPr>
            <a:xfrm>
              <a:off x="3760683" y="1020807"/>
              <a:ext cx="131868" cy="81746"/>
            </a:xfrm>
            <a:custGeom>
              <a:avLst/>
              <a:gdLst/>
              <a:ahLst/>
              <a:cxnLst/>
              <a:rect l="0" t="0" r="0" b="0"/>
              <a:pathLst>
                <a:path w="131868" h="81746">
                  <a:moveTo>
                    <a:pt x="23917" y="52343"/>
                  </a:moveTo>
                  <a:lnTo>
                    <a:pt x="23917" y="52343"/>
                  </a:lnTo>
                  <a:lnTo>
                    <a:pt x="23917" y="48972"/>
                  </a:lnTo>
                  <a:lnTo>
                    <a:pt x="22035" y="45435"/>
                  </a:lnTo>
                  <a:lnTo>
                    <a:pt x="20546" y="43505"/>
                  </a:lnTo>
                  <a:lnTo>
                    <a:pt x="15128" y="41359"/>
                  </a:lnTo>
                  <a:lnTo>
                    <a:pt x="11708" y="40787"/>
                  </a:lnTo>
                  <a:lnTo>
                    <a:pt x="6025" y="42033"/>
                  </a:lnTo>
                  <a:lnTo>
                    <a:pt x="3523" y="43353"/>
                  </a:lnTo>
                  <a:lnTo>
                    <a:pt x="1854" y="45644"/>
                  </a:lnTo>
                  <a:lnTo>
                    <a:pt x="0" y="51953"/>
                  </a:lnTo>
                  <a:lnTo>
                    <a:pt x="1057" y="59460"/>
                  </a:lnTo>
                  <a:lnTo>
                    <a:pt x="7485" y="75778"/>
                  </a:lnTo>
                  <a:lnTo>
                    <a:pt x="11439" y="80397"/>
                  </a:lnTo>
                  <a:lnTo>
                    <a:pt x="13482" y="81629"/>
                  </a:lnTo>
                  <a:lnTo>
                    <a:pt x="14844" y="81745"/>
                  </a:lnTo>
                  <a:lnTo>
                    <a:pt x="15752" y="81117"/>
                  </a:lnTo>
                  <a:lnTo>
                    <a:pt x="16357" y="79992"/>
                  </a:lnTo>
                  <a:lnTo>
                    <a:pt x="23977" y="46073"/>
                  </a:lnTo>
                  <a:lnTo>
                    <a:pt x="46790" y="12250"/>
                  </a:lnTo>
                  <a:lnTo>
                    <a:pt x="59779" y="1345"/>
                  </a:lnTo>
                  <a:lnTo>
                    <a:pt x="64053" y="0"/>
                  </a:lnTo>
                  <a:lnTo>
                    <a:pt x="72564" y="387"/>
                  </a:lnTo>
                  <a:lnTo>
                    <a:pt x="85289" y="4571"/>
                  </a:lnTo>
                  <a:lnTo>
                    <a:pt x="91881" y="10180"/>
                  </a:lnTo>
                  <a:lnTo>
                    <a:pt x="124411" y="54927"/>
                  </a:lnTo>
                  <a:lnTo>
                    <a:pt x="131867" y="650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835"/>
            <p:cNvSpPr/>
            <p:nvPr>
              <p:custDataLst>
                <p:tags r:id="rId110"/>
              </p:custDataLst>
            </p:nvPr>
          </p:nvSpPr>
          <p:spPr>
            <a:xfrm>
              <a:off x="3841827" y="1054100"/>
              <a:ext cx="63424" cy="203201"/>
            </a:xfrm>
            <a:custGeom>
              <a:avLst/>
              <a:gdLst/>
              <a:ahLst/>
              <a:cxnLst/>
              <a:rect l="0" t="0" r="0" b="0"/>
              <a:pathLst>
                <a:path w="63424" h="203201">
                  <a:moveTo>
                    <a:pt x="6273" y="0"/>
                  </a:moveTo>
                  <a:lnTo>
                    <a:pt x="6273" y="0"/>
                  </a:lnTo>
                  <a:lnTo>
                    <a:pt x="806" y="0"/>
                  </a:lnTo>
                  <a:lnTo>
                    <a:pt x="511" y="705"/>
                  </a:lnTo>
                  <a:lnTo>
                    <a:pt x="0" y="8838"/>
                  </a:lnTo>
                  <a:lnTo>
                    <a:pt x="11464" y="50050"/>
                  </a:lnTo>
                  <a:lnTo>
                    <a:pt x="22000" y="85620"/>
                  </a:lnTo>
                  <a:lnTo>
                    <a:pt x="34060" y="129870"/>
                  </a:lnTo>
                  <a:lnTo>
                    <a:pt x="45864" y="168302"/>
                  </a:lnTo>
                  <a:lnTo>
                    <a:pt x="54143" y="191919"/>
                  </a:lnTo>
                  <a:lnTo>
                    <a:pt x="63423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360"/>
          <p:cNvGrpSpPr/>
          <p:nvPr/>
        </p:nvGrpSpPr>
        <p:grpSpPr>
          <a:xfrm>
            <a:off x="10026650" y="3873500"/>
            <a:ext cx="1543051" cy="876301"/>
            <a:chOff x="10026650" y="3873500"/>
            <a:chExt cx="1543051" cy="876301"/>
          </a:xfrm>
        </p:grpSpPr>
        <p:sp>
          <p:nvSpPr>
            <p:cNvPr id="163" name="SMARTInkShape-1836"/>
            <p:cNvSpPr/>
            <p:nvPr>
              <p:custDataLst>
                <p:tags r:id="rId91"/>
              </p:custDataLst>
            </p:nvPr>
          </p:nvSpPr>
          <p:spPr>
            <a:xfrm>
              <a:off x="10858500" y="47371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0"/>
                  </a:moveTo>
                  <a:lnTo>
                    <a:pt x="0" y="0"/>
                  </a:lnTo>
                  <a:lnTo>
                    <a:pt x="35157" y="1882"/>
                  </a:lnTo>
                  <a:lnTo>
                    <a:pt x="65013" y="4364"/>
                  </a:lnTo>
                  <a:lnTo>
                    <a:pt x="101802" y="5467"/>
                  </a:lnTo>
                  <a:lnTo>
                    <a:pt x="141670" y="7839"/>
                  </a:lnTo>
                  <a:lnTo>
                    <a:pt x="2032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837"/>
            <p:cNvSpPr/>
            <p:nvPr>
              <p:custDataLst>
                <p:tags r:id="rId92"/>
              </p:custDataLst>
            </p:nvPr>
          </p:nvSpPr>
          <p:spPr>
            <a:xfrm>
              <a:off x="10852150" y="4517032"/>
              <a:ext cx="152401" cy="29569"/>
            </a:xfrm>
            <a:custGeom>
              <a:avLst/>
              <a:gdLst/>
              <a:ahLst/>
              <a:cxnLst/>
              <a:rect l="0" t="0" r="0" b="0"/>
              <a:pathLst>
                <a:path w="152401" h="29569">
                  <a:moveTo>
                    <a:pt x="0" y="29568"/>
                  </a:moveTo>
                  <a:lnTo>
                    <a:pt x="0" y="29568"/>
                  </a:lnTo>
                  <a:lnTo>
                    <a:pt x="8839" y="15262"/>
                  </a:lnTo>
                  <a:lnTo>
                    <a:pt x="28411" y="5182"/>
                  </a:lnTo>
                  <a:lnTo>
                    <a:pt x="66665" y="0"/>
                  </a:lnTo>
                  <a:lnTo>
                    <a:pt x="107005" y="1836"/>
                  </a:lnTo>
                  <a:lnTo>
                    <a:pt x="152400" y="16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838"/>
            <p:cNvSpPr/>
            <p:nvPr>
              <p:custDataLst>
                <p:tags r:id="rId93"/>
              </p:custDataLst>
            </p:nvPr>
          </p:nvSpPr>
          <p:spPr>
            <a:xfrm>
              <a:off x="10923143" y="4533900"/>
              <a:ext cx="11558" cy="196851"/>
            </a:xfrm>
            <a:custGeom>
              <a:avLst/>
              <a:gdLst/>
              <a:ahLst/>
              <a:cxnLst/>
              <a:rect l="0" t="0" r="0" b="0"/>
              <a:pathLst>
                <a:path w="11558" h="196851">
                  <a:moveTo>
                    <a:pt x="11557" y="0"/>
                  </a:moveTo>
                  <a:lnTo>
                    <a:pt x="11557" y="0"/>
                  </a:lnTo>
                  <a:lnTo>
                    <a:pt x="2718" y="24418"/>
                  </a:lnTo>
                  <a:lnTo>
                    <a:pt x="0" y="61014"/>
                  </a:lnTo>
                  <a:lnTo>
                    <a:pt x="5936" y="107605"/>
                  </a:lnTo>
                  <a:lnTo>
                    <a:pt x="9892" y="150416"/>
                  </a:lnTo>
                  <a:lnTo>
                    <a:pt x="11557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839"/>
            <p:cNvSpPr/>
            <p:nvPr>
              <p:custDataLst>
                <p:tags r:id="rId94"/>
              </p:custDataLst>
            </p:nvPr>
          </p:nvSpPr>
          <p:spPr>
            <a:xfrm>
              <a:off x="10641351" y="4514928"/>
              <a:ext cx="102850" cy="207806"/>
            </a:xfrm>
            <a:custGeom>
              <a:avLst/>
              <a:gdLst/>
              <a:ahLst/>
              <a:cxnLst/>
              <a:rect l="0" t="0" r="0" b="0"/>
              <a:pathLst>
                <a:path w="102850" h="207806">
                  <a:moveTo>
                    <a:pt x="90149" y="6272"/>
                  </a:moveTo>
                  <a:lnTo>
                    <a:pt x="90149" y="6272"/>
                  </a:lnTo>
                  <a:lnTo>
                    <a:pt x="86778" y="2901"/>
                  </a:lnTo>
                  <a:lnTo>
                    <a:pt x="83242" y="1246"/>
                  </a:lnTo>
                  <a:lnTo>
                    <a:pt x="62209" y="0"/>
                  </a:lnTo>
                  <a:lnTo>
                    <a:pt x="44946" y="3316"/>
                  </a:lnTo>
                  <a:lnTo>
                    <a:pt x="26426" y="15509"/>
                  </a:lnTo>
                  <a:lnTo>
                    <a:pt x="10902" y="39270"/>
                  </a:lnTo>
                  <a:lnTo>
                    <a:pt x="738" y="75395"/>
                  </a:lnTo>
                  <a:lnTo>
                    <a:pt x="0" y="120748"/>
                  </a:lnTo>
                  <a:lnTo>
                    <a:pt x="7621" y="163191"/>
                  </a:lnTo>
                  <a:lnTo>
                    <a:pt x="22186" y="192467"/>
                  </a:lnTo>
                  <a:lnTo>
                    <a:pt x="37603" y="203796"/>
                  </a:lnTo>
                  <a:lnTo>
                    <a:pt x="46650" y="207805"/>
                  </a:lnTo>
                  <a:lnTo>
                    <a:pt x="67995" y="206614"/>
                  </a:lnTo>
                  <a:lnTo>
                    <a:pt x="102849" y="196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840"/>
            <p:cNvSpPr/>
            <p:nvPr>
              <p:custDataLst>
                <p:tags r:id="rId95"/>
              </p:custDataLst>
            </p:nvPr>
          </p:nvSpPr>
          <p:spPr>
            <a:xfrm>
              <a:off x="11269094" y="3884330"/>
              <a:ext cx="300607" cy="473639"/>
            </a:xfrm>
            <a:custGeom>
              <a:avLst/>
              <a:gdLst/>
              <a:ahLst/>
              <a:cxnLst/>
              <a:rect l="0" t="0" r="0" b="0"/>
              <a:pathLst>
                <a:path w="300607" h="473639">
                  <a:moveTo>
                    <a:pt x="116456" y="166970"/>
                  </a:moveTo>
                  <a:lnTo>
                    <a:pt x="116456" y="166970"/>
                  </a:lnTo>
                  <a:lnTo>
                    <a:pt x="69071" y="150960"/>
                  </a:lnTo>
                  <a:lnTo>
                    <a:pt x="41269" y="150702"/>
                  </a:lnTo>
                  <a:lnTo>
                    <a:pt x="24478" y="154801"/>
                  </a:lnTo>
                  <a:lnTo>
                    <a:pt x="9960" y="163678"/>
                  </a:lnTo>
                  <a:lnTo>
                    <a:pt x="5242" y="170419"/>
                  </a:lnTo>
                  <a:lnTo>
                    <a:pt x="0" y="187318"/>
                  </a:lnTo>
                  <a:lnTo>
                    <a:pt x="3313" y="206588"/>
                  </a:lnTo>
                  <a:lnTo>
                    <a:pt x="7163" y="216665"/>
                  </a:lnTo>
                  <a:lnTo>
                    <a:pt x="20843" y="233506"/>
                  </a:lnTo>
                  <a:lnTo>
                    <a:pt x="37271" y="245931"/>
                  </a:lnTo>
                  <a:lnTo>
                    <a:pt x="51630" y="251452"/>
                  </a:lnTo>
                  <a:lnTo>
                    <a:pt x="65066" y="250144"/>
                  </a:lnTo>
                  <a:lnTo>
                    <a:pt x="71613" y="247819"/>
                  </a:lnTo>
                  <a:lnTo>
                    <a:pt x="76684" y="243447"/>
                  </a:lnTo>
                  <a:lnTo>
                    <a:pt x="84199" y="231064"/>
                  </a:lnTo>
                  <a:lnTo>
                    <a:pt x="84246" y="208626"/>
                  </a:lnTo>
                  <a:lnTo>
                    <a:pt x="76338" y="162379"/>
                  </a:lnTo>
                  <a:lnTo>
                    <a:pt x="70403" y="128946"/>
                  </a:lnTo>
                  <a:lnTo>
                    <a:pt x="67063" y="88440"/>
                  </a:lnTo>
                  <a:lnTo>
                    <a:pt x="66282" y="69979"/>
                  </a:lnTo>
                  <a:lnTo>
                    <a:pt x="68189" y="63504"/>
                  </a:lnTo>
                  <a:lnTo>
                    <a:pt x="71577" y="58482"/>
                  </a:lnTo>
                  <a:lnTo>
                    <a:pt x="88341" y="46160"/>
                  </a:lnTo>
                  <a:lnTo>
                    <a:pt x="126034" y="29355"/>
                  </a:lnTo>
                  <a:lnTo>
                    <a:pt x="167762" y="13152"/>
                  </a:lnTo>
                  <a:lnTo>
                    <a:pt x="188809" y="4821"/>
                  </a:lnTo>
                  <a:lnTo>
                    <a:pt x="194474" y="124"/>
                  </a:lnTo>
                  <a:lnTo>
                    <a:pt x="195984" y="0"/>
                  </a:lnTo>
                  <a:lnTo>
                    <a:pt x="196993" y="1329"/>
                  </a:lnTo>
                  <a:lnTo>
                    <a:pt x="197664" y="3626"/>
                  </a:lnTo>
                  <a:lnTo>
                    <a:pt x="188603" y="36188"/>
                  </a:lnTo>
                  <a:lnTo>
                    <a:pt x="181212" y="68863"/>
                  </a:lnTo>
                  <a:lnTo>
                    <a:pt x="171343" y="110667"/>
                  </a:lnTo>
                  <a:lnTo>
                    <a:pt x="165748" y="133668"/>
                  </a:lnTo>
                  <a:lnTo>
                    <a:pt x="159193" y="158880"/>
                  </a:lnTo>
                  <a:lnTo>
                    <a:pt x="152003" y="185565"/>
                  </a:lnTo>
                  <a:lnTo>
                    <a:pt x="144388" y="213233"/>
                  </a:lnTo>
                  <a:lnTo>
                    <a:pt x="137898" y="241557"/>
                  </a:lnTo>
                  <a:lnTo>
                    <a:pt x="132161" y="270316"/>
                  </a:lnTo>
                  <a:lnTo>
                    <a:pt x="126927" y="299368"/>
                  </a:lnTo>
                  <a:lnTo>
                    <a:pt x="122729" y="327202"/>
                  </a:lnTo>
                  <a:lnTo>
                    <a:pt x="119228" y="354224"/>
                  </a:lnTo>
                  <a:lnTo>
                    <a:pt x="116187" y="380707"/>
                  </a:lnTo>
                  <a:lnTo>
                    <a:pt x="114691" y="421420"/>
                  </a:lnTo>
                  <a:lnTo>
                    <a:pt x="119478" y="468566"/>
                  </a:lnTo>
                  <a:lnTo>
                    <a:pt x="122704" y="472456"/>
                  </a:lnTo>
                  <a:lnTo>
                    <a:pt x="126971" y="473638"/>
                  </a:lnTo>
                  <a:lnTo>
                    <a:pt x="131932" y="473016"/>
                  </a:lnTo>
                  <a:lnTo>
                    <a:pt x="152400" y="428316"/>
                  </a:lnTo>
                  <a:lnTo>
                    <a:pt x="164417" y="395307"/>
                  </a:lnTo>
                  <a:lnTo>
                    <a:pt x="180257" y="349735"/>
                  </a:lnTo>
                  <a:lnTo>
                    <a:pt x="187391" y="327488"/>
                  </a:lnTo>
                  <a:lnTo>
                    <a:pt x="189146" y="324782"/>
                  </a:lnTo>
                  <a:lnTo>
                    <a:pt x="191728" y="322978"/>
                  </a:lnTo>
                  <a:lnTo>
                    <a:pt x="237997" y="310672"/>
                  </a:lnTo>
                  <a:lnTo>
                    <a:pt x="283117" y="303097"/>
                  </a:lnTo>
                  <a:lnTo>
                    <a:pt x="300606" y="300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841"/>
            <p:cNvSpPr/>
            <p:nvPr>
              <p:custDataLst>
                <p:tags r:id="rId96"/>
              </p:custDataLst>
            </p:nvPr>
          </p:nvSpPr>
          <p:spPr>
            <a:xfrm>
              <a:off x="10471150" y="38862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0"/>
                  </a:moveTo>
                  <a:lnTo>
                    <a:pt x="0" y="0"/>
                  </a:lnTo>
                  <a:lnTo>
                    <a:pt x="317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842"/>
            <p:cNvSpPr/>
            <p:nvPr>
              <p:custDataLst>
                <p:tags r:id="rId97"/>
              </p:custDataLst>
            </p:nvPr>
          </p:nvSpPr>
          <p:spPr>
            <a:xfrm>
              <a:off x="10921998" y="3949700"/>
              <a:ext cx="88903" cy="12701"/>
            </a:xfrm>
            <a:custGeom>
              <a:avLst/>
              <a:gdLst/>
              <a:ahLst/>
              <a:cxnLst/>
              <a:rect l="0" t="0" r="0" b="0"/>
              <a:pathLst>
                <a:path w="88903" h="12701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1413" y="8336"/>
                  </a:lnTo>
                  <a:lnTo>
                    <a:pt x="47073" y="1440"/>
                  </a:lnTo>
                  <a:lnTo>
                    <a:pt x="889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843"/>
            <p:cNvSpPr/>
            <p:nvPr>
              <p:custDataLst>
                <p:tags r:id="rId98"/>
              </p:custDataLst>
            </p:nvPr>
          </p:nvSpPr>
          <p:spPr>
            <a:xfrm>
              <a:off x="10769971" y="3883629"/>
              <a:ext cx="323480" cy="268013"/>
            </a:xfrm>
            <a:custGeom>
              <a:avLst/>
              <a:gdLst/>
              <a:ahLst/>
              <a:cxnLst/>
              <a:rect l="0" t="0" r="0" b="0"/>
              <a:pathLst>
                <a:path w="323480" h="268013">
                  <a:moveTo>
                    <a:pt x="63129" y="161321"/>
                  </a:moveTo>
                  <a:lnTo>
                    <a:pt x="63129" y="161321"/>
                  </a:lnTo>
                  <a:lnTo>
                    <a:pt x="68154" y="149388"/>
                  </a:lnTo>
                  <a:lnTo>
                    <a:pt x="68596" y="147016"/>
                  </a:lnTo>
                  <a:lnTo>
                    <a:pt x="67480" y="145434"/>
                  </a:lnTo>
                  <a:lnTo>
                    <a:pt x="62476" y="143676"/>
                  </a:lnTo>
                  <a:lnTo>
                    <a:pt x="53666" y="146659"/>
                  </a:lnTo>
                  <a:lnTo>
                    <a:pt x="24022" y="166813"/>
                  </a:lnTo>
                  <a:lnTo>
                    <a:pt x="4584" y="193209"/>
                  </a:lnTo>
                  <a:lnTo>
                    <a:pt x="186" y="209360"/>
                  </a:lnTo>
                  <a:lnTo>
                    <a:pt x="0" y="216630"/>
                  </a:lnTo>
                  <a:lnTo>
                    <a:pt x="1992" y="222888"/>
                  </a:lnTo>
                  <a:lnTo>
                    <a:pt x="9851" y="233605"/>
                  </a:lnTo>
                  <a:lnTo>
                    <a:pt x="20399" y="239308"/>
                  </a:lnTo>
                  <a:lnTo>
                    <a:pt x="26174" y="240829"/>
                  </a:lnTo>
                  <a:lnTo>
                    <a:pt x="32144" y="239726"/>
                  </a:lnTo>
                  <a:lnTo>
                    <a:pt x="49949" y="228766"/>
                  </a:lnTo>
                  <a:lnTo>
                    <a:pt x="63064" y="216974"/>
                  </a:lnTo>
                  <a:lnTo>
                    <a:pt x="66629" y="211220"/>
                  </a:lnTo>
                  <a:lnTo>
                    <a:pt x="67579" y="210815"/>
                  </a:lnTo>
                  <a:lnTo>
                    <a:pt x="68212" y="211956"/>
                  </a:lnTo>
                  <a:lnTo>
                    <a:pt x="68634" y="214127"/>
                  </a:lnTo>
                  <a:lnTo>
                    <a:pt x="72601" y="220555"/>
                  </a:lnTo>
                  <a:lnTo>
                    <a:pt x="81614" y="226928"/>
                  </a:lnTo>
                  <a:lnTo>
                    <a:pt x="93221" y="229914"/>
                  </a:lnTo>
                  <a:lnTo>
                    <a:pt x="108970" y="230799"/>
                  </a:lnTo>
                  <a:lnTo>
                    <a:pt x="120895" y="225361"/>
                  </a:lnTo>
                  <a:lnTo>
                    <a:pt x="133959" y="213772"/>
                  </a:lnTo>
                  <a:lnTo>
                    <a:pt x="157885" y="179919"/>
                  </a:lnTo>
                  <a:lnTo>
                    <a:pt x="176974" y="143011"/>
                  </a:lnTo>
                  <a:lnTo>
                    <a:pt x="197218" y="98855"/>
                  </a:lnTo>
                  <a:lnTo>
                    <a:pt x="215858" y="57358"/>
                  </a:lnTo>
                  <a:lnTo>
                    <a:pt x="235557" y="15353"/>
                  </a:lnTo>
                  <a:lnTo>
                    <a:pt x="237837" y="4724"/>
                  </a:lnTo>
                  <a:lnTo>
                    <a:pt x="237456" y="1890"/>
                  </a:lnTo>
                  <a:lnTo>
                    <a:pt x="236497" y="0"/>
                  </a:lnTo>
                  <a:lnTo>
                    <a:pt x="234446" y="857"/>
                  </a:lnTo>
                  <a:lnTo>
                    <a:pt x="228405" y="7454"/>
                  </a:lnTo>
                  <a:lnTo>
                    <a:pt x="213029" y="50624"/>
                  </a:lnTo>
                  <a:lnTo>
                    <a:pt x="204774" y="83195"/>
                  </a:lnTo>
                  <a:lnTo>
                    <a:pt x="198286" y="118838"/>
                  </a:lnTo>
                  <a:lnTo>
                    <a:pt x="195166" y="155139"/>
                  </a:lnTo>
                  <a:lnTo>
                    <a:pt x="198481" y="190087"/>
                  </a:lnTo>
                  <a:lnTo>
                    <a:pt x="211654" y="234756"/>
                  </a:lnTo>
                  <a:lnTo>
                    <a:pt x="228963" y="261318"/>
                  </a:lnTo>
                  <a:lnTo>
                    <a:pt x="235067" y="265380"/>
                  </a:lnTo>
                  <a:lnTo>
                    <a:pt x="247496" y="268012"/>
                  </a:lnTo>
                  <a:lnTo>
                    <a:pt x="253069" y="266315"/>
                  </a:lnTo>
                  <a:lnTo>
                    <a:pt x="263021" y="258784"/>
                  </a:lnTo>
                  <a:lnTo>
                    <a:pt x="273189" y="229161"/>
                  </a:lnTo>
                  <a:lnTo>
                    <a:pt x="277299" y="189105"/>
                  </a:lnTo>
                  <a:lnTo>
                    <a:pt x="275146" y="162811"/>
                  </a:lnTo>
                  <a:lnTo>
                    <a:pt x="272912" y="158081"/>
                  </a:lnTo>
                  <a:lnTo>
                    <a:pt x="270011" y="154928"/>
                  </a:lnTo>
                  <a:lnTo>
                    <a:pt x="266668" y="152825"/>
                  </a:lnTo>
                  <a:lnTo>
                    <a:pt x="263028" y="153540"/>
                  </a:lnTo>
                  <a:lnTo>
                    <a:pt x="255219" y="159979"/>
                  </a:lnTo>
                  <a:lnTo>
                    <a:pt x="246260" y="182247"/>
                  </a:lnTo>
                  <a:lnTo>
                    <a:pt x="245880" y="207816"/>
                  </a:lnTo>
                  <a:lnTo>
                    <a:pt x="253607" y="233266"/>
                  </a:lnTo>
                  <a:lnTo>
                    <a:pt x="262791" y="244567"/>
                  </a:lnTo>
                  <a:lnTo>
                    <a:pt x="285934" y="257571"/>
                  </a:lnTo>
                  <a:lnTo>
                    <a:pt x="298325" y="258662"/>
                  </a:lnTo>
                  <a:lnTo>
                    <a:pt x="304593" y="257965"/>
                  </a:lnTo>
                  <a:lnTo>
                    <a:pt x="309479" y="256089"/>
                  </a:lnTo>
                  <a:lnTo>
                    <a:pt x="323479" y="243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844"/>
            <p:cNvSpPr/>
            <p:nvPr>
              <p:custDataLst>
                <p:tags r:id="rId99"/>
              </p:custDataLst>
            </p:nvPr>
          </p:nvSpPr>
          <p:spPr>
            <a:xfrm>
              <a:off x="10591908" y="3975100"/>
              <a:ext cx="133243" cy="155698"/>
            </a:xfrm>
            <a:custGeom>
              <a:avLst/>
              <a:gdLst/>
              <a:ahLst/>
              <a:cxnLst/>
              <a:rect l="0" t="0" r="0" b="0"/>
              <a:pathLst>
                <a:path w="133243" h="155698">
                  <a:moveTo>
                    <a:pt x="18942" y="0"/>
                  </a:moveTo>
                  <a:lnTo>
                    <a:pt x="18942" y="0"/>
                  </a:lnTo>
                  <a:lnTo>
                    <a:pt x="22312" y="3371"/>
                  </a:lnTo>
                  <a:lnTo>
                    <a:pt x="22599" y="5069"/>
                  </a:lnTo>
                  <a:lnTo>
                    <a:pt x="22086" y="6907"/>
                  </a:lnTo>
                  <a:lnTo>
                    <a:pt x="21038" y="8838"/>
                  </a:lnTo>
                  <a:lnTo>
                    <a:pt x="15756" y="54456"/>
                  </a:lnTo>
                  <a:lnTo>
                    <a:pt x="10159" y="93354"/>
                  </a:lnTo>
                  <a:lnTo>
                    <a:pt x="1731" y="140922"/>
                  </a:lnTo>
                  <a:lnTo>
                    <a:pt x="135" y="155697"/>
                  </a:lnTo>
                  <a:lnTo>
                    <a:pt x="0" y="154336"/>
                  </a:lnTo>
                  <a:lnTo>
                    <a:pt x="8739" y="112571"/>
                  </a:lnTo>
                  <a:lnTo>
                    <a:pt x="18192" y="68946"/>
                  </a:lnTo>
                  <a:lnTo>
                    <a:pt x="24595" y="40534"/>
                  </a:lnTo>
                  <a:lnTo>
                    <a:pt x="26238" y="39017"/>
                  </a:lnTo>
                  <a:lnTo>
                    <a:pt x="28040" y="38712"/>
                  </a:lnTo>
                  <a:lnTo>
                    <a:pt x="29240" y="39919"/>
                  </a:lnTo>
                  <a:lnTo>
                    <a:pt x="41706" y="83647"/>
                  </a:lnTo>
                  <a:lnTo>
                    <a:pt x="43169" y="92680"/>
                  </a:lnTo>
                  <a:lnTo>
                    <a:pt x="44266" y="94948"/>
                  </a:lnTo>
                  <a:lnTo>
                    <a:pt x="45703" y="95754"/>
                  </a:lnTo>
                  <a:lnTo>
                    <a:pt x="47366" y="95586"/>
                  </a:lnTo>
                  <a:lnTo>
                    <a:pt x="51094" y="91637"/>
                  </a:lnTo>
                  <a:lnTo>
                    <a:pt x="56515" y="85177"/>
                  </a:lnTo>
                  <a:lnTo>
                    <a:pt x="71467" y="70785"/>
                  </a:lnTo>
                  <a:lnTo>
                    <a:pt x="95482" y="36952"/>
                  </a:lnTo>
                  <a:lnTo>
                    <a:pt x="106582" y="27711"/>
                  </a:lnTo>
                  <a:lnTo>
                    <a:pt x="110529" y="26236"/>
                  </a:lnTo>
                  <a:lnTo>
                    <a:pt x="113866" y="25957"/>
                  </a:lnTo>
                  <a:lnTo>
                    <a:pt x="116798" y="27888"/>
                  </a:lnTo>
                  <a:lnTo>
                    <a:pt x="121935" y="35678"/>
                  </a:lnTo>
                  <a:lnTo>
                    <a:pt x="126239" y="77832"/>
                  </a:lnTo>
                  <a:lnTo>
                    <a:pt x="127511" y="123557"/>
                  </a:lnTo>
                  <a:lnTo>
                    <a:pt x="133242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845"/>
            <p:cNvSpPr/>
            <p:nvPr>
              <p:custDataLst>
                <p:tags r:id="rId100"/>
              </p:custDataLst>
            </p:nvPr>
          </p:nvSpPr>
          <p:spPr>
            <a:xfrm>
              <a:off x="10375900" y="3997356"/>
              <a:ext cx="125343" cy="115344"/>
            </a:xfrm>
            <a:custGeom>
              <a:avLst/>
              <a:gdLst/>
              <a:ahLst/>
              <a:cxnLst/>
              <a:rect l="0" t="0" r="0" b="0"/>
              <a:pathLst>
                <a:path w="125343" h="115344">
                  <a:moveTo>
                    <a:pt x="0" y="3144"/>
                  </a:moveTo>
                  <a:lnTo>
                    <a:pt x="0" y="3144"/>
                  </a:lnTo>
                  <a:lnTo>
                    <a:pt x="43738" y="2438"/>
                  </a:lnTo>
                  <a:lnTo>
                    <a:pt x="76478" y="0"/>
                  </a:lnTo>
                  <a:lnTo>
                    <a:pt x="91845" y="3158"/>
                  </a:lnTo>
                  <a:lnTo>
                    <a:pt x="103380" y="9265"/>
                  </a:lnTo>
                  <a:lnTo>
                    <a:pt x="111327" y="20446"/>
                  </a:lnTo>
                  <a:lnTo>
                    <a:pt x="122179" y="50620"/>
                  </a:lnTo>
                  <a:lnTo>
                    <a:pt x="125342" y="83051"/>
                  </a:lnTo>
                  <a:lnTo>
                    <a:pt x="121409" y="110354"/>
                  </a:lnTo>
                  <a:lnTo>
                    <a:pt x="120449" y="112717"/>
                  </a:lnTo>
                  <a:lnTo>
                    <a:pt x="119104" y="114293"/>
                  </a:lnTo>
                  <a:lnTo>
                    <a:pt x="117504" y="115343"/>
                  </a:lnTo>
                  <a:lnTo>
                    <a:pt x="116436" y="115338"/>
                  </a:lnTo>
                  <a:lnTo>
                    <a:pt x="115723" y="114629"/>
                  </a:lnTo>
                  <a:lnTo>
                    <a:pt x="115249" y="113450"/>
                  </a:lnTo>
                  <a:lnTo>
                    <a:pt x="120117" y="67763"/>
                  </a:lnTo>
                  <a:lnTo>
                    <a:pt x="120650" y="53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846"/>
            <p:cNvSpPr/>
            <p:nvPr>
              <p:custDataLst>
                <p:tags r:id="rId101"/>
              </p:custDataLst>
            </p:nvPr>
          </p:nvSpPr>
          <p:spPr>
            <a:xfrm>
              <a:off x="10413556" y="3873500"/>
              <a:ext cx="89345" cy="274802"/>
            </a:xfrm>
            <a:custGeom>
              <a:avLst/>
              <a:gdLst/>
              <a:ahLst/>
              <a:cxnLst/>
              <a:rect l="0" t="0" r="0" b="0"/>
              <a:pathLst>
                <a:path w="89345" h="274802">
                  <a:moveTo>
                    <a:pt x="89344" y="0"/>
                  </a:moveTo>
                  <a:lnTo>
                    <a:pt x="89344" y="0"/>
                  </a:lnTo>
                  <a:lnTo>
                    <a:pt x="74842" y="705"/>
                  </a:lnTo>
                  <a:lnTo>
                    <a:pt x="66199" y="3371"/>
                  </a:lnTo>
                  <a:lnTo>
                    <a:pt x="46659" y="22322"/>
                  </a:lnTo>
                  <a:lnTo>
                    <a:pt x="26367" y="60392"/>
                  </a:lnTo>
                  <a:lnTo>
                    <a:pt x="15259" y="96926"/>
                  </a:lnTo>
                  <a:lnTo>
                    <a:pt x="6323" y="137623"/>
                  </a:lnTo>
                  <a:lnTo>
                    <a:pt x="0" y="176876"/>
                  </a:lnTo>
                  <a:lnTo>
                    <a:pt x="484" y="209845"/>
                  </a:lnTo>
                  <a:lnTo>
                    <a:pt x="8688" y="248443"/>
                  </a:lnTo>
                  <a:lnTo>
                    <a:pt x="12290" y="258762"/>
                  </a:lnTo>
                  <a:lnTo>
                    <a:pt x="16807" y="265642"/>
                  </a:lnTo>
                  <a:lnTo>
                    <a:pt x="21935" y="270227"/>
                  </a:lnTo>
                  <a:lnTo>
                    <a:pt x="27472" y="273285"/>
                  </a:lnTo>
                  <a:lnTo>
                    <a:pt x="37387" y="274801"/>
                  </a:lnTo>
                  <a:lnTo>
                    <a:pt x="42007" y="274217"/>
                  </a:lnTo>
                  <a:lnTo>
                    <a:pt x="45084" y="270300"/>
                  </a:lnTo>
                  <a:lnTo>
                    <a:pt x="51244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847"/>
            <p:cNvSpPr/>
            <p:nvPr>
              <p:custDataLst>
                <p:tags r:id="rId102"/>
              </p:custDataLst>
            </p:nvPr>
          </p:nvSpPr>
          <p:spPr>
            <a:xfrm>
              <a:off x="10252091" y="4014965"/>
              <a:ext cx="79360" cy="129845"/>
            </a:xfrm>
            <a:custGeom>
              <a:avLst/>
              <a:gdLst/>
              <a:ahLst/>
              <a:cxnLst/>
              <a:rect l="0" t="0" r="0" b="0"/>
              <a:pathLst>
                <a:path w="79360" h="129845">
                  <a:moveTo>
                    <a:pt x="79359" y="10935"/>
                  </a:moveTo>
                  <a:lnTo>
                    <a:pt x="79359" y="10935"/>
                  </a:lnTo>
                  <a:lnTo>
                    <a:pt x="69246" y="4193"/>
                  </a:lnTo>
                  <a:lnTo>
                    <a:pt x="49473" y="0"/>
                  </a:lnTo>
                  <a:lnTo>
                    <a:pt x="25740" y="2129"/>
                  </a:lnTo>
                  <a:lnTo>
                    <a:pt x="12960" y="7257"/>
                  </a:lnTo>
                  <a:lnTo>
                    <a:pt x="7577" y="10599"/>
                  </a:lnTo>
                  <a:lnTo>
                    <a:pt x="3988" y="14944"/>
                  </a:lnTo>
                  <a:lnTo>
                    <a:pt x="0" y="25417"/>
                  </a:lnTo>
                  <a:lnTo>
                    <a:pt x="348" y="30467"/>
                  </a:lnTo>
                  <a:lnTo>
                    <a:pt x="4496" y="39842"/>
                  </a:lnTo>
                  <a:lnTo>
                    <a:pt x="46061" y="86752"/>
                  </a:lnTo>
                  <a:lnTo>
                    <a:pt x="53506" y="99665"/>
                  </a:lnTo>
                  <a:lnTo>
                    <a:pt x="55405" y="110577"/>
                  </a:lnTo>
                  <a:lnTo>
                    <a:pt x="54923" y="115463"/>
                  </a:lnTo>
                  <a:lnTo>
                    <a:pt x="53190" y="119426"/>
                  </a:lnTo>
                  <a:lnTo>
                    <a:pt x="47501" y="125710"/>
                  </a:lnTo>
                  <a:lnTo>
                    <a:pt x="40271" y="128974"/>
                  </a:lnTo>
                  <a:lnTo>
                    <a:pt x="36369" y="129844"/>
                  </a:lnTo>
                  <a:lnTo>
                    <a:pt x="28265" y="128930"/>
                  </a:lnTo>
                  <a:lnTo>
                    <a:pt x="24131" y="127698"/>
                  </a:lnTo>
                  <a:lnTo>
                    <a:pt x="21373" y="124760"/>
                  </a:lnTo>
                  <a:lnTo>
                    <a:pt x="15859" y="106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848"/>
            <p:cNvSpPr/>
            <p:nvPr>
              <p:custDataLst>
                <p:tags r:id="rId103"/>
              </p:custDataLst>
            </p:nvPr>
          </p:nvSpPr>
          <p:spPr>
            <a:xfrm>
              <a:off x="10026650" y="4024884"/>
              <a:ext cx="101601" cy="134367"/>
            </a:xfrm>
            <a:custGeom>
              <a:avLst/>
              <a:gdLst/>
              <a:ahLst/>
              <a:cxnLst/>
              <a:rect l="0" t="0" r="0" b="0"/>
              <a:pathLst>
                <a:path w="101601" h="134367">
                  <a:moveTo>
                    <a:pt x="0" y="83566"/>
                  </a:moveTo>
                  <a:lnTo>
                    <a:pt x="0" y="83566"/>
                  </a:lnTo>
                  <a:lnTo>
                    <a:pt x="17676" y="83566"/>
                  </a:lnTo>
                  <a:lnTo>
                    <a:pt x="56705" y="69260"/>
                  </a:lnTo>
                  <a:lnTo>
                    <a:pt x="76067" y="55809"/>
                  </a:lnTo>
                  <a:lnTo>
                    <a:pt x="85078" y="42537"/>
                  </a:lnTo>
                  <a:lnTo>
                    <a:pt x="88468" y="35046"/>
                  </a:lnTo>
                  <a:lnTo>
                    <a:pt x="89319" y="27936"/>
                  </a:lnTo>
                  <a:lnTo>
                    <a:pt x="86499" y="14392"/>
                  </a:lnTo>
                  <a:lnTo>
                    <a:pt x="80543" y="5079"/>
                  </a:lnTo>
                  <a:lnTo>
                    <a:pt x="76977" y="1608"/>
                  </a:lnTo>
                  <a:lnTo>
                    <a:pt x="71779" y="0"/>
                  </a:lnTo>
                  <a:lnTo>
                    <a:pt x="58477" y="94"/>
                  </a:lnTo>
                  <a:lnTo>
                    <a:pt x="38494" y="7485"/>
                  </a:lnTo>
                  <a:lnTo>
                    <a:pt x="29337" y="20354"/>
                  </a:lnTo>
                  <a:lnTo>
                    <a:pt x="23623" y="38538"/>
                  </a:lnTo>
                  <a:lnTo>
                    <a:pt x="21082" y="60731"/>
                  </a:lnTo>
                  <a:lnTo>
                    <a:pt x="33136" y="103768"/>
                  </a:lnTo>
                  <a:lnTo>
                    <a:pt x="46948" y="122648"/>
                  </a:lnTo>
                  <a:lnTo>
                    <a:pt x="54581" y="128671"/>
                  </a:lnTo>
                  <a:lnTo>
                    <a:pt x="72471" y="133481"/>
                  </a:lnTo>
                  <a:lnTo>
                    <a:pt x="101600" y="134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361"/>
          <p:cNvGrpSpPr/>
          <p:nvPr/>
        </p:nvGrpSpPr>
        <p:grpSpPr>
          <a:xfrm>
            <a:off x="8724900" y="3839077"/>
            <a:ext cx="1003301" cy="397728"/>
            <a:chOff x="8724900" y="3839077"/>
            <a:chExt cx="1003301" cy="397728"/>
          </a:xfrm>
        </p:grpSpPr>
        <p:sp>
          <p:nvSpPr>
            <p:cNvPr id="177" name="SMARTInkShape-1849"/>
            <p:cNvSpPr/>
            <p:nvPr>
              <p:custDataLst>
                <p:tags r:id="rId85"/>
              </p:custDataLst>
            </p:nvPr>
          </p:nvSpPr>
          <p:spPr>
            <a:xfrm>
              <a:off x="9721850" y="4171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850"/>
            <p:cNvSpPr/>
            <p:nvPr>
              <p:custDataLst>
                <p:tags r:id="rId86"/>
              </p:custDataLst>
            </p:nvPr>
          </p:nvSpPr>
          <p:spPr>
            <a:xfrm>
              <a:off x="9683750" y="4032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851"/>
            <p:cNvSpPr/>
            <p:nvPr>
              <p:custDataLst>
                <p:tags r:id="rId87"/>
              </p:custDataLst>
            </p:nvPr>
          </p:nvSpPr>
          <p:spPr>
            <a:xfrm>
              <a:off x="9493250" y="3912745"/>
              <a:ext cx="71343" cy="324060"/>
            </a:xfrm>
            <a:custGeom>
              <a:avLst/>
              <a:gdLst/>
              <a:ahLst/>
              <a:cxnLst/>
              <a:rect l="0" t="0" r="0" b="0"/>
              <a:pathLst>
                <a:path w="71343" h="324060">
                  <a:moveTo>
                    <a:pt x="31750" y="11555"/>
                  </a:moveTo>
                  <a:lnTo>
                    <a:pt x="31750" y="11555"/>
                  </a:lnTo>
                  <a:lnTo>
                    <a:pt x="31750" y="0"/>
                  </a:lnTo>
                  <a:lnTo>
                    <a:pt x="43959" y="26745"/>
                  </a:lnTo>
                  <a:lnTo>
                    <a:pt x="58886" y="68737"/>
                  </a:lnTo>
                  <a:lnTo>
                    <a:pt x="66859" y="103291"/>
                  </a:lnTo>
                  <a:lnTo>
                    <a:pt x="71342" y="141226"/>
                  </a:lnTo>
                  <a:lnTo>
                    <a:pt x="70984" y="183957"/>
                  </a:lnTo>
                  <a:lnTo>
                    <a:pt x="64707" y="223174"/>
                  </a:lnTo>
                  <a:lnTo>
                    <a:pt x="54865" y="257302"/>
                  </a:lnTo>
                  <a:lnTo>
                    <a:pt x="33180" y="302312"/>
                  </a:lnTo>
                  <a:lnTo>
                    <a:pt x="19474" y="318544"/>
                  </a:lnTo>
                  <a:lnTo>
                    <a:pt x="15099" y="322048"/>
                  </a:lnTo>
                  <a:lnTo>
                    <a:pt x="11476" y="323678"/>
                  </a:lnTo>
                  <a:lnTo>
                    <a:pt x="8357" y="324059"/>
                  </a:lnTo>
                  <a:lnTo>
                    <a:pt x="5571" y="323608"/>
                  </a:lnTo>
                  <a:lnTo>
                    <a:pt x="3715" y="321895"/>
                  </a:lnTo>
                  <a:lnTo>
                    <a:pt x="0" y="310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852"/>
            <p:cNvSpPr/>
            <p:nvPr>
              <p:custDataLst>
                <p:tags r:id="rId88"/>
              </p:custDataLst>
            </p:nvPr>
          </p:nvSpPr>
          <p:spPr>
            <a:xfrm>
              <a:off x="9277375" y="3928802"/>
              <a:ext cx="111690" cy="267213"/>
            </a:xfrm>
            <a:custGeom>
              <a:avLst/>
              <a:gdLst/>
              <a:ahLst/>
              <a:cxnLst/>
              <a:rect l="0" t="0" r="0" b="0"/>
              <a:pathLst>
                <a:path w="111690" h="267213">
                  <a:moveTo>
                    <a:pt x="12675" y="84398"/>
                  </a:moveTo>
                  <a:lnTo>
                    <a:pt x="12675" y="84398"/>
                  </a:lnTo>
                  <a:lnTo>
                    <a:pt x="9304" y="84398"/>
                  </a:lnTo>
                  <a:lnTo>
                    <a:pt x="7649" y="91924"/>
                  </a:lnTo>
                  <a:lnTo>
                    <a:pt x="3215" y="129864"/>
                  </a:lnTo>
                  <a:lnTo>
                    <a:pt x="934" y="167249"/>
                  </a:lnTo>
                  <a:lnTo>
                    <a:pt x="164" y="211327"/>
                  </a:lnTo>
                  <a:lnTo>
                    <a:pt x="0" y="238539"/>
                  </a:lnTo>
                  <a:lnTo>
                    <a:pt x="697" y="239370"/>
                  </a:lnTo>
                  <a:lnTo>
                    <a:pt x="1867" y="239218"/>
                  </a:lnTo>
                  <a:lnTo>
                    <a:pt x="3352" y="238411"/>
                  </a:lnTo>
                  <a:lnTo>
                    <a:pt x="6445" y="203171"/>
                  </a:lnTo>
                  <a:lnTo>
                    <a:pt x="9435" y="167055"/>
                  </a:lnTo>
                  <a:lnTo>
                    <a:pt x="16878" y="121369"/>
                  </a:lnTo>
                  <a:lnTo>
                    <a:pt x="26538" y="75430"/>
                  </a:lnTo>
                  <a:lnTo>
                    <a:pt x="39908" y="28589"/>
                  </a:lnTo>
                  <a:lnTo>
                    <a:pt x="48533" y="11145"/>
                  </a:lnTo>
                  <a:lnTo>
                    <a:pt x="57067" y="2452"/>
                  </a:lnTo>
                  <a:lnTo>
                    <a:pt x="61320" y="134"/>
                  </a:lnTo>
                  <a:lnTo>
                    <a:pt x="66271" y="0"/>
                  </a:lnTo>
                  <a:lnTo>
                    <a:pt x="77418" y="3614"/>
                  </a:lnTo>
                  <a:lnTo>
                    <a:pt x="87546" y="19331"/>
                  </a:lnTo>
                  <a:lnTo>
                    <a:pt x="101180" y="59709"/>
                  </a:lnTo>
                  <a:lnTo>
                    <a:pt x="108456" y="93887"/>
                  </a:lnTo>
                  <a:lnTo>
                    <a:pt x="111689" y="130242"/>
                  </a:lnTo>
                  <a:lnTo>
                    <a:pt x="109361" y="167568"/>
                  </a:lnTo>
                  <a:lnTo>
                    <a:pt x="102920" y="203207"/>
                  </a:lnTo>
                  <a:lnTo>
                    <a:pt x="86686" y="244248"/>
                  </a:lnTo>
                  <a:lnTo>
                    <a:pt x="72146" y="260335"/>
                  </a:lnTo>
                  <a:lnTo>
                    <a:pt x="65727" y="264484"/>
                  </a:lnTo>
                  <a:lnTo>
                    <a:pt x="54833" y="267212"/>
                  </a:lnTo>
                  <a:lnTo>
                    <a:pt x="50658" y="265540"/>
                  </a:lnTo>
                  <a:lnTo>
                    <a:pt x="44137" y="258039"/>
                  </a:lnTo>
                  <a:lnTo>
                    <a:pt x="40769" y="249531"/>
                  </a:lnTo>
                  <a:lnTo>
                    <a:pt x="38075" y="236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853"/>
            <p:cNvSpPr/>
            <p:nvPr>
              <p:custDataLst>
                <p:tags r:id="rId89"/>
              </p:custDataLst>
            </p:nvPr>
          </p:nvSpPr>
          <p:spPr>
            <a:xfrm>
              <a:off x="9064771" y="3914579"/>
              <a:ext cx="117330" cy="264701"/>
            </a:xfrm>
            <a:custGeom>
              <a:avLst/>
              <a:gdLst/>
              <a:ahLst/>
              <a:cxnLst/>
              <a:rect l="0" t="0" r="0" b="0"/>
              <a:pathLst>
                <a:path w="117330" h="264701">
                  <a:moveTo>
                    <a:pt x="79229" y="3371"/>
                  </a:moveTo>
                  <a:lnTo>
                    <a:pt x="79229" y="3371"/>
                  </a:lnTo>
                  <a:lnTo>
                    <a:pt x="72486" y="0"/>
                  </a:lnTo>
                  <a:lnTo>
                    <a:pt x="63532" y="227"/>
                  </a:lnTo>
                  <a:lnTo>
                    <a:pt x="52498" y="3385"/>
                  </a:lnTo>
                  <a:lnTo>
                    <a:pt x="40537" y="9492"/>
                  </a:lnTo>
                  <a:lnTo>
                    <a:pt x="21903" y="30977"/>
                  </a:lnTo>
                  <a:lnTo>
                    <a:pt x="6347" y="69798"/>
                  </a:lnTo>
                  <a:lnTo>
                    <a:pt x="976" y="102744"/>
                  </a:lnTo>
                  <a:lnTo>
                    <a:pt x="0" y="137848"/>
                  </a:lnTo>
                  <a:lnTo>
                    <a:pt x="4271" y="172264"/>
                  </a:lnTo>
                  <a:lnTo>
                    <a:pt x="14634" y="204494"/>
                  </a:lnTo>
                  <a:lnTo>
                    <a:pt x="28648" y="232459"/>
                  </a:lnTo>
                  <a:lnTo>
                    <a:pt x="44283" y="251943"/>
                  </a:lnTo>
                  <a:lnTo>
                    <a:pt x="60639" y="262014"/>
                  </a:lnTo>
                  <a:lnTo>
                    <a:pt x="68953" y="264700"/>
                  </a:lnTo>
                  <a:lnTo>
                    <a:pt x="87597" y="262039"/>
                  </a:lnTo>
                  <a:lnTo>
                    <a:pt x="117329" y="251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854"/>
            <p:cNvSpPr/>
            <p:nvPr>
              <p:custDataLst>
                <p:tags r:id="rId90"/>
              </p:custDataLst>
            </p:nvPr>
          </p:nvSpPr>
          <p:spPr>
            <a:xfrm>
              <a:off x="8724900" y="3839077"/>
              <a:ext cx="189141" cy="351924"/>
            </a:xfrm>
            <a:custGeom>
              <a:avLst/>
              <a:gdLst/>
              <a:ahLst/>
              <a:cxnLst/>
              <a:rect l="0" t="0" r="0" b="0"/>
              <a:pathLst>
                <a:path w="189141" h="351924">
                  <a:moveTo>
                    <a:pt x="0" y="193173"/>
                  </a:moveTo>
                  <a:lnTo>
                    <a:pt x="0" y="193173"/>
                  </a:lnTo>
                  <a:lnTo>
                    <a:pt x="24418" y="180964"/>
                  </a:lnTo>
                  <a:lnTo>
                    <a:pt x="44159" y="159295"/>
                  </a:lnTo>
                  <a:lnTo>
                    <a:pt x="66784" y="117048"/>
                  </a:lnTo>
                  <a:lnTo>
                    <a:pt x="81188" y="84315"/>
                  </a:lnTo>
                  <a:lnTo>
                    <a:pt x="95552" y="41680"/>
                  </a:lnTo>
                  <a:lnTo>
                    <a:pt x="97927" y="14936"/>
                  </a:lnTo>
                  <a:lnTo>
                    <a:pt x="97034" y="8732"/>
                  </a:lnTo>
                  <a:lnTo>
                    <a:pt x="95029" y="4595"/>
                  </a:lnTo>
                  <a:lnTo>
                    <a:pt x="92280" y="1838"/>
                  </a:lnTo>
                  <a:lnTo>
                    <a:pt x="89035" y="0"/>
                  </a:lnTo>
                  <a:lnTo>
                    <a:pt x="86169" y="891"/>
                  </a:lnTo>
                  <a:lnTo>
                    <a:pt x="81100" y="7525"/>
                  </a:lnTo>
                  <a:lnTo>
                    <a:pt x="72099" y="52132"/>
                  </a:lnTo>
                  <a:lnTo>
                    <a:pt x="67791" y="90036"/>
                  </a:lnTo>
                  <a:lnTo>
                    <a:pt x="65407" y="134634"/>
                  </a:lnTo>
                  <a:lnTo>
                    <a:pt x="64769" y="158381"/>
                  </a:lnTo>
                  <a:lnTo>
                    <a:pt x="64347" y="182678"/>
                  </a:lnTo>
                  <a:lnTo>
                    <a:pt x="64064" y="207343"/>
                  </a:lnTo>
                  <a:lnTo>
                    <a:pt x="64457" y="253798"/>
                  </a:lnTo>
                  <a:lnTo>
                    <a:pt x="66982" y="290908"/>
                  </a:lnTo>
                  <a:lnTo>
                    <a:pt x="69474" y="336911"/>
                  </a:lnTo>
                  <a:lnTo>
                    <a:pt x="69598" y="339798"/>
                  </a:lnTo>
                  <a:lnTo>
                    <a:pt x="68978" y="340312"/>
                  </a:lnTo>
                  <a:lnTo>
                    <a:pt x="66404" y="337120"/>
                  </a:lnTo>
                  <a:lnTo>
                    <a:pt x="63882" y="293250"/>
                  </a:lnTo>
                  <a:lnTo>
                    <a:pt x="67378" y="253635"/>
                  </a:lnTo>
                  <a:lnTo>
                    <a:pt x="74395" y="233450"/>
                  </a:lnTo>
                  <a:lnTo>
                    <a:pt x="84569" y="222127"/>
                  </a:lnTo>
                  <a:lnTo>
                    <a:pt x="98030" y="216625"/>
                  </a:lnTo>
                  <a:lnTo>
                    <a:pt x="105571" y="215157"/>
                  </a:lnTo>
                  <a:lnTo>
                    <a:pt x="123354" y="219172"/>
                  </a:lnTo>
                  <a:lnTo>
                    <a:pt x="133036" y="223205"/>
                  </a:lnTo>
                  <a:lnTo>
                    <a:pt x="151319" y="240858"/>
                  </a:lnTo>
                  <a:lnTo>
                    <a:pt x="179312" y="285691"/>
                  </a:lnTo>
                  <a:lnTo>
                    <a:pt x="188289" y="322038"/>
                  </a:lnTo>
                  <a:lnTo>
                    <a:pt x="189140" y="338678"/>
                  </a:lnTo>
                  <a:lnTo>
                    <a:pt x="184150" y="351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362"/>
          <p:cNvGrpSpPr/>
          <p:nvPr/>
        </p:nvGrpSpPr>
        <p:grpSpPr>
          <a:xfrm>
            <a:off x="7477096" y="3868294"/>
            <a:ext cx="984762" cy="544860"/>
            <a:chOff x="7477096" y="3868294"/>
            <a:chExt cx="984762" cy="544860"/>
          </a:xfrm>
        </p:grpSpPr>
        <p:sp>
          <p:nvSpPr>
            <p:cNvPr id="184" name="SMARTInkShape-1855"/>
            <p:cNvSpPr/>
            <p:nvPr>
              <p:custDataLst>
                <p:tags r:id="rId80"/>
              </p:custDataLst>
            </p:nvPr>
          </p:nvSpPr>
          <p:spPr>
            <a:xfrm>
              <a:off x="8413750" y="4216400"/>
              <a:ext cx="48108" cy="120651"/>
            </a:xfrm>
            <a:custGeom>
              <a:avLst/>
              <a:gdLst/>
              <a:ahLst/>
              <a:cxnLst/>
              <a:rect l="0" t="0" r="0" b="0"/>
              <a:pathLst>
                <a:path w="48108" h="120651">
                  <a:moveTo>
                    <a:pt x="44450" y="0"/>
                  </a:moveTo>
                  <a:lnTo>
                    <a:pt x="44450" y="0"/>
                  </a:lnTo>
                  <a:lnTo>
                    <a:pt x="47820" y="3371"/>
                  </a:lnTo>
                  <a:lnTo>
                    <a:pt x="48107" y="5775"/>
                  </a:lnTo>
                  <a:lnTo>
                    <a:pt x="41700" y="30507"/>
                  </a:lnTo>
                  <a:lnTo>
                    <a:pt x="19734" y="7024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856"/>
            <p:cNvSpPr/>
            <p:nvPr>
              <p:custDataLst>
                <p:tags r:id="rId81"/>
              </p:custDataLst>
            </p:nvPr>
          </p:nvSpPr>
          <p:spPr>
            <a:xfrm>
              <a:off x="8166100" y="3868294"/>
              <a:ext cx="94442" cy="374183"/>
            </a:xfrm>
            <a:custGeom>
              <a:avLst/>
              <a:gdLst/>
              <a:ahLst/>
              <a:cxnLst/>
              <a:rect l="0" t="0" r="0" b="0"/>
              <a:pathLst>
                <a:path w="94442" h="374183">
                  <a:moveTo>
                    <a:pt x="31750" y="11556"/>
                  </a:moveTo>
                  <a:lnTo>
                    <a:pt x="31750" y="11556"/>
                  </a:lnTo>
                  <a:lnTo>
                    <a:pt x="28379" y="8185"/>
                  </a:lnTo>
                  <a:lnTo>
                    <a:pt x="26723" y="4649"/>
                  </a:lnTo>
                  <a:lnTo>
                    <a:pt x="25662" y="0"/>
                  </a:lnTo>
                  <a:lnTo>
                    <a:pt x="49841" y="35584"/>
                  </a:lnTo>
                  <a:lnTo>
                    <a:pt x="69566" y="80294"/>
                  </a:lnTo>
                  <a:lnTo>
                    <a:pt x="82424" y="117365"/>
                  </a:lnTo>
                  <a:lnTo>
                    <a:pt x="92371" y="158066"/>
                  </a:lnTo>
                  <a:lnTo>
                    <a:pt x="94441" y="202025"/>
                  </a:lnTo>
                  <a:lnTo>
                    <a:pt x="89246" y="247433"/>
                  </a:lnTo>
                  <a:lnTo>
                    <a:pt x="79175" y="290663"/>
                  </a:lnTo>
                  <a:lnTo>
                    <a:pt x="65293" y="326338"/>
                  </a:lnTo>
                  <a:lnTo>
                    <a:pt x="44981" y="360706"/>
                  </a:lnTo>
                  <a:lnTo>
                    <a:pt x="31986" y="371345"/>
                  </a:lnTo>
                  <a:lnTo>
                    <a:pt x="25557" y="374182"/>
                  </a:lnTo>
                  <a:lnTo>
                    <a:pt x="19860" y="373956"/>
                  </a:lnTo>
                  <a:lnTo>
                    <a:pt x="14651" y="371690"/>
                  </a:lnTo>
                  <a:lnTo>
                    <a:pt x="0" y="360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857"/>
            <p:cNvSpPr/>
            <p:nvPr>
              <p:custDataLst>
                <p:tags r:id="rId82"/>
              </p:custDataLst>
            </p:nvPr>
          </p:nvSpPr>
          <p:spPr>
            <a:xfrm>
              <a:off x="7931150" y="3916892"/>
              <a:ext cx="143457" cy="270182"/>
            </a:xfrm>
            <a:custGeom>
              <a:avLst/>
              <a:gdLst/>
              <a:ahLst/>
              <a:cxnLst/>
              <a:rect l="0" t="0" r="0" b="0"/>
              <a:pathLst>
                <a:path w="143457" h="270182">
                  <a:moveTo>
                    <a:pt x="0" y="58208"/>
                  </a:moveTo>
                  <a:lnTo>
                    <a:pt x="0" y="58208"/>
                  </a:lnTo>
                  <a:lnTo>
                    <a:pt x="0" y="94836"/>
                  </a:lnTo>
                  <a:lnTo>
                    <a:pt x="3370" y="136245"/>
                  </a:lnTo>
                  <a:lnTo>
                    <a:pt x="8838" y="180892"/>
                  </a:lnTo>
                  <a:lnTo>
                    <a:pt x="16301" y="222899"/>
                  </a:lnTo>
                  <a:lnTo>
                    <a:pt x="18507" y="236423"/>
                  </a:lnTo>
                  <a:lnTo>
                    <a:pt x="18688" y="236285"/>
                  </a:lnTo>
                  <a:lnTo>
                    <a:pt x="19002" y="197125"/>
                  </a:lnTo>
                  <a:lnTo>
                    <a:pt x="20441" y="159460"/>
                  </a:lnTo>
                  <a:lnTo>
                    <a:pt x="22799" y="135587"/>
                  </a:lnTo>
                  <a:lnTo>
                    <a:pt x="25783" y="109794"/>
                  </a:lnTo>
                  <a:lnTo>
                    <a:pt x="34743" y="67965"/>
                  </a:lnTo>
                  <a:lnTo>
                    <a:pt x="46486" y="35733"/>
                  </a:lnTo>
                  <a:lnTo>
                    <a:pt x="61111" y="14353"/>
                  </a:lnTo>
                  <a:lnTo>
                    <a:pt x="77020" y="3438"/>
                  </a:lnTo>
                  <a:lnTo>
                    <a:pt x="85213" y="529"/>
                  </a:lnTo>
                  <a:lnTo>
                    <a:pt x="92086" y="0"/>
                  </a:lnTo>
                  <a:lnTo>
                    <a:pt x="103487" y="3175"/>
                  </a:lnTo>
                  <a:lnTo>
                    <a:pt x="115138" y="16816"/>
                  </a:lnTo>
                  <a:lnTo>
                    <a:pt x="126667" y="39811"/>
                  </a:lnTo>
                  <a:lnTo>
                    <a:pt x="136495" y="73550"/>
                  </a:lnTo>
                  <a:lnTo>
                    <a:pt x="141803" y="112064"/>
                  </a:lnTo>
                  <a:lnTo>
                    <a:pt x="143456" y="151994"/>
                  </a:lnTo>
                  <a:lnTo>
                    <a:pt x="141840" y="190907"/>
                  </a:lnTo>
                  <a:lnTo>
                    <a:pt x="126850" y="238402"/>
                  </a:lnTo>
                  <a:lnTo>
                    <a:pt x="108589" y="258474"/>
                  </a:lnTo>
                  <a:lnTo>
                    <a:pt x="97791" y="265802"/>
                  </a:lnTo>
                  <a:lnTo>
                    <a:pt x="74508" y="270181"/>
                  </a:lnTo>
                  <a:lnTo>
                    <a:pt x="52164" y="266718"/>
                  </a:lnTo>
                  <a:lnTo>
                    <a:pt x="35178" y="258123"/>
                  </a:lnTo>
                  <a:lnTo>
                    <a:pt x="20458" y="244756"/>
                  </a:lnTo>
                  <a:lnTo>
                    <a:pt x="19283" y="239723"/>
                  </a:lnTo>
                  <a:lnTo>
                    <a:pt x="25400" y="216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858"/>
            <p:cNvSpPr/>
            <p:nvPr>
              <p:custDataLst>
                <p:tags r:id="rId83"/>
              </p:custDataLst>
            </p:nvPr>
          </p:nvSpPr>
          <p:spPr>
            <a:xfrm>
              <a:off x="7781385" y="3899783"/>
              <a:ext cx="105316" cy="335668"/>
            </a:xfrm>
            <a:custGeom>
              <a:avLst/>
              <a:gdLst/>
              <a:ahLst/>
              <a:cxnLst/>
              <a:rect l="0" t="0" r="0" b="0"/>
              <a:pathLst>
                <a:path w="105316" h="335668">
                  <a:moveTo>
                    <a:pt x="105315" y="5467"/>
                  </a:moveTo>
                  <a:lnTo>
                    <a:pt x="105315" y="5467"/>
                  </a:lnTo>
                  <a:lnTo>
                    <a:pt x="82171" y="0"/>
                  </a:lnTo>
                  <a:lnTo>
                    <a:pt x="62631" y="2749"/>
                  </a:lnTo>
                  <a:lnTo>
                    <a:pt x="48949" y="9904"/>
                  </a:lnTo>
                  <a:lnTo>
                    <a:pt x="35814" y="21550"/>
                  </a:lnTo>
                  <a:lnTo>
                    <a:pt x="22920" y="38486"/>
                  </a:lnTo>
                  <a:lnTo>
                    <a:pt x="7132" y="81337"/>
                  </a:lnTo>
                  <a:lnTo>
                    <a:pt x="1706" y="117974"/>
                  </a:lnTo>
                  <a:lnTo>
                    <a:pt x="0" y="157776"/>
                  </a:lnTo>
                  <a:lnTo>
                    <a:pt x="1593" y="198984"/>
                  </a:lnTo>
                  <a:lnTo>
                    <a:pt x="8417" y="237054"/>
                  </a:lnTo>
                  <a:lnTo>
                    <a:pt x="26038" y="284576"/>
                  </a:lnTo>
                  <a:lnTo>
                    <a:pt x="47253" y="315355"/>
                  </a:lnTo>
                  <a:lnTo>
                    <a:pt x="67215" y="335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859"/>
            <p:cNvSpPr/>
            <p:nvPr>
              <p:custDataLst>
                <p:tags r:id="rId84"/>
              </p:custDataLst>
            </p:nvPr>
          </p:nvSpPr>
          <p:spPr>
            <a:xfrm>
              <a:off x="7477096" y="4028628"/>
              <a:ext cx="145223" cy="384526"/>
            </a:xfrm>
            <a:custGeom>
              <a:avLst/>
              <a:gdLst/>
              <a:ahLst/>
              <a:cxnLst/>
              <a:rect l="0" t="0" r="0" b="0"/>
              <a:pathLst>
                <a:path w="145223" h="384526">
                  <a:moveTo>
                    <a:pt x="123854" y="48072"/>
                  </a:moveTo>
                  <a:lnTo>
                    <a:pt x="123854" y="48072"/>
                  </a:lnTo>
                  <a:lnTo>
                    <a:pt x="80821" y="15870"/>
                  </a:lnTo>
                  <a:lnTo>
                    <a:pt x="60774" y="3410"/>
                  </a:lnTo>
                  <a:lnTo>
                    <a:pt x="47840" y="0"/>
                  </a:lnTo>
                  <a:lnTo>
                    <a:pt x="33154" y="2247"/>
                  </a:lnTo>
                  <a:lnTo>
                    <a:pt x="25288" y="4822"/>
                  </a:lnTo>
                  <a:lnTo>
                    <a:pt x="12784" y="15209"/>
                  </a:lnTo>
                  <a:lnTo>
                    <a:pt x="3934" y="29232"/>
                  </a:lnTo>
                  <a:lnTo>
                    <a:pt x="0" y="44873"/>
                  </a:lnTo>
                  <a:lnTo>
                    <a:pt x="2016" y="61232"/>
                  </a:lnTo>
                  <a:lnTo>
                    <a:pt x="4528" y="69545"/>
                  </a:lnTo>
                  <a:lnTo>
                    <a:pt x="14846" y="84427"/>
                  </a:lnTo>
                  <a:lnTo>
                    <a:pt x="28133" y="95980"/>
                  </a:lnTo>
                  <a:lnTo>
                    <a:pt x="41095" y="101114"/>
                  </a:lnTo>
                  <a:lnTo>
                    <a:pt x="63662" y="100634"/>
                  </a:lnTo>
                  <a:lnTo>
                    <a:pt x="78052" y="94010"/>
                  </a:lnTo>
                  <a:lnTo>
                    <a:pt x="84853" y="89281"/>
                  </a:lnTo>
                  <a:lnTo>
                    <a:pt x="94291" y="76500"/>
                  </a:lnTo>
                  <a:lnTo>
                    <a:pt x="97795" y="69140"/>
                  </a:lnTo>
                  <a:lnTo>
                    <a:pt x="99807" y="51556"/>
                  </a:lnTo>
                  <a:lnTo>
                    <a:pt x="98721" y="28377"/>
                  </a:lnTo>
                  <a:lnTo>
                    <a:pt x="97926" y="28592"/>
                  </a:lnTo>
                  <a:lnTo>
                    <a:pt x="95162" y="34475"/>
                  </a:lnTo>
                  <a:lnTo>
                    <a:pt x="102847" y="70707"/>
                  </a:lnTo>
                  <a:lnTo>
                    <a:pt x="114650" y="108401"/>
                  </a:lnTo>
                  <a:lnTo>
                    <a:pt x="125408" y="141207"/>
                  </a:lnTo>
                  <a:lnTo>
                    <a:pt x="133481" y="178836"/>
                  </a:lnTo>
                  <a:lnTo>
                    <a:pt x="139422" y="219784"/>
                  </a:lnTo>
                  <a:lnTo>
                    <a:pt x="144414" y="263853"/>
                  </a:lnTo>
                  <a:lnTo>
                    <a:pt x="145222" y="301784"/>
                  </a:lnTo>
                  <a:lnTo>
                    <a:pt x="141709" y="347143"/>
                  </a:lnTo>
                  <a:lnTo>
                    <a:pt x="136728" y="368670"/>
                  </a:lnTo>
                  <a:lnTo>
                    <a:pt x="127458" y="380589"/>
                  </a:lnTo>
                  <a:lnTo>
                    <a:pt x="121318" y="383345"/>
                  </a:lnTo>
                  <a:lnTo>
                    <a:pt x="106969" y="384525"/>
                  </a:lnTo>
                  <a:lnTo>
                    <a:pt x="93067" y="378934"/>
                  </a:lnTo>
                  <a:lnTo>
                    <a:pt x="79126" y="367277"/>
                  </a:lnTo>
                  <a:lnTo>
                    <a:pt x="63523" y="347985"/>
                  </a:lnTo>
                  <a:lnTo>
                    <a:pt x="54707" y="325300"/>
                  </a:lnTo>
                  <a:lnTo>
                    <a:pt x="52199" y="301812"/>
                  </a:lnTo>
                  <a:lnTo>
                    <a:pt x="60354" y="257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1860"/>
          <p:cNvSpPr/>
          <p:nvPr>
            <p:custDataLst>
              <p:tags r:id="rId2"/>
            </p:custDataLst>
          </p:nvPr>
        </p:nvSpPr>
        <p:spPr>
          <a:xfrm>
            <a:off x="11040701" y="3241230"/>
            <a:ext cx="294050" cy="238278"/>
          </a:xfrm>
          <a:custGeom>
            <a:avLst/>
            <a:gdLst/>
            <a:ahLst/>
            <a:cxnLst/>
            <a:rect l="0" t="0" r="0" b="0"/>
            <a:pathLst>
              <a:path w="294050" h="238278">
                <a:moveTo>
                  <a:pt x="141649" y="48070"/>
                </a:moveTo>
                <a:lnTo>
                  <a:pt x="141649" y="48070"/>
                </a:lnTo>
                <a:lnTo>
                  <a:pt x="145019" y="44699"/>
                </a:lnTo>
                <a:lnTo>
                  <a:pt x="146675" y="41163"/>
                </a:lnTo>
                <a:lnTo>
                  <a:pt x="147921" y="26871"/>
                </a:lnTo>
                <a:lnTo>
                  <a:pt x="146082" y="22655"/>
                </a:lnTo>
                <a:lnTo>
                  <a:pt x="135752" y="7721"/>
                </a:lnTo>
                <a:lnTo>
                  <a:pt x="126327" y="2385"/>
                </a:lnTo>
                <a:lnTo>
                  <a:pt x="116965" y="1425"/>
                </a:lnTo>
                <a:lnTo>
                  <a:pt x="89344" y="9928"/>
                </a:lnTo>
                <a:lnTo>
                  <a:pt x="63512" y="27910"/>
                </a:lnTo>
                <a:lnTo>
                  <a:pt x="34614" y="57854"/>
                </a:lnTo>
                <a:lnTo>
                  <a:pt x="10451" y="103650"/>
                </a:lnTo>
                <a:lnTo>
                  <a:pt x="0" y="150694"/>
                </a:lnTo>
                <a:lnTo>
                  <a:pt x="3646" y="189171"/>
                </a:lnTo>
                <a:lnTo>
                  <a:pt x="17033" y="216172"/>
                </a:lnTo>
                <a:lnTo>
                  <a:pt x="37776" y="234207"/>
                </a:lnTo>
                <a:lnTo>
                  <a:pt x="55502" y="238277"/>
                </a:lnTo>
                <a:lnTo>
                  <a:pt x="87197" y="234720"/>
                </a:lnTo>
                <a:lnTo>
                  <a:pt x="98997" y="231770"/>
                </a:lnTo>
                <a:lnTo>
                  <a:pt x="119635" y="219085"/>
                </a:lnTo>
                <a:lnTo>
                  <a:pt x="147121" y="188347"/>
                </a:lnTo>
                <a:lnTo>
                  <a:pt x="169377" y="146078"/>
                </a:lnTo>
                <a:lnTo>
                  <a:pt x="181144" y="101568"/>
                </a:lnTo>
                <a:lnTo>
                  <a:pt x="182486" y="75375"/>
                </a:lnTo>
                <a:lnTo>
                  <a:pt x="178378" y="51974"/>
                </a:lnTo>
                <a:lnTo>
                  <a:pt x="161390" y="22337"/>
                </a:lnTo>
                <a:lnTo>
                  <a:pt x="138483" y="2424"/>
                </a:lnTo>
                <a:lnTo>
                  <a:pt x="129660" y="0"/>
                </a:lnTo>
                <a:lnTo>
                  <a:pt x="110449" y="1071"/>
                </a:lnTo>
                <a:lnTo>
                  <a:pt x="83172" y="9606"/>
                </a:lnTo>
                <a:lnTo>
                  <a:pt x="76559" y="14667"/>
                </a:lnTo>
                <a:lnTo>
                  <a:pt x="67329" y="27815"/>
                </a:lnTo>
                <a:lnTo>
                  <a:pt x="64637" y="43066"/>
                </a:lnTo>
                <a:lnTo>
                  <a:pt x="66500" y="58546"/>
                </a:lnTo>
                <a:lnTo>
                  <a:pt x="72031" y="72481"/>
                </a:lnTo>
                <a:lnTo>
                  <a:pt x="89821" y="92227"/>
                </a:lnTo>
                <a:lnTo>
                  <a:pt x="129820" y="104741"/>
                </a:lnTo>
                <a:lnTo>
                  <a:pt x="165790" y="106653"/>
                </a:lnTo>
                <a:lnTo>
                  <a:pt x="203882" y="105151"/>
                </a:lnTo>
                <a:lnTo>
                  <a:pt x="239630" y="102132"/>
                </a:lnTo>
                <a:lnTo>
                  <a:pt x="294049" y="9887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Shape-1861"/>
          <p:cNvSpPr/>
          <p:nvPr>
            <p:custDataLst>
              <p:tags r:id="rId3"/>
            </p:custDataLst>
          </p:nvPr>
        </p:nvSpPr>
        <p:spPr>
          <a:xfrm>
            <a:off x="10426700" y="3081147"/>
            <a:ext cx="247651" cy="531872"/>
          </a:xfrm>
          <a:custGeom>
            <a:avLst/>
            <a:gdLst/>
            <a:ahLst/>
            <a:cxnLst/>
            <a:rect l="0" t="0" r="0" b="0"/>
            <a:pathLst>
              <a:path w="247651" h="531872">
                <a:moveTo>
                  <a:pt x="0" y="328803"/>
                </a:moveTo>
                <a:lnTo>
                  <a:pt x="0" y="328803"/>
                </a:lnTo>
                <a:lnTo>
                  <a:pt x="13484" y="322061"/>
                </a:lnTo>
                <a:lnTo>
                  <a:pt x="35353" y="297642"/>
                </a:lnTo>
                <a:lnTo>
                  <a:pt x="49593" y="253483"/>
                </a:lnTo>
                <a:lnTo>
                  <a:pt x="55673" y="214659"/>
                </a:lnTo>
                <a:lnTo>
                  <a:pt x="60021" y="175061"/>
                </a:lnTo>
                <a:lnTo>
                  <a:pt x="63174" y="130380"/>
                </a:lnTo>
                <a:lnTo>
                  <a:pt x="68968" y="99345"/>
                </a:lnTo>
                <a:lnTo>
                  <a:pt x="87223" y="59455"/>
                </a:lnTo>
                <a:lnTo>
                  <a:pt x="118308" y="23062"/>
                </a:lnTo>
                <a:lnTo>
                  <a:pt x="143160" y="6477"/>
                </a:lnTo>
                <a:lnTo>
                  <a:pt x="168997" y="159"/>
                </a:lnTo>
                <a:lnTo>
                  <a:pt x="177417" y="0"/>
                </a:lnTo>
                <a:lnTo>
                  <a:pt x="179660" y="945"/>
                </a:lnTo>
                <a:lnTo>
                  <a:pt x="181157" y="2281"/>
                </a:lnTo>
                <a:lnTo>
                  <a:pt x="182820" y="5647"/>
                </a:lnTo>
                <a:lnTo>
                  <a:pt x="183261" y="7532"/>
                </a:lnTo>
                <a:lnTo>
                  <a:pt x="179992" y="13390"/>
                </a:lnTo>
                <a:lnTo>
                  <a:pt x="154622" y="54465"/>
                </a:lnTo>
                <a:lnTo>
                  <a:pt x="130246" y="94647"/>
                </a:lnTo>
                <a:lnTo>
                  <a:pt x="110098" y="130189"/>
                </a:lnTo>
                <a:lnTo>
                  <a:pt x="87031" y="171856"/>
                </a:lnTo>
                <a:lnTo>
                  <a:pt x="75660" y="195949"/>
                </a:lnTo>
                <a:lnTo>
                  <a:pt x="64551" y="221890"/>
                </a:lnTo>
                <a:lnTo>
                  <a:pt x="53618" y="249061"/>
                </a:lnTo>
                <a:lnTo>
                  <a:pt x="44210" y="276347"/>
                </a:lnTo>
                <a:lnTo>
                  <a:pt x="35824" y="303710"/>
                </a:lnTo>
                <a:lnTo>
                  <a:pt x="28116" y="331124"/>
                </a:lnTo>
                <a:lnTo>
                  <a:pt x="22272" y="357162"/>
                </a:lnTo>
                <a:lnTo>
                  <a:pt x="17670" y="382281"/>
                </a:lnTo>
                <a:lnTo>
                  <a:pt x="12791" y="428065"/>
                </a:lnTo>
                <a:lnTo>
                  <a:pt x="15327" y="464877"/>
                </a:lnTo>
                <a:lnTo>
                  <a:pt x="31431" y="506626"/>
                </a:lnTo>
                <a:lnTo>
                  <a:pt x="46189" y="522606"/>
                </a:lnTo>
                <a:lnTo>
                  <a:pt x="54077" y="527855"/>
                </a:lnTo>
                <a:lnTo>
                  <a:pt x="70367" y="531806"/>
                </a:lnTo>
                <a:lnTo>
                  <a:pt x="78660" y="531871"/>
                </a:lnTo>
                <a:lnTo>
                  <a:pt x="95403" y="524419"/>
                </a:lnTo>
                <a:lnTo>
                  <a:pt x="112251" y="509582"/>
                </a:lnTo>
                <a:lnTo>
                  <a:pt x="136899" y="472051"/>
                </a:lnTo>
                <a:lnTo>
                  <a:pt x="151156" y="439035"/>
                </a:lnTo>
                <a:lnTo>
                  <a:pt x="164338" y="398231"/>
                </a:lnTo>
                <a:lnTo>
                  <a:pt x="165972" y="367170"/>
                </a:lnTo>
                <a:lnTo>
                  <a:pt x="158306" y="331556"/>
                </a:lnTo>
                <a:lnTo>
                  <a:pt x="153568" y="319155"/>
                </a:lnTo>
                <a:lnTo>
                  <a:pt x="153883" y="318138"/>
                </a:lnTo>
                <a:lnTo>
                  <a:pt x="154801" y="317460"/>
                </a:lnTo>
                <a:lnTo>
                  <a:pt x="179214" y="311916"/>
                </a:lnTo>
                <a:lnTo>
                  <a:pt x="217016" y="308299"/>
                </a:lnTo>
                <a:lnTo>
                  <a:pt x="247650" y="30340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SMARTInkShape-Group365"/>
          <p:cNvGrpSpPr/>
          <p:nvPr/>
        </p:nvGrpSpPr>
        <p:grpSpPr>
          <a:xfrm>
            <a:off x="8832850" y="3133242"/>
            <a:ext cx="1600201" cy="301787"/>
            <a:chOff x="8832850" y="3133242"/>
            <a:chExt cx="1600201" cy="301787"/>
          </a:xfrm>
        </p:grpSpPr>
        <p:sp>
          <p:nvSpPr>
            <p:cNvPr id="192" name="SMARTInkShape-1862"/>
            <p:cNvSpPr/>
            <p:nvPr>
              <p:custDataLst>
                <p:tags r:id="rId70"/>
              </p:custDataLst>
            </p:nvPr>
          </p:nvSpPr>
          <p:spPr>
            <a:xfrm>
              <a:off x="8832850" y="3266633"/>
              <a:ext cx="152401" cy="146783"/>
            </a:xfrm>
            <a:custGeom>
              <a:avLst/>
              <a:gdLst/>
              <a:ahLst/>
              <a:cxnLst/>
              <a:rect l="0" t="0" r="0" b="0"/>
              <a:pathLst>
                <a:path w="152401" h="146783">
                  <a:moveTo>
                    <a:pt x="0" y="35367"/>
                  </a:moveTo>
                  <a:lnTo>
                    <a:pt x="0" y="35367"/>
                  </a:lnTo>
                  <a:lnTo>
                    <a:pt x="3370" y="35367"/>
                  </a:lnTo>
                  <a:lnTo>
                    <a:pt x="16605" y="41142"/>
                  </a:lnTo>
                  <a:lnTo>
                    <a:pt x="32907" y="49856"/>
                  </a:lnTo>
                  <a:lnTo>
                    <a:pt x="44964" y="52390"/>
                  </a:lnTo>
                  <a:lnTo>
                    <a:pt x="63653" y="50446"/>
                  </a:lnTo>
                  <a:lnTo>
                    <a:pt x="82596" y="45400"/>
                  </a:lnTo>
                  <a:lnTo>
                    <a:pt x="91508" y="39591"/>
                  </a:lnTo>
                  <a:lnTo>
                    <a:pt x="94872" y="36066"/>
                  </a:lnTo>
                  <a:lnTo>
                    <a:pt x="96410" y="31600"/>
                  </a:lnTo>
                  <a:lnTo>
                    <a:pt x="96235" y="20993"/>
                  </a:lnTo>
                  <a:lnTo>
                    <a:pt x="90044" y="11104"/>
                  </a:lnTo>
                  <a:lnTo>
                    <a:pt x="80942" y="3417"/>
                  </a:lnTo>
                  <a:lnTo>
                    <a:pt x="72192" y="0"/>
                  </a:lnTo>
                  <a:lnTo>
                    <a:pt x="61718" y="2245"/>
                  </a:lnTo>
                  <a:lnTo>
                    <a:pt x="50009" y="8651"/>
                  </a:lnTo>
                  <a:lnTo>
                    <a:pt x="37749" y="18554"/>
                  </a:lnTo>
                  <a:lnTo>
                    <a:pt x="30888" y="33774"/>
                  </a:lnTo>
                  <a:lnTo>
                    <a:pt x="26483" y="72290"/>
                  </a:lnTo>
                  <a:lnTo>
                    <a:pt x="32462" y="103379"/>
                  </a:lnTo>
                  <a:lnTo>
                    <a:pt x="46543" y="128191"/>
                  </a:lnTo>
                  <a:lnTo>
                    <a:pt x="59962" y="138475"/>
                  </a:lnTo>
                  <a:lnTo>
                    <a:pt x="76743" y="144693"/>
                  </a:lnTo>
                  <a:lnTo>
                    <a:pt x="109287" y="146782"/>
                  </a:lnTo>
                  <a:lnTo>
                    <a:pt x="152400" y="136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863"/>
            <p:cNvSpPr/>
            <p:nvPr>
              <p:custDataLst>
                <p:tags r:id="rId71"/>
              </p:custDataLst>
            </p:nvPr>
          </p:nvSpPr>
          <p:spPr>
            <a:xfrm>
              <a:off x="9070649" y="3261773"/>
              <a:ext cx="73147" cy="150319"/>
            </a:xfrm>
            <a:custGeom>
              <a:avLst/>
              <a:gdLst/>
              <a:ahLst/>
              <a:cxnLst/>
              <a:rect l="0" t="0" r="0" b="0"/>
              <a:pathLst>
                <a:path w="73147" h="150319">
                  <a:moveTo>
                    <a:pt x="60651" y="27527"/>
                  </a:moveTo>
                  <a:lnTo>
                    <a:pt x="60651" y="27527"/>
                  </a:lnTo>
                  <a:lnTo>
                    <a:pt x="65014" y="17388"/>
                  </a:lnTo>
                  <a:lnTo>
                    <a:pt x="66118" y="9850"/>
                  </a:lnTo>
                  <a:lnTo>
                    <a:pt x="64295" y="6570"/>
                  </a:lnTo>
                  <a:lnTo>
                    <a:pt x="56626" y="1044"/>
                  </a:lnTo>
                  <a:lnTo>
                    <a:pt x="46163" y="0"/>
                  </a:lnTo>
                  <a:lnTo>
                    <a:pt x="22198" y="5078"/>
                  </a:lnTo>
                  <a:lnTo>
                    <a:pt x="6767" y="14212"/>
                  </a:lnTo>
                  <a:lnTo>
                    <a:pt x="3561" y="18650"/>
                  </a:lnTo>
                  <a:lnTo>
                    <a:pt x="0" y="29226"/>
                  </a:lnTo>
                  <a:lnTo>
                    <a:pt x="1167" y="35009"/>
                  </a:lnTo>
                  <a:lnTo>
                    <a:pt x="8108" y="47080"/>
                  </a:lnTo>
                  <a:lnTo>
                    <a:pt x="50844" y="84721"/>
                  </a:lnTo>
                  <a:lnTo>
                    <a:pt x="68957" y="103740"/>
                  </a:lnTo>
                  <a:lnTo>
                    <a:pt x="71831" y="110791"/>
                  </a:lnTo>
                  <a:lnTo>
                    <a:pt x="73146" y="126152"/>
                  </a:lnTo>
                  <a:lnTo>
                    <a:pt x="71804" y="132082"/>
                  </a:lnTo>
                  <a:lnTo>
                    <a:pt x="66548" y="140553"/>
                  </a:lnTo>
                  <a:lnTo>
                    <a:pt x="52285" y="149289"/>
                  </a:lnTo>
                  <a:lnTo>
                    <a:pt x="42587" y="150318"/>
                  </a:lnTo>
                  <a:lnTo>
                    <a:pt x="38025" y="149604"/>
                  </a:lnTo>
                  <a:lnTo>
                    <a:pt x="34984" y="146306"/>
                  </a:lnTo>
                  <a:lnTo>
                    <a:pt x="28901" y="1227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864"/>
            <p:cNvSpPr/>
            <p:nvPr>
              <p:custDataLst>
                <p:tags r:id="rId72"/>
              </p:custDataLst>
            </p:nvPr>
          </p:nvSpPr>
          <p:spPr>
            <a:xfrm>
              <a:off x="9269565" y="3133242"/>
              <a:ext cx="52236" cy="301787"/>
            </a:xfrm>
            <a:custGeom>
              <a:avLst/>
              <a:gdLst/>
              <a:ahLst/>
              <a:cxnLst/>
              <a:rect l="0" t="0" r="0" b="0"/>
              <a:pathLst>
                <a:path w="52236" h="301787">
                  <a:moveTo>
                    <a:pt x="52235" y="3658"/>
                  </a:moveTo>
                  <a:lnTo>
                    <a:pt x="52235" y="3658"/>
                  </a:lnTo>
                  <a:lnTo>
                    <a:pt x="52235" y="287"/>
                  </a:lnTo>
                  <a:lnTo>
                    <a:pt x="51530" y="0"/>
                  </a:lnTo>
                  <a:lnTo>
                    <a:pt x="48864" y="1562"/>
                  </a:lnTo>
                  <a:lnTo>
                    <a:pt x="40025" y="13150"/>
                  </a:lnTo>
                  <a:lnTo>
                    <a:pt x="25103" y="58424"/>
                  </a:lnTo>
                  <a:lnTo>
                    <a:pt x="19479" y="93850"/>
                  </a:lnTo>
                  <a:lnTo>
                    <a:pt x="12747" y="134995"/>
                  </a:lnTo>
                  <a:lnTo>
                    <a:pt x="5755" y="177035"/>
                  </a:lnTo>
                  <a:lnTo>
                    <a:pt x="298" y="214535"/>
                  </a:lnTo>
                  <a:lnTo>
                    <a:pt x="0" y="257267"/>
                  </a:lnTo>
                  <a:lnTo>
                    <a:pt x="7752" y="285530"/>
                  </a:lnTo>
                  <a:lnTo>
                    <a:pt x="15061" y="296621"/>
                  </a:lnTo>
                  <a:lnTo>
                    <a:pt x="18986" y="300567"/>
                  </a:lnTo>
                  <a:lnTo>
                    <a:pt x="23013" y="301786"/>
                  </a:lnTo>
                  <a:lnTo>
                    <a:pt x="27109" y="301188"/>
                  </a:lnTo>
                  <a:lnTo>
                    <a:pt x="31252" y="299378"/>
                  </a:lnTo>
                  <a:lnTo>
                    <a:pt x="37734" y="287960"/>
                  </a:lnTo>
                  <a:lnTo>
                    <a:pt x="45885" y="264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865"/>
            <p:cNvSpPr/>
            <p:nvPr>
              <p:custDataLst>
                <p:tags r:id="rId73"/>
              </p:custDataLst>
            </p:nvPr>
          </p:nvSpPr>
          <p:spPr>
            <a:xfrm>
              <a:off x="9229529" y="3276600"/>
              <a:ext cx="136722" cy="12701"/>
            </a:xfrm>
            <a:custGeom>
              <a:avLst/>
              <a:gdLst/>
              <a:ahLst/>
              <a:cxnLst/>
              <a:rect l="0" t="0" r="0" b="0"/>
              <a:pathLst>
                <a:path w="136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0445" y="10818"/>
                  </a:lnTo>
                  <a:lnTo>
                    <a:pt x="86973" y="7233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866"/>
            <p:cNvSpPr/>
            <p:nvPr>
              <p:custDataLst>
                <p:tags r:id="rId74"/>
              </p:custDataLst>
            </p:nvPr>
          </p:nvSpPr>
          <p:spPr>
            <a:xfrm>
              <a:off x="9410700" y="3289300"/>
              <a:ext cx="5468" cy="120651"/>
            </a:xfrm>
            <a:custGeom>
              <a:avLst/>
              <a:gdLst/>
              <a:ahLst/>
              <a:cxnLst/>
              <a:rect l="0" t="0" r="0" b="0"/>
              <a:pathLst>
                <a:path w="5468" h="120651">
                  <a:moveTo>
                    <a:pt x="0" y="0"/>
                  </a:moveTo>
                  <a:lnTo>
                    <a:pt x="0" y="0"/>
                  </a:lnTo>
                  <a:lnTo>
                    <a:pt x="1881" y="43308"/>
                  </a:lnTo>
                  <a:lnTo>
                    <a:pt x="5467" y="8655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867"/>
            <p:cNvSpPr/>
            <p:nvPr>
              <p:custDataLst>
                <p:tags r:id="rId75"/>
              </p:custDataLst>
            </p:nvPr>
          </p:nvSpPr>
          <p:spPr>
            <a:xfrm>
              <a:off x="9436100" y="3187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868"/>
            <p:cNvSpPr/>
            <p:nvPr>
              <p:custDataLst>
                <p:tags r:id="rId76"/>
              </p:custDataLst>
            </p:nvPr>
          </p:nvSpPr>
          <p:spPr>
            <a:xfrm>
              <a:off x="9499917" y="3254837"/>
              <a:ext cx="190184" cy="167814"/>
            </a:xfrm>
            <a:custGeom>
              <a:avLst/>
              <a:gdLst/>
              <a:ahLst/>
              <a:cxnLst/>
              <a:rect l="0" t="0" r="0" b="0"/>
              <a:pathLst>
                <a:path w="190184" h="167814">
                  <a:moveTo>
                    <a:pt x="44133" y="9063"/>
                  </a:moveTo>
                  <a:lnTo>
                    <a:pt x="44133" y="9063"/>
                  </a:lnTo>
                  <a:lnTo>
                    <a:pt x="39064" y="22024"/>
                  </a:lnTo>
                  <a:lnTo>
                    <a:pt x="31268" y="60541"/>
                  </a:lnTo>
                  <a:lnTo>
                    <a:pt x="22934" y="102330"/>
                  </a:lnTo>
                  <a:lnTo>
                    <a:pt x="8168" y="137918"/>
                  </a:lnTo>
                  <a:lnTo>
                    <a:pt x="6749" y="138006"/>
                  </a:lnTo>
                  <a:lnTo>
                    <a:pt x="3294" y="134339"/>
                  </a:lnTo>
                  <a:lnTo>
                    <a:pt x="753" y="117599"/>
                  </a:lnTo>
                  <a:lnTo>
                    <a:pt x="0" y="74540"/>
                  </a:lnTo>
                  <a:lnTo>
                    <a:pt x="6519" y="33951"/>
                  </a:lnTo>
                  <a:lnTo>
                    <a:pt x="17387" y="9695"/>
                  </a:lnTo>
                  <a:lnTo>
                    <a:pt x="22069" y="5251"/>
                  </a:lnTo>
                  <a:lnTo>
                    <a:pt x="32915" y="313"/>
                  </a:lnTo>
                  <a:lnTo>
                    <a:pt x="42909" y="0"/>
                  </a:lnTo>
                  <a:lnTo>
                    <a:pt x="47551" y="904"/>
                  </a:lnTo>
                  <a:lnTo>
                    <a:pt x="51349" y="4329"/>
                  </a:lnTo>
                  <a:lnTo>
                    <a:pt x="57453" y="15661"/>
                  </a:lnTo>
                  <a:lnTo>
                    <a:pt x="62429" y="52222"/>
                  </a:lnTo>
                  <a:lnTo>
                    <a:pt x="63788" y="78612"/>
                  </a:lnTo>
                  <a:lnTo>
                    <a:pt x="64998" y="80829"/>
                  </a:lnTo>
                  <a:lnTo>
                    <a:pt x="66509" y="82307"/>
                  </a:lnTo>
                  <a:lnTo>
                    <a:pt x="68222" y="82587"/>
                  </a:lnTo>
                  <a:lnTo>
                    <a:pt x="72008" y="81016"/>
                  </a:lnTo>
                  <a:lnTo>
                    <a:pt x="85963" y="62003"/>
                  </a:lnTo>
                  <a:lnTo>
                    <a:pt x="108369" y="27203"/>
                  </a:lnTo>
                  <a:lnTo>
                    <a:pt x="114474" y="21156"/>
                  </a:lnTo>
                  <a:lnTo>
                    <a:pt x="128781" y="14438"/>
                  </a:lnTo>
                  <a:lnTo>
                    <a:pt x="136548" y="12646"/>
                  </a:lnTo>
                  <a:lnTo>
                    <a:pt x="143139" y="13568"/>
                  </a:lnTo>
                  <a:lnTo>
                    <a:pt x="154222" y="20238"/>
                  </a:lnTo>
                  <a:lnTo>
                    <a:pt x="161970" y="32138"/>
                  </a:lnTo>
                  <a:lnTo>
                    <a:pt x="165025" y="39263"/>
                  </a:lnTo>
                  <a:lnTo>
                    <a:pt x="165562" y="80410"/>
                  </a:lnTo>
                  <a:lnTo>
                    <a:pt x="166426" y="112596"/>
                  </a:lnTo>
                  <a:lnTo>
                    <a:pt x="174990" y="142358"/>
                  </a:lnTo>
                  <a:lnTo>
                    <a:pt x="190183" y="167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869"/>
            <p:cNvSpPr/>
            <p:nvPr>
              <p:custDataLst>
                <p:tags r:id="rId77"/>
              </p:custDataLst>
            </p:nvPr>
          </p:nvSpPr>
          <p:spPr>
            <a:xfrm>
              <a:off x="9725044" y="3139385"/>
              <a:ext cx="409557" cy="272354"/>
            </a:xfrm>
            <a:custGeom>
              <a:avLst/>
              <a:gdLst/>
              <a:ahLst/>
              <a:cxnLst/>
              <a:rect l="0" t="0" r="0" b="0"/>
              <a:pathLst>
                <a:path w="409557" h="272354">
                  <a:moveTo>
                    <a:pt x="79356" y="175315"/>
                  </a:moveTo>
                  <a:lnTo>
                    <a:pt x="79356" y="175315"/>
                  </a:lnTo>
                  <a:lnTo>
                    <a:pt x="82727" y="165202"/>
                  </a:lnTo>
                  <a:lnTo>
                    <a:pt x="82500" y="156474"/>
                  </a:lnTo>
                  <a:lnTo>
                    <a:pt x="81450" y="152171"/>
                  </a:lnTo>
                  <a:lnTo>
                    <a:pt x="78637" y="149302"/>
                  </a:lnTo>
                  <a:lnTo>
                    <a:pt x="69864" y="146115"/>
                  </a:lnTo>
                  <a:lnTo>
                    <a:pt x="57028" y="150343"/>
                  </a:lnTo>
                  <a:lnTo>
                    <a:pt x="41916" y="160688"/>
                  </a:lnTo>
                  <a:lnTo>
                    <a:pt x="18953" y="187052"/>
                  </a:lnTo>
                  <a:lnTo>
                    <a:pt x="3995" y="219950"/>
                  </a:lnTo>
                  <a:lnTo>
                    <a:pt x="0" y="239132"/>
                  </a:lnTo>
                  <a:lnTo>
                    <a:pt x="346" y="246082"/>
                  </a:lnTo>
                  <a:lnTo>
                    <a:pt x="1988" y="251421"/>
                  </a:lnTo>
                  <a:lnTo>
                    <a:pt x="4494" y="255686"/>
                  </a:lnTo>
                  <a:lnTo>
                    <a:pt x="8282" y="257823"/>
                  </a:lnTo>
                  <a:lnTo>
                    <a:pt x="18134" y="258317"/>
                  </a:lnTo>
                  <a:lnTo>
                    <a:pt x="27688" y="254303"/>
                  </a:lnTo>
                  <a:lnTo>
                    <a:pt x="32211" y="251257"/>
                  </a:lnTo>
                  <a:lnTo>
                    <a:pt x="54766" y="220460"/>
                  </a:lnTo>
                  <a:lnTo>
                    <a:pt x="57319" y="219522"/>
                  </a:lnTo>
                  <a:lnTo>
                    <a:pt x="59726" y="220309"/>
                  </a:lnTo>
                  <a:lnTo>
                    <a:pt x="64282" y="224945"/>
                  </a:lnTo>
                  <a:lnTo>
                    <a:pt x="72955" y="241302"/>
                  </a:lnTo>
                  <a:lnTo>
                    <a:pt x="77923" y="251209"/>
                  </a:lnTo>
                  <a:lnTo>
                    <a:pt x="84834" y="257963"/>
                  </a:lnTo>
                  <a:lnTo>
                    <a:pt x="94492" y="261436"/>
                  </a:lnTo>
                  <a:lnTo>
                    <a:pt x="100028" y="262363"/>
                  </a:lnTo>
                  <a:lnTo>
                    <a:pt x="121308" y="256924"/>
                  </a:lnTo>
                  <a:lnTo>
                    <a:pt x="152230" y="239634"/>
                  </a:lnTo>
                  <a:lnTo>
                    <a:pt x="188202" y="193039"/>
                  </a:lnTo>
                  <a:lnTo>
                    <a:pt x="216866" y="148150"/>
                  </a:lnTo>
                  <a:lnTo>
                    <a:pt x="246305" y="101153"/>
                  </a:lnTo>
                  <a:lnTo>
                    <a:pt x="271148" y="61450"/>
                  </a:lnTo>
                  <a:lnTo>
                    <a:pt x="299222" y="16729"/>
                  </a:lnTo>
                  <a:lnTo>
                    <a:pt x="306806" y="185"/>
                  </a:lnTo>
                  <a:lnTo>
                    <a:pt x="306484" y="0"/>
                  </a:lnTo>
                  <a:lnTo>
                    <a:pt x="304244" y="1677"/>
                  </a:lnTo>
                  <a:lnTo>
                    <a:pt x="281848" y="35967"/>
                  </a:lnTo>
                  <a:lnTo>
                    <a:pt x="266485" y="66816"/>
                  </a:lnTo>
                  <a:lnTo>
                    <a:pt x="252129" y="105456"/>
                  </a:lnTo>
                  <a:lnTo>
                    <a:pt x="240105" y="146383"/>
                  </a:lnTo>
                  <a:lnTo>
                    <a:pt x="232409" y="183388"/>
                  </a:lnTo>
                  <a:lnTo>
                    <a:pt x="234223" y="225841"/>
                  </a:lnTo>
                  <a:lnTo>
                    <a:pt x="243697" y="257392"/>
                  </a:lnTo>
                  <a:lnTo>
                    <a:pt x="251410" y="268238"/>
                  </a:lnTo>
                  <a:lnTo>
                    <a:pt x="255442" y="271130"/>
                  </a:lnTo>
                  <a:lnTo>
                    <a:pt x="259540" y="272353"/>
                  </a:lnTo>
                  <a:lnTo>
                    <a:pt x="267857" y="271830"/>
                  </a:lnTo>
                  <a:lnTo>
                    <a:pt x="278138" y="259838"/>
                  </a:lnTo>
                  <a:lnTo>
                    <a:pt x="298617" y="214275"/>
                  </a:lnTo>
                  <a:lnTo>
                    <a:pt x="313801" y="170433"/>
                  </a:lnTo>
                  <a:lnTo>
                    <a:pt x="320051" y="206613"/>
                  </a:lnTo>
                  <a:lnTo>
                    <a:pt x="334072" y="235381"/>
                  </a:lnTo>
                  <a:lnTo>
                    <a:pt x="338067" y="240759"/>
                  </a:lnTo>
                  <a:lnTo>
                    <a:pt x="360543" y="255070"/>
                  </a:lnTo>
                  <a:lnTo>
                    <a:pt x="375776" y="258269"/>
                  </a:lnTo>
                  <a:lnTo>
                    <a:pt x="382804" y="258134"/>
                  </a:lnTo>
                  <a:lnTo>
                    <a:pt x="388899" y="255928"/>
                  </a:lnTo>
                  <a:lnTo>
                    <a:pt x="409556" y="238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870"/>
            <p:cNvSpPr/>
            <p:nvPr>
              <p:custDataLst>
                <p:tags r:id="rId78"/>
              </p:custDataLst>
            </p:nvPr>
          </p:nvSpPr>
          <p:spPr>
            <a:xfrm>
              <a:off x="9915041" y="3187700"/>
              <a:ext cx="162410" cy="38101"/>
            </a:xfrm>
            <a:custGeom>
              <a:avLst/>
              <a:gdLst/>
              <a:ahLst/>
              <a:cxnLst/>
              <a:rect l="0" t="0" r="0" b="0"/>
              <a:pathLst>
                <a:path w="16241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9" y="34729"/>
                  </a:lnTo>
                  <a:lnTo>
                    <a:pt x="0" y="33030"/>
                  </a:lnTo>
                  <a:lnTo>
                    <a:pt x="1563" y="29262"/>
                  </a:lnTo>
                  <a:lnTo>
                    <a:pt x="19892" y="19802"/>
                  </a:lnTo>
                  <a:lnTo>
                    <a:pt x="64521" y="11434"/>
                  </a:lnTo>
                  <a:lnTo>
                    <a:pt x="102441" y="6728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871"/>
            <p:cNvSpPr/>
            <p:nvPr>
              <p:custDataLst>
                <p:tags r:id="rId79"/>
              </p:custDataLst>
            </p:nvPr>
          </p:nvSpPr>
          <p:spPr>
            <a:xfrm>
              <a:off x="10334051" y="3264933"/>
              <a:ext cx="99000" cy="128959"/>
            </a:xfrm>
            <a:custGeom>
              <a:avLst/>
              <a:gdLst/>
              <a:ahLst/>
              <a:cxnLst/>
              <a:rect l="0" t="0" r="0" b="0"/>
              <a:pathLst>
                <a:path w="99000" h="128959">
                  <a:moveTo>
                    <a:pt x="86299" y="18017"/>
                  </a:moveTo>
                  <a:lnTo>
                    <a:pt x="86299" y="18017"/>
                  </a:lnTo>
                  <a:lnTo>
                    <a:pt x="77460" y="3712"/>
                  </a:lnTo>
                  <a:lnTo>
                    <a:pt x="71551" y="1076"/>
                  </a:lnTo>
                  <a:lnTo>
                    <a:pt x="68002" y="372"/>
                  </a:lnTo>
                  <a:lnTo>
                    <a:pt x="60293" y="1473"/>
                  </a:lnTo>
                  <a:lnTo>
                    <a:pt x="56262" y="2754"/>
                  </a:lnTo>
                  <a:lnTo>
                    <a:pt x="40475" y="14671"/>
                  </a:lnTo>
                  <a:lnTo>
                    <a:pt x="16882" y="52163"/>
                  </a:lnTo>
                  <a:lnTo>
                    <a:pt x="3797" y="83011"/>
                  </a:lnTo>
                  <a:lnTo>
                    <a:pt x="0" y="108927"/>
                  </a:lnTo>
                  <a:lnTo>
                    <a:pt x="1613" y="120980"/>
                  </a:lnTo>
                  <a:lnTo>
                    <a:pt x="4441" y="124759"/>
                  </a:lnTo>
                  <a:lnTo>
                    <a:pt x="8444" y="127279"/>
                  </a:lnTo>
                  <a:lnTo>
                    <a:pt x="13228" y="128958"/>
                  </a:lnTo>
                  <a:lnTo>
                    <a:pt x="26071" y="125180"/>
                  </a:lnTo>
                  <a:lnTo>
                    <a:pt x="33447" y="121208"/>
                  </a:lnTo>
                  <a:lnTo>
                    <a:pt x="53941" y="98765"/>
                  </a:lnTo>
                  <a:lnTo>
                    <a:pt x="66676" y="63031"/>
                  </a:lnTo>
                  <a:lnTo>
                    <a:pt x="68177" y="31275"/>
                  </a:lnTo>
                  <a:lnTo>
                    <a:pt x="64152" y="10735"/>
                  </a:lnTo>
                  <a:lnTo>
                    <a:pt x="60463" y="4197"/>
                  </a:lnTo>
                  <a:lnTo>
                    <a:pt x="55717" y="0"/>
                  </a:lnTo>
                  <a:lnTo>
                    <a:pt x="61636" y="6015"/>
                  </a:lnTo>
                  <a:lnTo>
                    <a:pt x="98999" y="18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366"/>
          <p:cNvGrpSpPr/>
          <p:nvPr/>
        </p:nvGrpSpPr>
        <p:grpSpPr>
          <a:xfrm>
            <a:off x="7507479" y="3140180"/>
            <a:ext cx="938022" cy="317947"/>
            <a:chOff x="7507479" y="3140180"/>
            <a:chExt cx="938022" cy="317947"/>
          </a:xfrm>
        </p:grpSpPr>
        <p:sp>
          <p:nvSpPr>
            <p:cNvPr id="203" name="SMARTInkShape-1872"/>
            <p:cNvSpPr/>
            <p:nvPr>
              <p:custDataLst>
                <p:tags r:id="rId64"/>
              </p:custDataLst>
            </p:nvPr>
          </p:nvSpPr>
          <p:spPr>
            <a:xfrm>
              <a:off x="7507479" y="3219537"/>
              <a:ext cx="156972" cy="224201"/>
            </a:xfrm>
            <a:custGeom>
              <a:avLst/>
              <a:gdLst/>
              <a:ahLst/>
              <a:cxnLst/>
              <a:rect l="0" t="0" r="0" b="0"/>
              <a:pathLst>
                <a:path w="156972" h="224201">
                  <a:moveTo>
                    <a:pt x="99821" y="25313"/>
                  </a:moveTo>
                  <a:lnTo>
                    <a:pt x="99821" y="25313"/>
                  </a:lnTo>
                  <a:lnTo>
                    <a:pt x="99821" y="19846"/>
                  </a:lnTo>
                  <a:lnTo>
                    <a:pt x="103191" y="15853"/>
                  </a:lnTo>
                  <a:lnTo>
                    <a:pt x="103478" y="14068"/>
                  </a:lnTo>
                  <a:lnTo>
                    <a:pt x="102966" y="12172"/>
                  </a:lnTo>
                  <a:lnTo>
                    <a:pt x="101917" y="10202"/>
                  </a:lnTo>
                  <a:lnTo>
                    <a:pt x="100512" y="8889"/>
                  </a:lnTo>
                  <a:lnTo>
                    <a:pt x="88407" y="2129"/>
                  </a:lnTo>
                  <a:lnTo>
                    <a:pt x="62840" y="0"/>
                  </a:lnTo>
                  <a:lnTo>
                    <a:pt x="54927" y="3715"/>
                  </a:lnTo>
                  <a:lnTo>
                    <a:pt x="25418" y="23697"/>
                  </a:lnTo>
                  <a:lnTo>
                    <a:pt x="10669" y="49136"/>
                  </a:lnTo>
                  <a:lnTo>
                    <a:pt x="2223" y="79722"/>
                  </a:lnTo>
                  <a:lnTo>
                    <a:pt x="0" y="103117"/>
                  </a:lnTo>
                  <a:lnTo>
                    <a:pt x="8861" y="140088"/>
                  </a:lnTo>
                  <a:lnTo>
                    <a:pt x="24891" y="171112"/>
                  </a:lnTo>
                  <a:lnTo>
                    <a:pt x="49790" y="198178"/>
                  </a:lnTo>
                  <a:lnTo>
                    <a:pt x="79509" y="213959"/>
                  </a:lnTo>
                  <a:lnTo>
                    <a:pt x="124109" y="224200"/>
                  </a:lnTo>
                  <a:lnTo>
                    <a:pt x="156971" y="222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873"/>
            <p:cNvSpPr/>
            <p:nvPr>
              <p:custDataLst>
                <p:tags r:id="rId65"/>
              </p:custDataLst>
            </p:nvPr>
          </p:nvSpPr>
          <p:spPr>
            <a:xfrm>
              <a:off x="7806480" y="3150822"/>
              <a:ext cx="137371" cy="303579"/>
            </a:xfrm>
            <a:custGeom>
              <a:avLst/>
              <a:gdLst/>
              <a:ahLst/>
              <a:cxnLst/>
              <a:rect l="0" t="0" r="0" b="0"/>
              <a:pathLst>
                <a:path w="137371" h="303579">
                  <a:moveTo>
                    <a:pt x="105620" y="17828"/>
                  </a:moveTo>
                  <a:lnTo>
                    <a:pt x="105620" y="17828"/>
                  </a:lnTo>
                  <a:lnTo>
                    <a:pt x="105620" y="14457"/>
                  </a:lnTo>
                  <a:lnTo>
                    <a:pt x="103738" y="10921"/>
                  </a:lnTo>
                  <a:lnTo>
                    <a:pt x="96781" y="2901"/>
                  </a:lnTo>
                  <a:lnTo>
                    <a:pt x="88992" y="610"/>
                  </a:lnTo>
                  <a:lnTo>
                    <a:pt x="83951" y="0"/>
                  </a:lnTo>
                  <a:lnTo>
                    <a:pt x="72707" y="3084"/>
                  </a:lnTo>
                  <a:lnTo>
                    <a:pt x="66744" y="5882"/>
                  </a:lnTo>
                  <a:lnTo>
                    <a:pt x="44869" y="26675"/>
                  </a:lnTo>
                  <a:lnTo>
                    <a:pt x="20514" y="61920"/>
                  </a:lnTo>
                  <a:lnTo>
                    <a:pt x="9469" y="96926"/>
                  </a:lnTo>
                  <a:lnTo>
                    <a:pt x="2913" y="136944"/>
                  </a:lnTo>
                  <a:lnTo>
                    <a:pt x="0" y="175896"/>
                  </a:lnTo>
                  <a:lnTo>
                    <a:pt x="4350" y="210612"/>
                  </a:lnTo>
                  <a:lnTo>
                    <a:pt x="15457" y="241093"/>
                  </a:lnTo>
                  <a:lnTo>
                    <a:pt x="34502" y="266400"/>
                  </a:lnTo>
                  <a:lnTo>
                    <a:pt x="58960" y="283762"/>
                  </a:lnTo>
                  <a:lnTo>
                    <a:pt x="85587" y="294771"/>
                  </a:lnTo>
                  <a:lnTo>
                    <a:pt x="137370" y="3035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874"/>
            <p:cNvSpPr/>
            <p:nvPr>
              <p:custDataLst>
                <p:tags r:id="rId66"/>
              </p:custDataLst>
            </p:nvPr>
          </p:nvSpPr>
          <p:spPr>
            <a:xfrm>
              <a:off x="8033257" y="3221040"/>
              <a:ext cx="107680" cy="237087"/>
            </a:xfrm>
            <a:custGeom>
              <a:avLst/>
              <a:gdLst/>
              <a:ahLst/>
              <a:cxnLst/>
              <a:rect l="0" t="0" r="0" b="0"/>
              <a:pathLst>
                <a:path w="107680" h="237087">
                  <a:moveTo>
                    <a:pt x="12193" y="23810"/>
                  </a:moveTo>
                  <a:lnTo>
                    <a:pt x="12193" y="23810"/>
                  </a:lnTo>
                  <a:lnTo>
                    <a:pt x="12193" y="20439"/>
                  </a:lnTo>
                  <a:lnTo>
                    <a:pt x="12193" y="60986"/>
                  </a:lnTo>
                  <a:lnTo>
                    <a:pt x="12193" y="104988"/>
                  </a:lnTo>
                  <a:lnTo>
                    <a:pt x="12193" y="151658"/>
                  </a:lnTo>
                  <a:lnTo>
                    <a:pt x="12193" y="194461"/>
                  </a:lnTo>
                  <a:lnTo>
                    <a:pt x="12193" y="207018"/>
                  </a:lnTo>
                  <a:lnTo>
                    <a:pt x="8822" y="163233"/>
                  </a:lnTo>
                  <a:lnTo>
                    <a:pt x="5285" y="126933"/>
                  </a:lnTo>
                  <a:lnTo>
                    <a:pt x="2066" y="90809"/>
                  </a:lnTo>
                  <a:lnTo>
                    <a:pt x="0" y="44518"/>
                  </a:lnTo>
                  <a:lnTo>
                    <a:pt x="425" y="32308"/>
                  </a:lnTo>
                  <a:lnTo>
                    <a:pt x="8361" y="12813"/>
                  </a:lnTo>
                  <a:lnTo>
                    <a:pt x="16134" y="6457"/>
                  </a:lnTo>
                  <a:lnTo>
                    <a:pt x="26645" y="1987"/>
                  </a:lnTo>
                  <a:lnTo>
                    <a:pt x="38371" y="0"/>
                  </a:lnTo>
                  <a:lnTo>
                    <a:pt x="50639" y="2880"/>
                  </a:lnTo>
                  <a:lnTo>
                    <a:pt x="63853" y="10274"/>
                  </a:lnTo>
                  <a:lnTo>
                    <a:pt x="79132" y="22968"/>
                  </a:lnTo>
                  <a:lnTo>
                    <a:pt x="96859" y="52723"/>
                  </a:lnTo>
                  <a:lnTo>
                    <a:pt x="107679" y="95093"/>
                  </a:lnTo>
                  <a:lnTo>
                    <a:pt x="105239" y="140024"/>
                  </a:lnTo>
                  <a:lnTo>
                    <a:pt x="92208" y="181245"/>
                  </a:lnTo>
                  <a:lnTo>
                    <a:pt x="74941" y="213528"/>
                  </a:lnTo>
                  <a:lnTo>
                    <a:pt x="62660" y="226427"/>
                  </a:lnTo>
                  <a:lnTo>
                    <a:pt x="50144" y="233806"/>
                  </a:lnTo>
                  <a:lnTo>
                    <a:pt x="37527" y="237086"/>
                  </a:lnTo>
                  <a:lnTo>
                    <a:pt x="31904" y="236550"/>
                  </a:lnTo>
                  <a:lnTo>
                    <a:pt x="21894" y="232191"/>
                  </a:lnTo>
                  <a:lnTo>
                    <a:pt x="19365" y="226936"/>
                  </a:lnTo>
                  <a:lnTo>
                    <a:pt x="18543" y="195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875"/>
            <p:cNvSpPr/>
            <p:nvPr>
              <p:custDataLst>
                <p:tags r:id="rId67"/>
              </p:custDataLst>
            </p:nvPr>
          </p:nvSpPr>
          <p:spPr>
            <a:xfrm>
              <a:off x="8235950" y="3140180"/>
              <a:ext cx="54612" cy="314117"/>
            </a:xfrm>
            <a:custGeom>
              <a:avLst/>
              <a:gdLst/>
              <a:ahLst/>
              <a:cxnLst/>
              <a:rect l="0" t="0" r="0" b="0"/>
              <a:pathLst>
                <a:path w="54612" h="314117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1411" y="0"/>
                  </a:lnTo>
                  <a:lnTo>
                    <a:pt x="6742" y="1235"/>
                  </a:lnTo>
                  <a:lnTo>
                    <a:pt x="17676" y="9268"/>
                  </a:lnTo>
                  <a:lnTo>
                    <a:pt x="33224" y="34069"/>
                  </a:lnTo>
                  <a:lnTo>
                    <a:pt x="47865" y="74971"/>
                  </a:lnTo>
                  <a:lnTo>
                    <a:pt x="53023" y="110286"/>
                  </a:lnTo>
                  <a:lnTo>
                    <a:pt x="54611" y="148088"/>
                  </a:lnTo>
                  <a:lnTo>
                    <a:pt x="52963" y="183704"/>
                  </a:lnTo>
                  <a:lnTo>
                    <a:pt x="47999" y="218348"/>
                  </a:lnTo>
                  <a:lnTo>
                    <a:pt x="35389" y="262060"/>
                  </a:lnTo>
                  <a:lnTo>
                    <a:pt x="8551" y="309222"/>
                  </a:lnTo>
                  <a:lnTo>
                    <a:pt x="5700" y="313005"/>
                  </a:lnTo>
                  <a:lnTo>
                    <a:pt x="3801" y="314116"/>
                  </a:lnTo>
                  <a:lnTo>
                    <a:pt x="2533" y="313445"/>
                  </a:lnTo>
                  <a:lnTo>
                    <a:pt x="0" y="307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76"/>
            <p:cNvSpPr/>
            <p:nvPr>
              <p:custDataLst>
                <p:tags r:id="rId68"/>
              </p:custDataLst>
            </p:nvPr>
          </p:nvSpPr>
          <p:spPr>
            <a:xfrm>
              <a:off x="8432800" y="3264161"/>
              <a:ext cx="6351" cy="12440"/>
            </a:xfrm>
            <a:custGeom>
              <a:avLst/>
              <a:gdLst/>
              <a:ahLst/>
              <a:cxnLst/>
              <a:rect l="0" t="0" r="0" b="0"/>
              <a:pathLst>
                <a:path w="6351" h="12440">
                  <a:moveTo>
                    <a:pt x="6350" y="6089"/>
                  </a:moveTo>
                  <a:lnTo>
                    <a:pt x="6350" y="6089"/>
                  </a:lnTo>
                  <a:lnTo>
                    <a:pt x="262" y="0"/>
                  </a:lnTo>
                  <a:lnTo>
                    <a:pt x="0" y="12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77"/>
            <p:cNvSpPr/>
            <p:nvPr>
              <p:custDataLst>
                <p:tags r:id="rId69"/>
              </p:custDataLst>
            </p:nvPr>
          </p:nvSpPr>
          <p:spPr>
            <a:xfrm>
              <a:off x="8432800" y="33591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2573" y="1083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SMARTInkShape-1878"/>
          <p:cNvSpPr/>
          <p:nvPr>
            <p:custDataLst>
              <p:tags r:id="rId4"/>
            </p:custDataLst>
          </p:nvPr>
        </p:nvSpPr>
        <p:spPr>
          <a:xfrm>
            <a:off x="3514909" y="330200"/>
            <a:ext cx="136342" cy="3886201"/>
          </a:xfrm>
          <a:custGeom>
            <a:avLst/>
            <a:gdLst/>
            <a:ahLst/>
            <a:cxnLst/>
            <a:rect l="0" t="0" r="0" b="0"/>
            <a:pathLst>
              <a:path w="136342" h="3886201">
                <a:moveTo>
                  <a:pt x="9341" y="0"/>
                </a:moveTo>
                <a:lnTo>
                  <a:pt x="9341" y="0"/>
                </a:lnTo>
                <a:lnTo>
                  <a:pt x="9341" y="14927"/>
                </a:lnTo>
                <a:lnTo>
                  <a:pt x="17180" y="42738"/>
                </a:lnTo>
                <a:lnTo>
                  <a:pt x="18801" y="45425"/>
                </a:lnTo>
                <a:lnTo>
                  <a:pt x="21401" y="64241"/>
                </a:lnTo>
                <a:lnTo>
                  <a:pt x="22015" y="106172"/>
                </a:lnTo>
                <a:lnTo>
                  <a:pt x="22040" y="152723"/>
                </a:lnTo>
                <a:lnTo>
                  <a:pt x="21335" y="183487"/>
                </a:lnTo>
                <a:lnTo>
                  <a:pt x="18382" y="198849"/>
                </a:lnTo>
                <a:lnTo>
                  <a:pt x="21857" y="242261"/>
                </a:lnTo>
                <a:lnTo>
                  <a:pt x="22030" y="283559"/>
                </a:lnTo>
                <a:lnTo>
                  <a:pt x="20157" y="318400"/>
                </a:lnTo>
                <a:lnTo>
                  <a:pt x="14201" y="359442"/>
                </a:lnTo>
                <a:lnTo>
                  <a:pt x="4742" y="403741"/>
                </a:lnTo>
                <a:lnTo>
                  <a:pt x="0" y="438474"/>
                </a:lnTo>
                <a:lnTo>
                  <a:pt x="2816" y="482619"/>
                </a:lnTo>
                <a:lnTo>
                  <a:pt x="7345" y="525654"/>
                </a:lnTo>
                <a:lnTo>
                  <a:pt x="9165" y="569391"/>
                </a:lnTo>
                <a:lnTo>
                  <a:pt x="9325" y="613779"/>
                </a:lnTo>
                <a:lnTo>
                  <a:pt x="9339" y="654565"/>
                </a:lnTo>
                <a:lnTo>
                  <a:pt x="9341" y="699306"/>
                </a:lnTo>
                <a:lnTo>
                  <a:pt x="9341" y="744476"/>
                </a:lnTo>
                <a:lnTo>
                  <a:pt x="9341" y="787322"/>
                </a:lnTo>
                <a:lnTo>
                  <a:pt x="9341" y="834087"/>
                </a:lnTo>
                <a:lnTo>
                  <a:pt x="12712" y="881525"/>
                </a:lnTo>
                <a:lnTo>
                  <a:pt x="22206" y="926673"/>
                </a:lnTo>
                <a:lnTo>
                  <a:pt x="31940" y="973741"/>
                </a:lnTo>
                <a:lnTo>
                  <a:pt x="34372" y="1021219"/>
                </a:lnTo>
                <a:lnTo>
                  <a:pt x="39031" y="1062056"/>
                </a:lnTo>
                <a:lnTo>
                  <a:pt x="40684" y="1099912"/>
                </a:lnTo>
                <a:lnTo>
                  <a:pt x="41743" y="1147282"/>
                </a:lnTo>
                <a:lnTo>
                  <a:pt x="46106" y="1187878"/>
                </a:lnTo>
                <a:lnTo>
                  <a:pt x="50549" y="1229868"/>
                </a:lnTo>
                <a:lnTo>
                  <a:pt x="53856" y="1267770"/>
                </a:lnTo>
                <a:lnTo>
                  <a:pt x="58690" y="1310377"/>
                </a:lnTo>
                <a:lnTo>
                  <a:pt x="59711" y="1346875"/>
                </a:lnTo>
                <a:lnTo>
                  <a:pt x="60013" y="1392026"/>
                </a:lnTo>
                <a:lnTo>
                  <a:pt x="59379" y="1427245"/>
                </a:lnTo>
                <a:lnTo>
                  <a:pt x="56466" y="1470872"/>
                </a:lnTo>
                <a:lnTo>
                  <a:pt x="58033" y="1510610"/>
                </a:lnTo>
                <a:lnTo>
                  <a:pt x="56067" y="1549196"/>
                </a:lnTo>
                <a:lnTo>
                  <a:pt x="58620" y="1586734"/>
                </a:lnTo>
                <a:lnTo>
                  <a:pt x="59840" y="1633262"/>
                </a:lnTo>
                <a:lnTo>
                  <a:pt x="60052" y="1670439"/>
                </a:lnTo>
                <a:lnTo>
                  <a:pt x="58233" y="1708265"/>
                </a:lnTo>
                <a:lnTo>
                  <a:pt x="54668" y="1755602"/>
                </a:lnTo>
                <a:lnTo>
                  <a:pt x="54051" y="1791589"/>
                </a:lnTo>
                <a:lnTo>
                  <a:pt x="53868" y="1829064"/>
                </a:lnTo>
                <a:lnTo>
                  <a:pt x="53814" y="1866978"/>
                </a:lnTo>
                <a:lnTo>
                  <a:pt x="53795" y="1913351"/>
                </a:lnTo>
                <a:lnTo>
                  <a:pt x="53792" y="1950043"/>
                </a:lnTo>
                <a:lnTo>
                  <a:pt x="53791" y="1987726"/>
                </a:lnTo>
                <a:lnTo>
                  <a:pt x="53791" y="2026407"/>
                </a:lnTo>
                <a:lnTo>
                  <a:pt x="53085" y="2068129"/>
                </a:lnTo>
                <a:lnTo>
                  <a:pt x="49427" y="2107616"/>
                </a:lnTo>
                <a:lnTo>
                  <a:pt x="48029" y="2146127"/>
                </a:lnTo>
                <a:lnTo>
                  <a:pt x="47615" y="2185054"/>
                </a:lnTo>
                <a:lnTo>
                  <a:pt x="47493" y="2226849"/>
                </a:lnTo>
                <a:lnTo>
                  <a:pt x="47456" y="2267062"/>
                </a:lnTo>
                <a:lnTo>
                  <a:pt x="47446" y="2309238"/>
                </a:lnTo>
                <a:lnTo>
                  <a:pt x="48148" y="2349565"/>
                </a:lnTo>
                <a:lnTo>
                  <a:pt x="51805" y="2391774"/>
                </a:lnTo>
                <a:lnTo>
                  <a:pt x="53202" y="2432111"/>
                </a:lnTo>
                <a:lnTo>
                  <a:pt x="53617" y="2475734"/>
                </a:lnTo>
                <a:lnTo>
                  <a:pt x="53713" y="2507674"/>
                </a:lnTo>
                <a:lnTo>
                  <a:pt x="53768" y="2554019"/>
                </a:lnTo>
                <a:lnTo>
                  <a:pt x="53781" y="2585976"/>
                </a:lnTo>
                <a:lnTo>
                  <a:pt x="54493" y="2618995"/>
                </a:lnTo>
                <a:lnTo>
                  <a:pt x="57160" y="2652485"/>
                </a:lnTo>
                <a:lnTo>
                  <a:pt x="58816" y="2686184"/>
                </a:lnTo>
                <a:lnTo>
                  <a:pt x="59552" y="2719976"/>
                </a:lnTo>
                <a:lnTo>
                  <a:pt x="59879" y="2753809"/>
                </a:lnTo>
                <a:lnTo>
                  <a:pt x="60063" y="2801220"/>
                </a:lnTo>
                <a:lnTo>
                  <a:pt x="60107" y="2833427"/>
                </a:lnTo>
                <a:lnTo>
                  <a:pt x="60126" y="2866556"/>
                </a:lnTo>
                <a:lnTo>
                  <a:pt x="60134" y="2900095"/>
                </a:lnTo>
                <a:lnTo>
                  <a:pt x="63510" y="2947339"/>
                </a:lnTo>
                <a:lnTo>
                  <a:pt x="68929" y="2979508"/>
                </a:lnTo>
                <a:lnTo>
                  <a:pt x="74630" y="3011915"/>
                </a:lnTo>
                <a:lnTo>
                  <a:pt x="78545" y="3057926"/>
                </a:lnTo>
                <a:lnTo>
                  <a:pt x="83860" y="3103544"/>
                </a:lnTo>
                <a:lnTo>
                  <a:pt x="87851" y="3135950"/>
                </a:lnTo>
                <a:lnTo>
                  <a:pt x="94065" y="3182558"/>
                </a:lnTo>
                <a:lnTo>
                  <a:pt x="97003" y="3227648"/>
                </a:lnTo>
                <a:lnTo>
                  <a:pt x="97874" y="3272287"/>
                </a:lnTo>
                <a:lnTo>
                  <a:pt x="101503" y="3313422"/>
                </a:lnTo>
                <a:lnTo>
                  <a:pt x="103676" y="3352421"/>
                </a:lnTo>
                <a:lnTo>
                  <a:pt x="104320" y="3390788"/>
                </a:lnTo>
                <a:lnTo>
                  <a:pt x="107881" y="3428967"/>
                </a:lnTo>
                <a:lnTo>
                  <a:pt x="111042" y="3475429"/>
                </a:lnTo>
                <a:lnTo>
                  <a:pt x="115847" y="3522759"/>
                </a:lnTo>
                <a:lnTo>
                  <a:pt x="117005" y="3566289"/>
                </a:lnTo>
                <a:lnTo>
                  <a:pt x="117234" y="3608858"/>
                </a:lnTo>
                <a:lnTo>
                  <a:pt x="117280" y="3651238"/>
                </a:lnTo>
                <a:lnTo>
                  <a:pt x="117289" y="3690210"/>
                </a:lnTo>
                <a:lnTo>
                  <a:pt x="122317" y="3733635"/>
                </a:lnTo>
                <a:lnTo>
                  <a:pt x="124172" y="3775406"/>
                </a:lnTo>
                <a:lnTo>
                  <a:pt x="129588" y="3820652"/>
                </a:lnTo>
                <a:lnTo>
                  <a:pt x="130681" y="3856486"/>
                </a:lnTo>
                <a:lnTo>
                  <a:pt x="136079" y="3876124"/>
                </a:lnTo>
                <a:lnTo>
                  <a:pt x="136341" y="38862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SMARTInkShape-Group368"/>
          <p:cNvGrpSpPr/>
          <p:nvPr/>
        </p:nvGrpSpPr>
        <p:grpSpPr>
          <a:xfrm>
            <a:off x="3524250" y="368300"/>
            <a:ext cx="19051" cy="241301"/>
            <a:chOff x="3524250" y="368300"/>
            <a:chExt cx="19051" cy="241301"/>
          </a:xfrm>
        </p:grpSpPr>
        <p:sp>
          <p:nvSpPr>
            <p:cNvPr id="211" name="SMARTInkShape-1879"/>
            <p:cNvSpPr/>
            <p:nvPr>
              <p:custDataLst>
                <p:tags r:id="rId62"/>
              </p:custDataLst>
            </p:nvPr>
          </p:nvSpPr>
          <p:spPr>
            <a:xfrm>
              <a:off x="3524250" y="3683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4364" y="1083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80"/>
            <p:cNvSpPr/>
            <p:nvPr>
              <p:custDataLst>
                <p:tags r:id="rId63"/>
              </p:custDataLst>
            </p:nvPr>
          </p:nvSpPr>
          <p:spPr>
            <a:xfrm>
              <a:off x="3524250" y="5905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369"/>
          <p:cNvGrpSpPr/>
          <p:nvPr/>
        </p:nvGrpSpPr>
        <p:grpSpPr>
          <a:xfrm>
            <a:off x="3551833" y="181904"/>
            <a:ext cx="435968" cy="207250"/>
            <a:chOff x="3551833" y="181904"/>
            <a:chExt cx="435968" cy="207250"/>
          </a:xfrm>
        </p:grpSpPr>
        <p:sp>
          <p:nvSpPr>
            <p:cNvPr id="214" name="SMARTInkShape-1881"/>
            <p:cNvSpPr/>
            <p:nvPr>
              <p:custDataLst>
                <p:tags r:id="rId60"/>
              </p:custDataLst>
            </p:nvPr>
          </p:nvSpPr>
          <p:spPr>
            <a:xfrm>
              <a:off x="3701495" y="181904"/>
              <a:ext cx="286306" cy="207250"/>
            </a:xfrm>
            <a:custGeom>
              <a:avLst/>
              <a:gdLst/>
              <a:ahLst/>
              <a:cxnLst/>
              <a:rect l="0" t="0" r="0" b="0"/>
              <a:pathLst>
                <a:path w="286306" h="207250">
                  <a:moveTo>
                    <a:pt x="108505" y="53046"/>
                  </a:moveTo>
                  <a:lnTo>
                    <a:pt x="108505" y="53046"/>
                  </a:lnTo>
                  <a:lnTo>
                    <a:pt x="105134" y="49675"/>
                  </a:lnTo>
                  <a:lnTo>
                    <a:pt x="103479" y="46139"/>
                  </a:lnTo>
                  <a:lnTo>
                    <a:pt x="103038" y="44208"/>
                  </a:lnTo>
                  <a:lnTo>
                    <a:pt x="99045" y="38119"/>
                  </a:lnTo>
                  <a:lnTo>
                    <a:pt x="93482" y="35829"/>
                  </a:lnTo>
                  <a:lnTo>
                    <a:pt x="66035" y="34103"/>
                  </a:lnTo>
                  <a:lnTo>
                    <a:pt x="50060" y="37399"/>
                  </a:lnTo>
                  <a:lnTo>
                    <a:pt x="31921" y="49586"/>
                  </a:lnTo>
                  <a:lnTo>
                    <a:pt x="16512" y="69973"/>
                  </a:lnTo>
                  <a:lnTo>
                    <a:pt x="3010" y="97259"/>
                  </a:lnTo>
                  <a:lnTo>
                    <a:pt x="0" y="117381"/>
                  </a:lnTo>
                  <a:lnTo>
                    <a:pt x="3816" y="155673"/>
                  </a:lnTo>
                  <a:lnTo>
                    <a:pt x="12732" y="178469"/>
                  </a:lnTo>
                  <a:lnTo>
                    <a:pt x="27681" y="195258"/>
                  </a:lnTo>
                  <a:lnTo>
                    <a:pt x="48888" y="205798"/>
                  </a:lnTo>
                  <a:lnTo>
                    <a:pt x="62958" y="207249"/>
                  </a:lnTo>
                  <a:lnTo>
                    <a:pt x="76973" y="204836"/>
                  </a:lnTo>
                  <a:lnTo>
                    <a:pt x="101436" y="194133"/>
                  </a:lnTo>
                  <a:lnTo>
                    <a:pt x="135305" y="167829"/>
                  </a:lnTo>
                  <a:lnTo>
                    <a:pt x="149606" y="148439"/>
                  </a:lnTo>
                  <a:lnTo>
                    <a:pt x="154994" y="135660"/>
                  </a:lnTo>
                  <a:lnTo>
                    <a:pt x="158737" y="103854"/>
                  </a:lnTo>
                  <a:lnTo>
                    <a:pt x="150417" y="62376"/>
                  </a:lnTo>
                  <a:lnTo>
                    <a:pt x="137621" y="41229"/>
                  </a:lnTo>
                  <a:lnTo>
                    <a:pt x="120424" y="21558"/>
                  </a:lnTo>
                  <a:lnTo>
                    <a:pt x="98553" y="9065"/>
                  </a:lnTo>
                  <a:lnTo>
                    <a:pt x="77569" y="896"/>
                  </a:lnTo>
                  <a:lnTo>
                    <a:pt x="64417" y="0"/>
                  </a:lnTo>
                  <a:lnTo>
                    <a:pt x="35355" y="5173"/>
                  </a:lnTo>
                  <a:lnTo>
                    <a:pt x="22842" y="14601"/>
                  </a:lnTo>
                  <a:lnTo>
                    <a:pt x="17530" y="21066"/>
                  </a:lnTo>
                  <a:lnTo>
                    <a:pt x="11627" y="41420"/>
                  </a:lnTo>
                  <a:lnTo>
                    <a:pt x="10414" y="63401"/>
                  </a:lnTo>
                  <a:lnTo>
                    <a:pt x="14580" y="77874"/>
                  </a:lnTo>
                  <a:lnTo>
                    <a:pt x="20488" y="83004"/>
                  </a:lnTo>
                  <a:lnTo>
                    <a:pt x="38342" y="90585"/>
                  </a:lnTo>
                  <a:lnTo>
                    <a:pt x="75565" y="92077"/>
                  </a:lnTo>
                  <a:lnTo>
                    <a:pt x="107270" y="87797"/>
                  </a:lnTo>
                  <a:lnTo>
                    <a:pt x="142528" y="81191"/>
                  </a:lnTo>
                  <a:lnTo>
                    <a:pt x="179365" y="73551"/>
                  </a:lnTo>
                  <a:lnTo>
                    <a:pt x="213141" y="65452"/>
                  </a:lnTo>
                  <a:lnTo>
                    <a:pt x="254279" y="54840"/>
                  </a:lnTo>
                  <a:lnTo>
                    <a:pt x="286305" y="466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82"/>
            <p:cNvSpPr/>
            <p:nvPr>
              <p:custDataLst>
                <p:tags r:id="rId61"/>
              </p:custDataLst>
            </p:nvPr>
          </p:nvSpPr>
          <p:spPr>
            <a:xfrm>
              <a:off x="3551833" y="336550"/>
              <a:ext cx="46265" cy="42055"/>
            </a:xfrm>
            <a:custGeom>
              <a:avLst/>
              <a:gdLst/>
              <a:ahLst/>
              <a:cxnLst/>
              <a:rect l="0" t="0" r="0" b="0"/>
              <a:pathLst>
                <a:path w="46265" h="42055">
                  <a:moveTo>
                    <a:pt x="35917" y="0"/>
                  </a:moveTo>
                  <a:lnTo>
                    <a:pt x="35917" y="0"/>
                  </a:lnTo>
                  <a:lnTo>
                    <a:pt x="27079" y="0"/>
                  </a:lnTo>
                  <a:lnTo>
                    <a:pt x="25792" y="706"/>
                  </a:lnTo>
                  <a:lnTo>
                    <a:pt x="24934" y="1881"/>
                  </a:lnTo>
                  <a:lnTo>
                    <a:pt x="23274" y="5070"/>
                  </a:lnTo>
                  <a:lnTo>
                    <a:pt x="19079" y="10831"/>
                  </a:lnTo>
                  <a:lnTo>
                    <a:pt x="17850" y="14927"/>
                  </a:lnTo>
                  <a:lnTo>
                    <a:pt x="17158" y="24570"/>
                  </a:lnTo>
                  <a:lnTo>
                    <a:pt x="20325" y="36365"/>
                  </a:lnTo>
                  <a:lnTo>
                    <a:pt x="22700" y="39060"/>
                  </a:lnTo>
                  <a:lnTo>
                    <a:pt x="29102" y="42054"/>
                  </a:lnTo>
                  <a:lnTo>
                    <a:pt x="32079" y="40031"/>
                  </a:lnTo>
                  <a:lnTo>
                    <a:pt x="37269" y="30256"/>
                  </a:lnTo>
                  <a:lnTo>
                    <a:pt x="37523" y="25110"/>
                  </a:lnTo>
                  <a:lnTo>
                    <a:pt x="34043" y="15628"/>
                  </a:lnTo>
                  <a:lnTo>
                    <a:pt x="31141" y="12536"/>
                  </a:lnTo>
                  <a:lnTo>
                    <a:pt x="24151" y="9099"/>
                  </a:lnTo>
                  <a:lnTo>
                    <a:pt x="21018" y="8888"/>
                  </a:lnTo>
                  <a:lnTo>
                    <a:pt x="15654" y="10536"/>
                  </a:lnTo>
                  <a:lnTo>
                    <a:pt x="5297" y="15430"/>
                  </a:lnTo>
                  <a:lnTo>
                    <a:pt x="2804" y="18048"/>
                  </a:lnTo>
                  <a:lnTo>
                    <a:pt x="33" y="24719"/>
                  </a:lnTo>
                  <a:lnTo>
                    <a:pt x="0" y="27768"/>
                  </a:lnTo>
                  <a:lnTo>
                    <a:pt x="1844" y="33038"/>
                  </a:lnTo>
                  <a:lnTo>
                    <a:pt x="6850" y="39971"/>
                  </a:lnTo>
                  <a:lnTo>
                    <a:pt x="9483" y="40758"/>
                  </a:lnTo>
                  <a:lnTo>
                    <a:pt x="16172" y="39752"/>
                  </a:lnTo>
                  <a:lnTo>
                    <a:pt x="27872" y="31847"/>
                  </a:lnTo>
                  <a:lnTo>
                    <a:pt x="43056" y="17240"/>
                  </a:lnTo>
                  <a:lnTo>
                    <a:pt x="46145" y="11660"/>
                  </a:lnTo>
                  <a:lnTo>
                    <a:pt x="46264" y="9890"/>
                  </a:lnTo>
                  <a:lnTo>
                    <a:pt x="45637" y="8710"/>
                  </a:lnTo>
                  <a:lnTo>
                    <a:pt x="44514" y="7923"/>
                  </a:lnTo>
                  <a:lnTo>
                    <a:pt x="39502" y="8931"/>
                  </a:lnTo>
                  <a:lnTo>
                    <a:pt x="36190" y="10187"/>
                  </a:lnTo>
                  <a:lnTo>
                    <a:pt x="19214" y="28881"/>
                  </a:lnTo>
                  <a:lnTo>
                    <a:pt x="17910" y="32357"/>
                  </a:lnTo>
                  <a:lnTo>
                    <a:pt x="17562" y="34271"/>
                  </a:lnTo>
                  <a:lnTo>
                    <a:pt x="18741" y="34842"/>
                  </a:lnTo>
                  <a:lnTo>
                    <a:pt x="23815" y="33595"/>
                  </a:lnTo>
                  <a:lnTo>
                    <a:pt x="34605" y="25555"/>
                  </a:lnTo>
                  <a:lnTo>
                    <a:pt x="38862" y="18178"/>
                  </a:lnTo>
                  <a:lnTo>
                    <a:pt x="39997" y="14235"/>
                  </a:lnTo>
                  <a:lnTo>
                    <a:pt x="40048" y="11607"/>
                  </a:lnTo>
                  <a:lnTo>
                    <a:pt x="39376" y="9855"/>
                  </a:lnTo>
                  <a:lnTo>
                    <a:pt x="38223" y="8686"/>
                  </a:lnTo>
                  <a:lnTo>
                    <a:pt x="33179" y="7388"/>
                  </a:lnTo>
                  <a:lnTo>
                    <a:pt x="29858" y="7042"/>
                  </a:lnTo>
                  <a:lnTo>
                    <a:pt x="22406" y="10421"/>
                  </a:lnTo>
                  <a:lnTo>
                    <a:pt x="15095" y="16626"/>
                  </a:lnTo>
                  <a:lnTo>
                    <a:pt x="9494" y="24087"/>
                  </a:lnTo>
                  <a:lnTo>
                    <a:pt x="9130" y="27347"/>
                  </a:lnTo>
                  <a:lnTo>
                    <a:pt x="10297" y="30226"/>
                  </a:lnTo>
                  <a:lnTo>
                    <a:pt x="16867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7" name="SMARTInkShape-1883"/>
          <p:cNvSpPr/>
          <p:nvPr>
            <p:custDataLst>
              <p:tags r:id="rId5"/>
            </p:custDataLst>
          </p:nvPr>
        </p:nvSpPr>
        <p:spPr>
          <a:xfrm>
            <a:off x="11157412" y="2175771"/>
            <a:ext cx="228139" cy="239724"/>
          </a:xfrm>
          <a:custGeom>
            <a:avLst/>
            <a:gdLst/>
            <a:ahLst/>
            <a:cxnLst/>
            <a:rect l="0" t="0" r="0" b="0"/>
            <a:pathLst>
              <a:path w="228139" h="239724">
                <a:moveTo>
                  <a:pt x="94788" y="78479"/>
                </a:moveTo>
                <a:lnTo>
                  <a:pt x="94788" y="78479"/>
                </a:lnTo>
                <a:lnTo>
                  <a:pt x="94788" y="71737"/>
                </a:lnTo>
                <a:lnTo>
                  <a:pt x="96669" y="66546"/>
                </a:lnTo>
                <a:lnTo>
                  <a:pt x="98159" y="64173"/>
                </a:lnTo>
                <a:lnTo>
                  <a:pt x="100875" y="40072"/>
                </a:lnTo>
                <a:lnTo>
                  <a:pt x="97689" y="29078"/>
                </a:lnTo>
                <a:lnTo>
                  <a:pt x="95311" y="26495"/>
                </a:lnTo>
                <a:lnTo>
                  <a:pt x="88906" y="23625"/>
                </a:lnTo>
                <a:lnTo>
                  <a:pt x="85223" y="24270"/>
                </a:lnTo>
                <a:lnTo>
                  <a:pt x="54897" y="45949"/>
                </a:lnTo>
                <a:lnTo>
                  <a:pt x="32638" y="79032"/>
                </a:lnTo>
                <a:lnTo>
                  <a:pt x="12639" y="123485"/>
                </a:lnTo>
                <a:lnTo>
                  <a:pt x="49" y="169033"/>
                </a:lnTo>
                <a:lnTo>
                  <a:pt x="0" y="195160"/>
                </a:lnTo>
                <a:lnTo>
                  <a:pt x="5388" y="216415"/>
                </a:lnTo>
                <a:lnTo>
                  <a:pt x="14839" y="230565"/>
                </a:lnTo>
                <a:lnTo>
                  <a:pt x="29858" y="237795"/>
                </a:lnTo>
                <a:lnTo>
                  <a:pt x="38801" y="239723"/>
                </a:lnTo>
                <a:lnTo>
                  <a:pt x="58145" y="234339"/>
                </a:lnTo>
                <a:lnTo>
                  <a:pt x="102680" y="204516"/>
                </a:lnTo>
                <a:lnTo>
                  <a:pt x="129580" y="161449"/>
                </a:lnTo>
                <a:lnTo>
                  <a:pt x="142236" y="126644"/>
                </a:lnTo>
                <a:lnTo>
                  <a:pt x="150447" y="92124"/>
                </a:lnTo>
                <a:lnTo>
                  <a:pt x="151745" y="62671"/>
                </a:lnTo>
                <a:lnTo>
                  <a:pt x="142445" y="39233"/>
                </a:lnTo>
                <a:lnTo>
                  <a:pt x="125847" y="20114"/>
                </a:lnTo>
                <a:lnTo>
                  <a:pt x="104359" y="4561"/>
                </a:lnTo>
                <a:lnTo>
                  <a:pt x="78816" y="0"/>
                </a:lnTo>
                <a:lnTo>
                  <a:pt x="53116" y="3383"/>
                </a:lnTo>
                <a:lnTo>
                  <a:pt x="32287" y="11942"/>
                </a:lnTo>
                <a:lnTo>
                  <a:pt x="25605" y="18599"/>
                </a:lnTo>
                <a:lnTo>
                  <a:pt x="18179" y="35403"/>
                </a:lnTo>
                <a:lnTo>
                  <a:pt x="18315" y="44117"/>
                </a:lnTo>
                <a:lnTo>
                  <a:pt x="24111" y="61326"/>
                </a:lnTo>
                <a:lnTo>
                  <a:pt x="41268" y="76500"/>
                </a:lnTo>
                <a:lnTo>
                  <a:pt x="66062" y="88888"/>
                </a:lnTo>
                <a:lnTo>
                  <a:pt x="112459" y="99829"/>
                </a:lnTo>
                <a:lnTo>
                  <a:pt x="147798" y="105136"/>
                </a:lnTo>
                <a:lnTo>
                  <a:pt x="180908" y="107966"/>
                </a:lnTo>
                <a:lnTo>
                  <a:pt x="228138" y="11022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SMARTInkShape-Group371"/>
          <p:cNvGrpSpPr/>
          <p:nvPr/>
        </p:nvGrpSpPr>
        <p:grpSpPr>
          <a:xfrm>
            <a:off x="9734933" y="2111611"/>
            <a:ext cx="939418" cy="273988"/>
            <a:chOff x="9734933" y="2111611"/>
            <a:chExt cx="939418" cy="273988"/>
          </a:xfrm>
        </p:grpSpPr>
        <p:sp>
          <p:nvSpPr>
            <p:cNvPr id="218" name="SMARTInkShape-1884"/>
            <p:cNvSpPr/>
            <p:nvPr>
              <p:custDataLst>
                <p:tags r:id="rId56"/>
              </p:custDataLst>
            </p:nvPr>
          </p:nvSpPr>
          <p:spPr>
            <a:xfrm>
              <a:off x="10248310" y="2111611"/>
              <a:ext cx="426041" cy="273988"/>
            </a:xfrm>
            <a:custGeom>
              <a:avLst/>
              <a:gdLst/>
              <a:ahLst/>
              <a:cxnLst/>
              <a:rect l="0" t="0" r="0" b="0"/>
              <a:pathLst>
                <a:path w="426041" h="273988">
                  <a:moveTo>
                    <a:pt x="51390" y="117239"/>
                  </a:moveTo>
                  <a:lnTo>
                    <a:pt x="51390" y="117239"/>
                  </a:lnTo>
                  <a:lnTo>
                    <a:pt x="24876" y="138287"/>
                  </a:lnTo>
                  <a:lnTo>
                    <a:pt x="9981" y="162673"/>
                  </a:lnTo>
                  <a:lnTo>
                    <a:pt x="0" y="195612"/>
                  </a:lnTo>
                  <a:lnTo>
                    <a:pt x="563" y="214160"/>
                  </a:lnTo>
                  <a:lnTo>
                    <a:pt x="6223" y="228754"/>
                  </a:lnTo>
                  <a:lnTo>
                    <a:pt x="15793" y="239944"/>
                  </a:lnTo>
                  <a:lnTo>
                    <a:pt x="21308" y="242787"/>
                  </a:lnTo>
                  <a:lnTo>
                    <a:pt x="33081" y="244064"/>
                  </a:lnTo>
                  <a:lnTo>
                    <a:pt x="51610" y="237445"/>
                  </a:lnTo>
                  <a:lnTo>
                    <a:pt x="70505" y="216434"/>
                  </a:lnTo>
                  <a:lnTo>
                    <a:pt x="77525" y="197779"/>
                  </a:lnTo>
                  <a:lnTo>
                    <a:pt x="82811" y="158845"/>
                  </a:lnTo>
                  <a:lnTo>
                    <a:pt x="82215" y="158382"/>
                  </a:lnTo>
                  <a:lnTo>
                    <a:pt x="81113" y="158779"/>
                  </a:lnTo>
                  <a:lnTo>
                    <a:pt x="79671" y="159749"/>
                  </a:lnTo>
                  <a:lnTo>
                    <a:pt x="78071" y="164590"/>
                  </a:lnTo>
                  <a:lnTo>
                    <a:pt x="78065" y="172856"/>
                  </a:lnTo>
                  <a:lnTo>
                    <a:pt x="80414" y="185937"/>
                  </a:lnTo>
                  <a:lnTo>
                    <a:pt x="83440" y="191260"/>
                  </a:lnTo>
                  <a:lnTo>
                    <a:pt x="109417" y="210782"/>
                  </a:lnTo>
                  <a:lnTo>
                    <a:pt x="121628" y="215258"/>
                  </a:lnTo>
                  <a:lnTo>
                    <a:pt x="134112" y="216542"/>
                  </a:lnTo>
                  <a:lnTo>
                    <a:pt x="157494" y="211617"/>
                  </a:lnTo>
                  <a:lnTo>
                    <a:pt x="162341" y="209791"/>
                  </a:lnTo>
                  <a:lnTo>
                    <a:pt x="165575" y="206457"/>
                  </a:lnTo>
                  <a:lnTo>
                    <a:pt x="171188" y="190058"/>
                  </a:lnTo>
                  <a:lnTo>
                    <a:pt x="170766" y="189774"/>
                  </a:lnTo>
                  <a:lnTo>
                    <a:pt x="168416" y="191340"/>
                  </a:lnTo>
                  <a:lnTo>
                    <a:pt x="156795" y="208233"/>
                  </a:lnTo>
                  <a:lnTo>
                    <a:pt x="140681" y="249498"/>
                  </a:lnTo>
                  <a:lnTo>
                    <a:pt x="156212" y="211551"/>
                  </a:lnTo>
                  <a:lnTo>
                    <a:pt x="174138" y="172244"/>
                  </a:lnTo>
                  <a:lnTo>
                    <a:pt x="185673" y="159324"/>
                  </a:lnTo>
                  <a:lnTo>
                    <a:pt x="197855" y="153583"/>
                  </a:lnTo>
                  <a:lnTo>
                    <a:pt x="203361" y="153462"/>
                  </a:lnTo>
                  <a:lnTo>
                    <a:pt x="213242" y="157092"/>
                  </a:lnTo>
                  <a:lnTo>
                    <a:pt x="216439" y="161446"/>
                  </a:lnTo>
                  <a:lnTo>
                    <a:pt x="229372" y="207944"/>
                  </a:lnTo>
                  <a:lnTo>
                    <a:pt x="234209" y="221758"/>
                  </a:lnTo>
                  <a:lnTo>
                    <a:pt x="241063" y="230249"/>
                  </a:lnTo>
                  <a:lnTo>
                    <a:pt x="246277" y="232090"/>
                  </a:lnTo>
                  <a:lnTo>
                    <a:pt x="267807" y="231310"/>
                  </a:lnTo>
                  <a:lnTo>
                    <a:pt x="313228" y="222763"/>
                  </a:lnTo>
                  <a:lnTo>
                    <a:pt x="335699" y="213260"/>
                  </a:lnTo>
                  <a:lnTo>
                    <a:pt x="352392" y="201507"/>
                  </a:lnTo>
                  <a:lnTo>
                    <a:pt x="358029" y="191380"/>
                  </a:lnTo>
                  <a:lnTo>
                    <a:pt x="359829" y="180529"/>
                  </a:lnTo>
                  <a:lnTo>
                    <a:pt x="358277" y="171003"/>
                  </a:lnTo>
                  <a:lnTo>
                    <a:pt x="354760" y="167193"/>
                  </a:lnTo>
                  <a:lnTo>
                    <a:pt x="343325" y="161078"/>
                  </a:lnTo>
                  <a:lnTo>
                    <a:pt x="326954" y="161653"/>
                  </a:lnTo>
                  <a:lnTo>
                    <a:pt x="308623" y="168023"/>
                  </a:lnTo>
                  <a:lnTo>
                    <a:pt x="291069" y="180261"/>
                  </a:lnTo>
                  <a:lnTo>
                    <a:pt x="279506" y="195108"/>
                  </a:lnTo>
                  <a:lnTo>
                    <a:pt x="275434" y="203018"/>
                  </a:lnTo>
                  <a:lnTo>
                    <a:pt x="272793" y="221215"/>
                  </a:lnTo>
                  <a:lnTo>
                    <a:pt x="273073" y="231006"/>
                  </a:lnTo>
                  <a:lnTo>
                    <a:pt x="279033" y="247530"/>
                  </a:lnTo>
                  <a:lnTo>
                    <a:pt x="283584" y="254900"/>
                  </a:lnTo>
                  <a:lnTo>
                    <a:pt x="299931" y="266851"/>
                  </a:lnTo>
                  <a:lnTo>
                    <a:pt x="310218" y="272014"/>
                  </a:lnTo>
                  <a:lnTo>
                    <a:pt x="329174" y="273987"/>
                  </a:lnTo>
                  <a:lnTo>
                    <a:pt x="347005" y="269455"/>
                  </a:lnTo>
                  <a:lnTo>
                    <a:pt x="364338" y="260385"/>
                  </a:lnTo>
                  <a:lnTo>
                    <a:pt x="377686" y="241772"/>
                  </a:lnTo>
                  <a:lnTo>
                    <a:pt x="387615" y="214215"/>
                  </a:lnTo>
                  <a:lnTo>
                    <a:pt x="394381" y="176097"/>
                  </a:lnTo>
                  <a:lnTo>
                    <a:pt x="397878" y="151539"/>
                  </a:lnTo>
                  <a:lnTo>
                    <a:pt x="401622" y="123878"/>
                  </a:lnTo>
                  <a:lnTo>
                    <a:pt x="405528" y="94148"/>
                  </a:lnTo>
                  <a:lnTo>
                    <a:pt x="411749" y="49826"/>
                  </a:lnTo>
                  <a:lnTo>
                    <a:pt x="418121" y="3734"/>
                  </a:lnTo>
                  <a:lnTo>
                    <a:pt x="418644" y="647"/>
                  </a:lnTo>
                  <a:lnTo>
                    <a:pt x="418993" y="0"/>
                  </a:lnTo>
                  <a:lnTo>
                    <a:pt x="419483" y="15238"/>
                  </a:lnTo>
                  <a:lnTo>
                    <a:pt x="419630" y="54796"/>
                  </a:lnTo>
                  <a:lnTo>
                    <a:pt x="419662" y="88781"/>
                  </a:lnTo>
                  <a:lnTo>
                    <a:pt x="419676" y="125052"/>
                  </a:lnTo>
                  <a:lnTo>
                    <a:pt x="421567" y="158576"/>
                  </a:lnTo>
                  <a:lnTo>
                    <a:pt x="426040" y="206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885"/>
            <p:cNvSpPr/>
            <p:nvPr>
              <p:custDataLst>
                <p:tags r:id="rId57"/>
              </p:custDataLst>
            </p:nvPr>
          </p:nvSpPr>
          <p:spPr>
            <a:xfrm>
              <a:off x="10108943" y="2238829"/>
              <a:ext cx="133608" cy="117542"/>
            </a:xfrm>
            <a:custGeom>
              <a:avLst/>
              <a:gdLst/>
              <a:ahLst/>
              <a:cxnLst/>
              <a:rect l="0" t="0" r="0" b="0"/>
              <a:pathLst>
                <a:path w="133608" h="117542">
                  <a:moveTo>
                    <a:pt x="133607" y="21771"/>
                  </a:moveTo>
                  <a:lnTo>
                    <a:pt x="133607" y="21771"/>
                  </a:lnTo>
                  <a:lnTo>
                    <a:pt x="126864" y="15029"/>
                  </a:lnTo>
                  <a:lnTo>
                    <a:pt x="109189" y="7465"/>
                  </a:lnTo>
                  <a:lnTo>
                    <a:pt x="72862" y="0"/>
                  </a:lnTo>
                  <a:lnTo>
                    <a:pt x="52517" y="1041"/>
                  </a:lnTo>
                  <a:lnTo>
                    <a:pt x="21227" y="15707"/>
                  </a:lnTo>
                  <a:lnTo>
                    <a:pt x="7696" y="32011"/>
                  </a:lnTo>
                  <a:lnTo>
                    <a:pt x="741" y="51017"/>
                  </a:lnTo>
                  <a:lnTo>
                    <a:pt x="0" y="71223"/>
                  </a:lnTo>
                  <a:lnTo>
                    <a:pt x="7670" y="90081"/>
                  </a:lnTo>
                  <a:lnTo>
                    <a:pt x="13665" y="99061"/>
                  </a:lnTo>
                  <a:lnTo>
                    <a:pt x="31616" y="110920"/>
                  </a:lnTo>
                  <a:lnTo>
                    <a:pt x="52295" y="117132"/>
                  </a:lnTo>
                  <a:lnTo>
                    <a:pt x="70892" y="117541"/>
                  </a:lnTo>
                  <a:lnTo>
                    <a:pt x="86685" y="111607"/>
                  </a:lnTo>
                  <a:lnTo>
                    <a:pt x="93859" y="107062"/>
                  </a:lnTo>
                  <a:lnTo>
                    <a:pt x="97936" y="100504"/>
                  </a:lnTo>
                  <a:lnTo>
                    <a:pt x="100583" y="83809"/>
                  </a:lnTo>
                  <a:lnTo>
                    <a:pt x="95647" y="64631"/>
                  </a:lnTo>
                  <a:lnTo>
                    <a:pt x="85691" y="46464"/>
                  </a:lnTo>
                  <a:lnTo>
                    <a:pt x="64925" y="29009"/>
                  </a:lnTo>
                  <a:lnTo>
                    <a:pt x="38357" y="15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886"/>
            <p:cNvSpPr/>
            <p:nvPr>
              <p:custDataLst>
                <p:tags r:id="rId58"/>
              </p:custDataLst>
            </p:nvPr>
          </p:nvSpPr>
          <p:spPr>
            <a:xfrm>
              <a:off x="9969500" y="2203450"/>
              <a:ext cx="101601" cy="148701"/>
            </a:xfrm>
            <a:custGeom>
              <a:avLst/>
              <a:gdLst/>
              <a:ahLst/>
              <a:cxnLst/>
              <a:rect l="0" t="0" r="0" b="0"/>
              <a:pathLst>
                <a:path w="101601" h="148701">
                  <a:moveTo>
                    <a:pt x="0" y="0"/>
                  </a:moveTo>
                  <a:lnTo>
                    <a:pt x="0" y="0"/>
                  </a:lnTo>
                  <a:lnTo>
                    <a:pt x="26027" y="28848"/>
                  </a:lnTo>
                  <a:lnTo>
                    <a:pt x="44156" y="71785"/>
                  </a:lnTo>
                  <a:lnTo>
                    <a:pt x="53300" y="106642"/>
                  </a:lnTo>
                  <a:lnTo>
                    <a:pt x="54128" y="133668"/>
                  </a:lnTo>
                  <a:lnTo>
                    <a:pt x="51573" y="144075"/>
                  </a:lnTo>
                  <a:lnTo>
                    <a:pt x="49905" y="146850"/>
                  </a:lnTo>
                  <a:lnTo>
                    <a:pt x="48086" y="148700"/>
                  </a:lnTo>
                  <a:lnTo>
                    <a:pt x="45463" y="148522"/>
                  </a:lnTo>
                  <a:lnTo>
                    <a:pt x="38785" y="144562"/>
                  </a:lnTo>
                  <a:lnTo>
                    <a:pt x="34878" y="132453"/>
                  </a:lnTo>
                  <a:lnTo>
                    <a:pt x="34558" y="98277"/>
                  </a:lnTo>
                  <a:lnTo>
                    <a:pt x="35740" y="82451"/>
                  </a:lnTo>
                  <a:lnTo>
                    <a:pt x="46457" y="57341"/>
                  </a:lnTo>
                  <a:lnTo>
                    <a:pt x="62981" y="38890"/>
                  </a:lnTo>
                  <a:lnTo>
                    <a:pt x="1016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887"/>
            <p:cNvSpPr/>
            <p:nvPr>
              <p:custDataLst>
                <p:tags r:id="rId59"/>
              </p:custDataLst>
            </p:nvPr>
          </p:nvSpPr>
          <p:spPr>
            <a:xfrm>
              <a:off x="9734933" y="2211622"/>
              <a:ext cx="158368" cy="133973"/>
            </a:xfrm>
            <a:custGeom>
              <a:avLst/>
              <a:gdLst/>
              <a:ahLst/>
              <a:cxnLst/>
              <a:rect l="0" t="0" r="0" b="0"/>
              <a:pathLst>
                <a:path w="158368" h="133973">
                  <a:moveTo>
                    <a:pt x="152017" y="36278"/>
                  </a:moveTo>
                  <a:lnTo>
                    <a:pt x="152017" y="36278"/>
                  </a:lnTo>
                  <a:lnTo>
                    <a:pt x="125286" y="10957"/>
                  </a:lnTo>
                  <a:lnTo>
                    <a:pt x="113325" y="4328"/>
                  </a:lnTo>
                  <a:lnTo>
                    <a:pt x="91321" y="0"/>
                  </a:lnTo>
                  <a:lnTo>
                    <a:pt x="75181" y="4632"/>
                  </a:lnTo>
                  <a:lnTo>
                    <a:pt x="58600" y="15158"/>
                  </a:lnTo>
                  <a:lnTo>
                    <a:pt x="24959" y="52541"/>
                  </a:lnTo>
                  <a:lnTo>
                    <a:pt x="5245" y="86252"/>
                  </a:lnTo>
                  <a:lnTo>
                    <a:pt x="0" y="106467"/>
                  </a:lnTo>
                  <a:lnTo>
                    <a:pt x="2374" y="122506"/>
                  </a:lnTo>
                  <a:lnTo>
                    <a:pt x="5689" y="127630"/>
                  </a:lnTo>
                  <a:lnTo>
                    <a:pt x="10014" y="131046"/>
                  </a:lnTo>
                  <a:lnTo>
                    <a:pt x="15015" y="133323"/>
                  </a:lnTo>
                  <a:lnTo>
                    <a:pt x="28097" y="133972"/>
                  </a:lnTo>
                  <a:lnTo>
                    <a:pt x="35538" y="133158"/>
                  </a:lnTo>
                  <a:lnTo>
                    <a:pt x="62863" y="118527"/>
                  </a:lnTo>
                  <a:lnTo>
                    <a:pt x="101610" y="73842"/>
                  </a:lnTo>
                  <a:lnTo>
                    <a:pt x="111485" y="58985"/>
                  </a:lnTo>
                  <a:lnTo>
                    <a:pt x="112296" y="59883"/>
                  </a:lnTo>
                  <a:lnTo>
                    <a:pt x="120731" y="100974"/>
                  </a:lnTo>
                  <a:lnTo>
                    <a:pt x="125412" y="115832"/>
                  </a:lnTo>
                  <a:lnTo>
                    <a:pt x="132196" y="127139"/>
                  </a:lnTo>
                  <a:lnTo>
                    <a:pt x="136685" y="130013"/>
                  </a:lnTo>
                  <a:lnTo>
                    <a:pt x="158367" y="1315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372"/>
          <p:cNvGrpSpPr/>
          <p:nvPr/>
        </p:nvGrpSpPr>
        <p:grpSpPr>
          <a:xfrm>
            <a:off x="9002182" y="2151436"/>
            <a:ext cx="332319" cy="242515"/>
            <a:chOff x="9002182" y="2151436"/>
            <a:chExt cx="332319" cy="242515"/>
          </a:xfrm>
        </p:grpSpPr>
        <p:sp>
          <p:nvSpPr>
            <p:cNvPr id="223" name="SMARTInkShape-1888"/>
            <p:cNvSpPr/>
            <p:nvPr>
              <p:custDataLst>
                <p:tags r:id="rId52"/>
              </p:custDataLst>
            </p:nvPr>
          </p:nvSpPr>
          <p:spPr>
            <a:xfrm>
              <a:off x="9156698" y="2374900"/>
              <a:ext cx="165103" cy="19051"/>
            </a:xfrm>
            <a:custGeom>
              <a:avLst/>
              <a:gdLst/>
              <a:ahLst/>
              <a:cxnLst/>
              <a:rect l="0" t="0" r="0" b="0"/>
              <a:pathLst>
                <a:path w="165103" h="190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7528" y="6908"/>
                  </a:lnTo>
                  <a:lnTo>
                    <a:pt x="22397" y="10126"/>
                  </a:lnTo>
                  <a:lnTo>
                    <a:pt x="58535" y="12643"/>
                  </a:lnTo>
                  <a:lnTo>
                    <a:pt x="101228" y="16838"/>
                  </a:lnTo>
                  <a:lnTo>
                    <a:pt x="143667" y="18394"/>
                  </a:lnTo>
                  <a:lnTo>
                    <a:pt x="16510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889"/>
            <p:cNvSpPr/>
            <p:nvPr>
              <p:custDataLst>
                <p:tags r:id="rId53"/>
              </p:custDataLst>
            </p:nvPr>
          </p:nvSpPr>
          <p:spPr>
            <a:xfrm>
              <a:off x="9173930" y="2159866"/>
              <a:ext cx="160571" cy="24535"/>
            </a:xfrm>
            <a:custGeom>
              <a:avLst/>
              <a:gdLst/>
              <a:ahLst/>
              <a:cxnLst/>
              <a:rect l="0" t="0" r="0" b="0"/>
              <a:pathLst>
                <a:path w="160571" h="24535">
                  <a:moveTo>
                    <a:pt x="8170" y="24534"/>
                  </a:moveTo>
                  <a:lnTo>
                    <a:pt x="8170" y="24534"/>
                  </a:lnTo>
                  <a:lnTo>
                    <a:pt x="1427" y="17792"/>
                  </a:lnTo>
                  <a:lnTo>
                    <a:pt x="148" y="15100"/>
                  </a:lnTo>
                  <a:lnTo>
                    <a:pt x="0" y="12601"/>
                  </a:lnTo>
                  <a:lnTo>
                    <a:pt x="607" y="10228"/>
                  </a:lnTo>
                  <a:lnTo>
                    <a:pt x="6926" y="5711"/>
                  </a:lnTo>
                  <a:lnTo>
                    <a:pt x="11574" y="3519"/>
                  </a:lnTo>
                  <a:lnTo>
                    <a:pt x="50861" y="0"/>
                  </a:lnTo>
                  <a:lnTo>
                    <a:pt x="95451" y="96"/>
                  </a:lnTo>
                  <a:lnTo>
                    <a:pt x="138767" y="3574"/>
                  </a:lnTo>
                  <a:lnTo>
                    <a:pt x="160570" y="5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890"/>
            <p:cNvSpPr/>
            <p:nvPr>
              <p:custDataLst>
                <p:tags r:id="rId54"/>
              </p:custDataLst>
            </p:nvPr>
          </p:nvSpPr>
          <p:spPr>
            <a:xfrm>
              <a:off x="9261824" y="2168329"/>
              <a:ext cx="47277" cy="212922"/>
            </a:xfrm>
            <a:custGeom>
              <a:avLst/>
              <a:gdLst/>
              <a:ahLst/>
              <a:cxnLst/>
              <a:rect l="0" t="0" r="0" b="0"/>
              <a:pathLst>
                <a:path w="47277" h="212922">
                  <a:moveTo>
                    <a:pt x="47276" y="3371"/>
                  </a:moveTo>
                  <a:lnTo>
                    <a:pt x="47276" y="3371"/>
                  </a:lnTo>
                  <a:lnTo>
                    <a:pt x="40533" y="0"/>
                  </a:lnTo>
                  <a:lnTo>
                    <a:pt x="37842" y="1123"/>
                  </a:lnTo>
                  <a:lnTo>
                    <a:pt x="32971" y="8016"/>
                  </a:lnTo>
                  <a:lnTo>
                    <a:pt x="15035" y="53310"/>
                  </a:lnTo>
                  <a:lnTo>
                    <a:pt x="6444" y="95779"/>
                  </a:lnTo>
                  <a:lnTo>
                    <a:pt x="2017" y="142229"/>
                  </a:lnTo>
                  <a:lnTo>
                    <a:pt x="0" y="181627"/>
                  </a:lnTo>
                  <a:lnTo>
                    <a:pt x="2826" y="212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891"/>
            <p:cNvSpPr/>
            <p:nvPr>
              <p:custDataLst>
                <p:tags r:id="rId55"/>
              </p:custDataLst>
            </p:nvPr>
          </p:nvSpPr>
          <p:spPr>
            <a:xfrm>
              <a:off x="9002182" y="2151436"/>
              <a:ext cx="135469" cy="191715"/>
            </a:xfrm>
            <a:custGeom>
              <a:avLst/>
              <a:gdLst/>
              <a:ahLst/>
              <a:cxnLst/>
              <a:rect l="0" t="0" r="0" b="0"/>
              <a:pathLst>
                <a:path w="135469" h="191715">
                  <a:moveTo>
                    <a:pt x="135468" y="7564"/>
                  </a:moveTo>
                  <a:lnTo>
                    <a:pt x="135468" y="7564"/>
                  </a:lnTo>
                  <a:lnTo>
                    <a:pt x="118611" y="822"/>
                  </a:lnTo>
                  <a:lnTo>
                    <a:pt x="91276" y="0"/>
                  </a:lnTo>
                  <a:lnTo>
                    <a:pt x="60834" y="10967"/>
                  </a:lnTo>
                  <a:lnTo>
                    <a:pt x="32842" y="30993"/>
                  </a:lnTo>
                  <a:lnTo>
                    <a:pt x="10045" y="64914"/>
                  </a:lnTo>
                  <a:lnTo>
                    <a:pt x="0" y="106244"/>
                  </a:lnTo>
                  <a:lnTo>
                    <a:pt x="3293" y="131385"/>
                  </a:lnTo>
                  <a:lnTo>
                    <a:pt x="7135" y="143028"/>
                  </a:lnTo>
                  <a:lnTo>
                    <a:pt x="22691" y="161609"/>
                  </a:lnTo>
                  <a:lnTo>
                    <a:pt x="45129" y="175512"/>
                  </a:lnTo>
                  <a:lnTo>
                    <a:pt x="103718" y="191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373"/>
          <p:cNvGrpSpPr/>
          <p:nvPr/>
        </p:nvGrpSpPr>
        <p:grpSpPr>
          <a:xfrm>
            <a:off x="7661348" y="1857806"/>
            <a:ext cx="1019530" cy="485345"/>
            <a:chOff x="7661348" y="1857806"/>
            <a:chExt cx="1019530" cy="485345"/>
          </a:xfrm>
        </p:grpSpPr>
        <p:sp>
          <p:nvSpPr>
            <p:cNvPr id="228" name="SMARTInkShape-1892"/>
            <p:cNvSpPr/>
            <p:nvPr>
              <p:custDataLst>
                <p:tags r:id="rId45"/>
              </p:custDataLst>
            </p:nvPr>
          </p:nvSpPr>
          <p:spPr>
            <a:xfrm>
              <a:off x="8584536" y="2266950"/>
              <a:ext cx="96342" cy="45817"/>
            </a:xfrm>
            <a:custGeom>
              <a:avLst/>
              <a:gdLst/>
              <a:ahLst/>
              <a:cxnLst/>
              <a:rect l="0" t="0" r="0" b="0"/>
              <a:pathLst>
                <a:path w="96342" h="45817">
                  <a:moveTo>
                    <a:pt x="57814" y="0"/>
                  </a:moveTo>
                  <a:lnTo>
                    <a:pt x="57814" y="0"/>
                  </a:lnTo>
                  <a:lnTo>
                    <a:pt x="16993" y="12209"/>
                  </a:lnTo>
                  <a:lnTo>
                    <a:pt x="6040" y="19773"/>
                  </a:lnTo>
                  <a:lnTo>
                    <a:pt x="2131" y="23765"/>
                  </a:lnTo>
                  <a:lnTo>
                    <a:pt x="231" y="27838"/>
                  </a:lnTo>
                  <a:lnTo>
                    <a:pt x="0" y="36126"/>
                  </a:lnTo>
                  <a:lnTo>
                    <a:pt x="3749" y="39606"/>
                  </a:lnTo>
                  <a:lnTo>
                    <a:pt x="17323" y="45355"/>
                  </a:lnTo>
                  <a:lnTo>
                    <a:pt x="44797" y="45816"/>
                  </a:lnTo>
                  <a:lnTo>
                    <a:pt x="75280" y="38113"/>
                  </a:lnTo>
                  <a:lnTo>
                    <a:pt x="88625" y="30815"/>
                  </a:lnTo>
                  <a:lnTo>
                    <a:pt x="93172" y="26893"/>
                  </a:lnTo>
                  <a:lnTo>
                    <a:pt x="95496" y="22868"/>
                  </a:lnTo>
                  <a:lnTo>
                    <a:pt x="96341" y="18773"/>
                  </a:lnTo>
                  <a:lnTo>
                    <a:pt x="96199" y="14632"/>
                  </a:lnTo>
                  <a:lnTo>
                    <a:pt x="93282" y="11166"/>
                  </a:lnTo>
                  <a:lnTo>
                    <a:pt x="705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893"/>
            <p:cNvSpPr/>
            <p:nvPr>
              <p:custDataLst>
                <p:tags r:id="rId46"/>
              </p:custDataLst>
            </p:nvPr>
          </p:nvSpPr>
          <p:spPr>
            <a:xfrm>
              <a:off x="8432800" y="2165350"/>
              <a:ext cx="76201" cy="49228"/>
            </a:xfrm>
            <a:custGeom>
              <a:avLst/>
              <a:gdLst/>
              <a:ahLst/>
              <a:cxnLst/>
              <a:rect l="0" t="0" r="0" b="0"/>
              <a:pathLst>
                <a:path w="76201" h="49228">
                  <a:moveTo>
                    <a:pt x="76200" y="31750"/>
                  </a:moveTo>
                  <a:lnTo>
                    <a:pt x="76200" y="31750"/>
                  </a:lnTo>
                  <a:lnTo>
                    <a:pt x="61895" y="17444"/>
                  </a:lnTo>
                  <a:lnTo>
                    <a:pt x="58902" y="16569"/>
                  </a:lnTo>
                  <a:lnTo>
                    <a:pt x="51814" y="17477"/>
                  </a:lnTo>
                  <a:lnTo>
                    <a:pt x="49359" y="19412"/>
                  </a:lnTo>
                  <a:lnTo>
                    <a:pt x="46631" y="25326"/>
                  </a:lnTo>
                  <a:lnTo>
                    <a:pt x="45096" y="36588"/>
                  </a:lnTo>
                  <a:lnTo>
                    <a:pt x="46292" y="39914"/>
                  </a:lnTo>
                  <a:lnTo>
                    <a:pt x="51384" y="45492"/>
                  </a:lnTo>
                  <a:lnTo>
                    <a:pt x="56469" y="48441"/>
                  </a:lnTo>
                  <a:lnTo>
                    <a:pt x="58812" y="49227"/>
                  </a:lnTo>
                  <a:lnTo>
                    <a:pt x="59668" y="48340"/>
                  </a:lnTo>
                  <a:lnTo>
                    <a:pt x="58740" y="43592"/>
                  </a:lnTo>
                  <a:lnTo>
                    <a:pt x="47508" y="26243"/>
                  </a:lnTo>
                  <a:lnTo>
                    <a:pt x="27404" y="99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894"/>
            <p:cNvSpPr/>
            <p:nvPr>
              <p:custDataLst>
                <p:tags r:id="rId47"/>
              </p:custDataLst>
            </p:nvPr>
          </p:nvSpPr>
          <p:spPr>
            <a:xfrm>
              <a:off x="8515350" y="2089150"/>
              <a:ext cx="88901" cy="254001"/>
            </a:xfrm>
            <a:custGeom>
              <a:avLst/>
              <a:gdLst/>
              <a:ahLst/>
              <a:cxnLst/>
              <a:rect l="0" t="0" r="0" b="0"/>
              <a:pathLst>
                <a:path w="88901" h="254001">
                  <a:moveTo>
                    <a:pt x="88900" y="0"/>
                  </a:moveTo>
                  <a:lnTo>
                    <a:pt x="88900" y="0"/>
                  </a:lnTo>
                  <a:lnTo>
                    <a:pt x="78230" y="35156"/>
                  </a:lnTo>
                  <a:lnTo>
                    <a:pt x="64101" y="80972"/>
                  </a:lnTo>
                  <a:lnTo>
                    <a:pt x="53890" y="117126"/>
                  </a:lnTo>
                  <a:lnTo>
                    <a:pt x="39944" y="156713"/>
                  </a:lnTo>
                  <a:lnTo>
                    <a:pt x="24338" y="19594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895"/>
            <p:cNvSpPr/>
            <p:nvPr>
              <p:custDataLst>
                <p:tags r:id="rId48"/>
              </p:custDataLst>
            </p:nvPr>
          </p:nvSpPr>
          <p:spPr>
            <a:xfrm>
              <a:off x="8091700" y="1857806"/>
              <a:ext cx="226801" cy="263095"/>
            </a:xfrm>
            <a:custGeom>
              <a:avLst/>
              <a:gdLst/>
              <a:ahLst/>
              <a:cxnLst/>
              <a:rect l="0" t="0" r="0" b="0"/>
              <a:pathLst>
                <a:path w="226801" h="263095">
                  <a:moveTo>
                    <a:pt x="125200" y="15444"/>
                  </a:moveTo>
                  <a:lnTo>
                    <a:pt x="125200" y="15444"/>
                  </a:lnTo>
                  <a:lnTo>
                    <a:pt x="121829" y="8702"/>
                  </a:lnTo>
                  <a:lnTo>
                    <a:pt x="120131" y="6716"/>
                  </a:lnTo>
                  <a:lnTo>
                    <a:pt x="116361" y="4509"/>
                  </a:lnTo>
                  <a:lnTo>
                    <a:pt x="114369" y="4626"/>
                  </a:lnTo>
                  <a:lnTo>
                    <a:pt x="110273" y="6638"/>
                  </a:lnTo>
                  <a:lnTo>
                    <a:pt x="104000" y="21850"/>
                  </a:lnTo>
                  <a:lnTo>
                    <a:pt x="95560" y="68894"/>
                  </a:lnTo>
                  <a:lnTo>
                    <a:pt x="91331" y="101994"/>
                  </a:lnTo>
                  <a:lnTo>
                    <a:pt x="87098" y="137872"/>
                  </a:lnTo>
                  <a:lnTo>
                    <a:pt x="83572" y="172867"/>
                  </a:lnTo>
                  <a:lnTo>
                    <a:pt x="81586" y="213547"/>
                  </a:lnTo>
                  <a:lnTo>
                    <a:pt x="80860" y="239749"/>
                  </a:lnTo>
                  <a:lnTo>
                    <a:pt x="80116" y="239770"/>
                  </a:lnTo>
                  <a:lnTo>
                    <a:pt x="74997" y="231645"/>
                  </a:lnTo>
                  <a:lnTo>
                    <a:pt x="47138" y="187588"/>
                  </a:lnTo>
                  <a:lnTo>
                    <a:pt x="15001" y="144487"/>
                  </a:lnTo>
                  <a:lnTo>
                    <a:pt x="900" y="119752"/>
                  </a:lnTo>
                  <a:lnTo>
                    <a:pt x="0" y="116733"/>
                  </a:lnTo>
                  <a:lnTo>
                    <a:pt x="105" y="114014"/>
                  </a:lnTo>
                  <a:lnTo>
                    <a:pt x="2104" y="109112"/>
                  </a:lnTo>
                  <a:lnTo>
                    <a:pt x="43380" y="77186"/>
                  </a:lnTo>
                  <a:lnTo>
                    <a:pt x="86618" y="44547"/>
                  </a:lnTo>
                  <a:lnTo>
                    <a:pt x="133472" y="6184"/>
                  </a:lnTo>
                  <a:lnTo>
                    <a:pt x="145574" y="745"/>
                  </a:lnTo>
                  <a:lnTo>
                    <a:pt x="149366" y="0"/>
                  </a:lnTo>
                  <a:lnTo>
                    <a:pt x="151894" y="209"/>
                  </a:lnTo>
                  <a:lnTo>
                    <a:pt x="153579" y="1054"/>
                  </a:lnTo>
                  <a:lnTo>
                    <a:pt x="155452" y="9519"/>
                  </a:lnTo>
                  <a:lnTo>
                    <a:pt x="153283" y="51433"/>
                  </a:lnTo>
                  <a:lnTo>
                    <a:pt x="149911" y="83650"/>
                  </a:lnTo>
                  <a:lnTo>
                    <a:pt x="146059" y="117725"/>
                  </a:lnTo>
                  <a:lnTo>
                    <a:pt x="139925" y="161852"/>
                  </a:lnTo>
                  <a:lnTo>
                    <a:pt x="131532" y="193393"/>
                  </a:lnTo>
                  <a:lnTo>
                    <a:pt x="128015" y="199660"/>
                  </a:lnTo>
                  <a:lnTo>
                    <a:pt x="127076" y="200344"/>
                  </a:lnTo>
                  <a:lnTo>
                    <a:pt x="126451" y="200094"/>
                  </a:lnTo>
                  <a:lnTo>
                    <a:pt x="134147" y="160913"/>
                  </a:lnTo>
                  <a:lnTo>
                    <a:pt x="143529" y="141174"/>
                  </a:lnTo>
                  <a:lnTo>
                    <a:pt x="148004" y="138775"/>
                  </a:lnTo>
                  <a:lnTo>
                    <a:pt x="153102" y="138587"/>
                  </a:lnTo>
                  <a:lnTo>
                    <a:pt x="158619" y="139873"/>
                  </a:lnTo>
                  <a:lnTo>
                    <a:pt x="170391" y="148827"/>
                  </a:lnTo>
                  <a:lnTo>
                    <a:pt x="181974" y="163625"/>
                  </a:lnTo>
                  <a:lnTo>
                    <a:pt x="200908" y="205738"/>
                  </a:lnTo>
                  <a:lnTo>
                    <a:pt x="221091" y="250942"/>
                  </a:lnTo>
                  <a:lnTo>
                    <a:pt x="226800" y="2630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896"/>
            <p:cNvSpPr/>
            <p:nvPr>
              <p:custDataLst>
                <p:tags r:id="rId49"/>
              </p:custDataLst>
            </p:nvPr>
          </p:nvSpPr>
          <p:spPr>
            <a:xfrm>
              <a:off x="7940191" y="2019300"/>
              <a:ext cx="105260" cy="12701"/>
            </a:xfrm>
            <a:custGeom>
              <a:avLst/>
              <a:gdLst/>
              <a:ahLst/>
              <a:cxnLst/>
              <a:rect l="0" t="0" r="0" b="0"/>
              <a:pathLst>
                <a:path w="1052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2967" y="6938"/>
                  </a:lnTo>
                  <a:lnTo>
                    <a:pt x="46321" y="3002"/>
                  </a:lnTo>
                  <a:lnTo>
                    <a:pt x="89227" y="593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897"/>
            <p:cNvSpPr/>
            <p:nvPr>
              <p:custDataLst>
                <p:tags r:id="rId50"/>
              </p:custDataLst>
            </p:nvPr>
          </p:nvSpPr>
          <p:spPr>
            <a:xfrm>
              <a:off x="7872099" y="2034648"/>
              <a:ext cx="116202" cy="232303"/>
            </a:xfrm>
            <a:custGeom>
              <a:avLst/>
              <a:gdLst/>
              <a:ahLst/>
              <a:cxnLst/>
              <a:rect l="0" t="0" r="0" b="0"/>
              <a:pathLst>
                <a:path w="116202" h="232303">
                  <a:moveTo>
                    <a:pt x="116201" y="10052"/>
                  </a:moveTo>
                  <a:lnTo>
                    <a:pt x="116201" y="10052"/>
                  </a:lnTo>
                  <a:lnTo>
                    <a:pt x="109459" y="3310"/>
                  </a:lnTo>
                  <a:lnTo>
                    <a:pt x="98623" y="0"/>
                  </a:lnTo>
                  <a:lnTo>
                    <a:pt x="74774" y="18"/>
                  </a:lnTo>
                  <a:lnTo>
                    <a:pt x="55456" y="4181"/>
                  </a:lnTo>
                  <a:lnTo>
                    <a:pt x="26157" y="19131"/>
                  </a:lnTo>
                  <a:lnTo>
                    <a:pt x="10564" y="33372"/>
                  </a:lnTo>
                  <a:lnTo>
                    <a:pt x="2222" y="49109"/>
                  </a:lnTo>
                  <a:lnTo>
                    <a:pt x="0" y="57257"/>
                  </a:lnTo>
                  <a:lnTo>
                    <a:pt x="1291" y="73836"/>
                  </a:lnTo>
                  <a:lnTo>
                    <a:pt x="7980" y="90611"/>
                  </a:lnTo>
                  <a:lnTo>
                    <a:pt x="39826" y="132835"/>
                  </a:lnTo>
                  <a:lnTo>
                    <a:pt x="55628" y="158223"/>
                  </a:lnTo>
                  <a:lnTo>
                    <a:pt x="62505" y="183620"/>
                  </a:lnTo>
                  <a:lnTo>
                    <a:pt x="60351" y="198671"/>
                  </a:lnTo>
                  <a:lnTo>
                    <a:pt x="57801" y="205648"/>
                  </a:lnTo>
                  <a:lnTo>
                    <a:pt x="47441" y="217163"/>
                  </a:lnTo>
                  <a:lnTo>
                    <a:pt x="27301" y="2323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898"/>
            <p:cNvSpPr/>
            <p:nvPr>
              <p:custDataLst>
                <p:tags r:id="rId51"/>
              </p:custDataLst>
            </p:nvPr>
          </p:nvSpPr>
          <p:spPr>
            <a:xfrm>
              <a:off x="7661348" y="2002900"/>
              <a:ext cx="142803" cy="270401"/>
            </a:xfrm>
            <a:custGeom>
              <a:avLst/>
              <a:gdLst/>
              <a:ahLst/>
              <a:cxnLst/>
              <a:rect l="0" t="0" r="0" b="0"/>
              <a:pathLst>
                <a:path w="142803" h="270401">
                  <a:moveTo>
                    <a:pt x="142802" y="41800"/>
                  </a:moveTo>
                  <a:lnTo>
                    <a:pt x="142802" y="41800"/>
                  </a:lnTo>
                  <a:lnTo>
                    <a:pt x="100739" y="20131"/>
                  </a:lnTo>
                  <a:lnTo>
                    <a:pt x="68354" y="3313"/>
                  </a:lnTo>
                  <a:lnTo>
                    <a:pt x="51622" y="0"/>
                  </a:lnTo>
                  <a:lnTo>
                    <a:pt x="34780" y="4172"/>
                  </a:lnTo>
                  <a:lnTo>
                    <a:pt x="19297" y="13788"/>
                  </a:lnTo>
                  <a:lnTo>
                    <a:pt x="7713" y="27469"/>
                  </a:lnTo>
                  <a:lnTo>
                    <a:pt x="1624" y="42956"/>
                  </a:lnTo>
                  <a:lnTo>
                    <a:pt x="0" y="51038"/>
                  </a:lnTo>
                  <a:lnTo>
                    <a:pt x="1034" y="58542"/>
                  </a:lnTo>
                  <a:lnTo>
                    <a:pt x="7827" y="72524"/>
                  </a:lnTo>
                  <a:lnTo>
                    <a:pt x="19783" y="82031"/>
                  </a:lnTo>
                  <a:lnTo>
                    <a:pt x="26922" y="85554"/>
                  </a:lnTo>
                  <a:lnTo>
                    <a:pt x="42382" y="87587"/>
                  </a:lnTo>
                  <a:lnTo>
                    <a:pt x="50456" y="87141"/>
                  </a:lnTo>
                  <a:lnTo>
                    <a:pt x="75301" y="76401"/>
                  </a:lnTo>
                  <a:lnTo>
                    <a:pt x="98137" y="58878"/>
                  </a:lnTo>
                  <a:lnTo>
                    <a:pt x="106206" y="48898"/>
                  </a:lnTo>
                  <a:lnTo>
                    <a:pt x="106410" y="49354"/>
                  </a:lnTo>
                  <a:lnTo>
                    <a:pt x="100562" y="76217"/>
                  </a:lnTo>
                  <a:lnTo>
                    <a:pt x="98301" y="113538"/>
                  </a:lnTo>
                  <a:lnTo>
                    <a:pt x="94182" y="159325"/>
                  </a:lnTo>
                  <a:lnTo>
                    <a:pt x="91942" y="203779"/>
                  </a:lnTo>
                  <a:lnTo>
                    <a:pt x="87103" y="249557"/>
                  </a:lnTo>
                  <a:lnTo>
                    <a:pt x="85652" y="270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SMARTInkShape-1899"/>
          <p:cNvSpPr/>
          <p:nvPr>
            <p:custDataLst>
              <p:tags r:id="rId6"/>
            </p:custDataLst>
          </p:nvPr>
        </p:nvSpPr>
        <p:spPr>
          <a:xfrm>
            <a:off x="9205100" y="1301750"/>
            <a:ext cx="415151" cy="266876"/>
          </a:xfrm>
          <a:custGeom>
            <a:avLst/>
            <a:gdLst/>
            <a:ahLst/>
            <a:cxnLst/>
            <a:rect l="0" t="0" r="0" b="0"/>
            <a:pathLst>
              <a:path w="415151" h="266876">
                <a:moveTo>
                  <a:pt x="91300" y="0"/>
                </a:moveTo>
                <a:lnTo>
                  <a:pt x="91300" y="0"/>
                </a:lnTo>
                <a:lnTo>
                  <a:pt x="89888" y="18031"/>
                </a:lnTo>
                <a:lnTo>
                  <a:pt x="81866" y="54888"/>
                </a:lnTo>
                <a:lnTo>
                  <a:pt x="76994" y="90247"/>
                </a:lnTo>
                <a:lnTo>
                  <a:pt x="70595" y="129480"/>
                </a:lnTo>
                <a:lnTo>
                  <a:pt x="63049" y="169024"/>
                </a:lnTo>
                <a:lnTo>
                  <a:pt x="54990" y="205414"/>
                </a:lnTo>
                <a:lnTo>
                  <a:pt x="49163" y="252373"/>
                </a:lnTo>
                <a:lnTo>
                  <a:pt x="50934" y="263390"/>
                </a:lnTo>
                <a:lnTo>
                  <a:pt x="52395" y="265904"/>
                </a:lnTo>
                <a:lnTo>
                  <a:pt x="54074" y="266875"/>
                </a:lnTo>
                <a:lnTo>
                  <a:pt x="55900" y="266817"/>
                </a:lnTo>
                <a:lnTo>
                  <a:pt x="57116" y="263956"/>
                </a:lnTo>
                <a:lnTo>
                  <a:pt x="58468" y="253251"/>
                </a:lnTo>
                <a:lnTo>
                  <a:pt x="44832" y="210290"/>
                </a:lnTo>
                <a:lnTo>
                  <a:pt x="31357" y="182802"/>
                </a:lnTo>
                <a:lnTo>
                  <a:pt x="15684" y="166503"/>
                </a:lnTo>
                <a:lnTo>
                  <a:pt x="917" y="156400"/>
                </a:lnTo>
                <a:lnTo>
                  <a:pt x="0" y="154361"/>
                </a:lnTo>
                <a:lnTo>
                  <a:pt x="95" y="152297"/>
                </a:lnTo>
                <a:lnTo>
                  <a:pt x="864" y="150214"/>
                </a:lnTo>
                <a:lnTo>
                  <a:pt x="43766" y="102904"/>
                </a:lnTo>
                <a:lnTo>
                  <a:pt x="80108" y="59524"/>
                </a:lnTo>
                <a:lnTo>
                  <a:pt x="119207" y="28988"/>
                </a:lnTo>
                <a:lnTo>
                  <a:pt x="124720" y="25675"/>
                </a:lnTo>
                <a:lnTo>
                  <a:pt x="129807" y="24172"/>
                </a:lnTo>
                <a:lnTo>
                  <a:pt x="139223" y="24384"/>
                </a:lnTo>
                <a:lnTo>
                  <a:pt x="143005" y="26839"/>
                </a:lnTo>
                <a:lnTo>
                  <a:pt x="149086" y="35212"/>
                </a:lnTo>
                <a:lnTo>
                  <a:pt x="158741" y="65726"/>
                </a:lnTo>
                <a:lnTo>
                  <a:pt x="164591" y="108923"/>
                </a:lnTo>
                <a:lnTo>
                  <a:pt x="166207" y="146012"/>
                </a:lnTo>
                <a:lnTo>
                  <a:pt x="166926" y="182252"/>
                </a:lnTo>
                <a:lnTo>
                  <a:pt x="167329" y="226861"/>
                </a:lnTo>
                <a:lnTo>
                  <a:pt x="167478" y="254529"/>
                </a:lnTo>
                <a:lnTo>
                  <a:pt x="173261" y="209643"/>
                </a:lnTo>
                <a:lnTo>
                  <a:pt x="173587" y="203006"/>
                </a:lnTo>
                <a:lnTo>
                  <a:pt x="174381" y="202365"/>
                </a:lnTo>
                <a:lnTo>
                  <a:pt x="175615" y="203349"/>
                </a:lnTo>
                <a:lnTo>
                  <a:pt x="201734" y="240145"/>
                </a:lnTo>
                <a:lnTo>
                  <a:pt x="214465" y="248548"/>
                </a:lnTo>
                <a:lnTo>
                  <a:pt x="231883" y="254634"/>
                </a:lnTo>
                <a:lnTo>
                  <a:pt x="261520" y="255285"/>
                </a:lnTo>
                <a:lnTo>
                  <a:pt x="289275" y="247639"/>
                </a:lnTo>
                <a:lnTo>
                  <a:pt x="312002" y="229694"/>
                </a:lnTo>
                <a:lnTo>
                  <a:pt x="325398" y="206503"/>
                </a:lnTo>
                <a:lnTo>
                  <a:pt x="330465" y="185129"/>
                </a:lnTo>
                <a:lnTo>
                  <a:pt x="329770" y="175648"/>
                </a:lnTo>
                <a:lnTo>
                  <a:pt x="328596" y="172132"/>
                </a:lnTo>
                <a:lnTo>
                  <a:pt x="325697" y="170494"/>
                </a:lnTo>
                <a:lnTo>
                  <a:pt x="316833" y="170555"/>
                </a:lnTo>
                <a:lnTo>
                  <a:pt x="305838" y="176696"/>
                </a:lnTo>
                <a:lnTo>
                  <a:pt x="299941" y="181298"/>
                </a:lnTo>
                <a:lnTo>
                  <a:pt x="293390" y="193936"/>
                </a:lnTo>
                <a:lnTo>
                  <a:pt x="291644" y="201257"/>
                </a:lnTo>
                <a:lnTo>
                  <a:pt x="293465" y="216918"/>
                </a:lnTo>
                <a:lnTo>
                  <a:pt x="295928" y="225045"/>
                </a:lnTo>
                <a:lnTo>
                  <a:pt x="306187" y="239720"/>
                </a:lnTo>
                <a:lnTo>
                  <a:pt x="312875" y="246597"/>
                </a:lnTo>
                <a:lnTo>
                  <a:pt x="333475" y="256119"/>
                </a:lnTo>
                <a:lnTo>
                  <a:pt x="372842" y="263565"/>
                </a:lnTo>
                <a:lnTo>
                  <a:pt x="415150" y="266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SMARTInkShape-Group375"/>
          <p:cNvGrpSpPr/>
          <p:nvPr/>
        </p:nvGrpSpPr>
        <p:grpSpPr>
          <a:xfrm>
            <a:off x="8636000" y="1365250"/>
            <a:ext cx="184151" cy="170636"/>
            <a:chOff x="8636000" y="1365250"/>
            <a:chExt cx="184151" cy="170636"/>
          </a:xfrm>
        </p:grpSpPr>
        <p:sp>
          <p:nvSpPr>
            <p:cNvPr id="237" name="SMARTInkShape-1900"/>
            <p:cNvSpPr/>
            <p:nvPr>
              <p:custDataLst>
                <p:tags r:id="rId42"/>
              </p:custDataLst>
            </p:nvPr>
          </p:nvSpPr>
          <p:spPr>
            <a:xfrm>
              <a:off x="8693272" y="1380642"/>
              <a:ext cx="126879" cy="144675"/>
            </a:xfrm>
            <a:custGeom>
              <a:avLst/>
              <a:gdLst/>
              <a:ahLst/>
              <a:cxnLst/>
              <a:rect l="0" t="0" r="0" b="0"/>
              <a:pathLst>
                <a:path w="126879" h="144675">
                  <a:moveTo>
                    <a:pt x="126878" y="3658"/>
                  </a:moveTo>
                  <a:lnTo>
                    <a:pt x="126878" y="3658"/>
                  </a:lnTo>
                  <a:lnTo>
                    <a:pt x="100119" y="0"/>
                  </a:lnTo>
                  <a:lnTo>
                    <a:pt x="52500" y="4608"/>
                  </a:lnTo>
                  <a:lnTo>
                    <a:pt x="23230" y="12171"/>
                  </a:lnTo>
                  <a:lnTo>
                    <a:pt x="9552" y="19436"/>
                  </a:lnTo>
                  <a:lnTo>
                    <a:pt x="1121" y="27369"/>
                  </a:lnTo>
                  <a:lnTo>
                    <a:pt x="0" y="30754"/>
                  </a:lnTo>
                  <a:lnTo>
                    <a:pt x="665" y="33716"/>
                  </a:lnTo>
                  <a:lnTo>
                    <a:pt x="2520" y="36397"/>
                  </a:lnTo>
                  <a:lnTo>
                    <a:pt x="18614" y="46911"/>
                  </a:lnTo>
                  <a:lnTo>
                    <a:pt x="59474" y="64517"/>
                  </a:lnTo>
                  <a:lnTo>
                    <a:pt x="100786" y="91827"/>
                  </a:lnTo>
                  <a:lnTo>
                    <a:pt x="111049" y="104228"/>
                  </a:lnTo>
                  <a:lnTo>
                    <a:pt x="112797" y="109510"/>
                  </a:lnTo>
                  <a:lnTo>
                    <a:pt x="113257" y="114443"/>
                  </a:lnTo>
                  <a:lnTo>
                    <a:pt x="108123" y="125568"/>
                  </a:lnTo>
                  <a:lnTo>
                    <a:pt x="103792" y="131498"/>
                  </a:lnTo>
                  <a:lnTo>
                    <a:pt x="91453" y="139968"/>
                  </a:lnTo>
                  <a:lnTo>
                    <a:pt x="77266" y="144674"/>
                  </a:lnTo>
                  <a:lnTo>
                    <a:pt x="50678" y="143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901"/>
            <p:cNvSpPr/>
            <p:nvPr>
              <p:custDataLst>
                <p:tags r:id="rId43"/>
              </p:custDataLst>
            </p:nvPr>
          </p:nvSpPr>
          <p:spPr>
            <a:xfrm>
              <a:off x="8636000" y="1365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902"/>
            <p:cNvSpPr/>
            <p:nvPr>
              <p:custDataLst>
                <p:tags r:id="rId44"/>
              </p:custDataLst>
            </p:nvPr>
          </p:nvSpPr>
          <p:spPr>
            <a:xfrm>
              <a:off x="8661398" y="1460500"/>
              <a:ext cx="3" cy="75386"/>
            </a:xfrm>
            <a:custGeom>
              <a:avLst/>
              <a:gdLst/>
              <a:ahLst/>
              <a:cxnLst/>
              <a:rect l="0" t="0" r="0" b="0"/>
              <a:pathLst>
                <a:path w="3" h="75386">
                  <a:moveTo>
                    <a:pt x="2" y="0"/>
                  </a:moveTo>
                  <a:lnTo>
                    <a:pt x="2" y="0"/>
                  </a:lnTo>
                  <a:lnTo>
                    <a:pt x="0" y="45550"/>
                  </a:lnTo>
                  <a:lnTo>
                    <a:pt x="0" y="75385"/>
                  </a:lnTo>
                  <a:lnTo>
                    <a:pt x="2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376"/>
          <p:cNvGrpSpPr/>
          <p:nvPr/>
        </p:nvGrpSpPr>
        <p:grpSpPr>
          <a:xfrm>
            <a:off x="7629037" y="1289050"/>
            <a:ext cx="648659" cy="293250"/>
            <a:chOff x="7629037" y="1289050"/>
            <a:chExt cx="648659" cy="293250"/>
          </a:xfrm>
        </p:grpSpPr>
        <p:sp>
          <p:nvSpPr>
            <p:cNvPr id="241" name="SMARTInkShape-1903"/>
            <p:cNvSpPr/>
            <p:nvPr>
              <p:custDataLst>
                <p:tags r:id="rId37"/>
              </p:custDataLst>
            </p:nvPr>
          </p:nvSpPr>
          <p:spPr>
            <a:xfrm>
              <a:off x="8235950" y="1295400"/>
              <a:ext cx="41746" cy="285751"/>
            </a:xfrm>
            <a:custGeom>
              <a:avLst/>
              <a:gdLst/>
              <a:ahLst/>
              <a:cxnLst/>
              <a:rect l="0" t="0" r="0" b="0"/>
              <a:pathLst>
                <a:path w="41746" h="285751">
                  <a:moveTo>
                    <a:pt x="0" y="0"/>
                  </a:moveTo>
                  <a:lnTo>
                    <a:pt x="0" y="0"/>
                  </a:lnTo>
                  <a:lnTo>
                    <a:pt x="21048" y="45466"/>
                  </a:lnTo>
                  <a:lnTo>
                    <a:pt x="30756" y="77828"/>
                  </a:lnTo>
                  <a:lnTo>
                    <a:pt x="38364" y="114318"/>
                  </a:lnTo>
                  <a:lnTo>
                    <a:pt x="41745" y="149351"/>
                  </a:lnTo>
                  <a:lnTo>
                    <a:pt x="37602" y="183735"/>
                  </a:lnTo>
                  <a:lnTo>
                    <a:pt x="23371" y="231064"/>
                  </a:lnTo>
                  <a:lnTo>
                    <a:pt x="4228" y="27624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904"/>
            <p:cNvSpPr/>
            <p:nvPr>
              <p:custDataLst>
                <p:tags r:id="rId38"/>
              </p:custDataLst>
            </p:nvPr>
          </p:nvSpPr>
          <p:spPr>
            <a:xfrm>
              <a:off x="8077277" y="1289050"/>
              <a:ext cx="89605" cy="262102"/>
            </a:xfrm>
            <a:custGeom>
              <a:avLst/>
              <a:gdLst/>
              <a:ahLst/>
              <a:cxnLst/>
              <a:rect l="0" t="0" r="0" b="0"/>
              <a:pathLst>
                <a:path w="89605" h="262102">
                  <a:moveTo>
                    <a:pt x="6273" y="0"/>
                  </a:moveTo>
                  <a:lnTo>
                    <a:pt x="6273" y="0"/>
                  </a:lnTo>
                  <a:lnTo>
                    <a:pt x="805" y="0"/>
                  </a:lnTo>
                  <a:lnTo>
                    <a:pt x="0" y="45466"/>
                  </a:lnTo>
                  <a:lnTo>
                    <a:pt x="3317" y="92964"/>
                  </a:lnTo>
                  <a:lnTo>
                    <a:pt x="4960" y="128806"/>
                  </a:lnTo>
                  <a:lnTo>
                    <a:pt x="5689" y="163080"/>
                  </a:lnTo>
                  <a:lnTo>
                    <a:pt x="8039" y="208184"/>
                  </a:lnTo>
                  <a:lnTo>
                    <a:pt x="11264" y="220669"/>
                  </a:lnTo>
                  <a:lnTo>
                    <a:pt x="11718" y="221196"/>
                  </a:lnTo>
                  <a:lnTo>
                    <a:pt x="12220" y="218019"/>
                  </a:lnTo>
                  <a:lnTo>
                    <a:pt x="15914" y="197739"/>
                  </a:lnTo>
                  <a:lnTo>
                    <a:pt x="21437" y="181434"/>
                  </a:lnTo>
                  <a:lnTo>
                    <a:pt x="34284" y="167666"/>
                  </a:lnTo>
                  <a:lnTo>
                    <a:pt x="45533" y="162713"/>
                  </a:lnTo>
                  <a:lnTo>
                    <a:pt x="56178" y="161217"/>
                  </a:lnTo>
                  <a:lnTo>
                    <a:pt x="63260" y="162904"/>
                  </a:lnTo>
                  <a:lnTo>
                    <a:pt x="74585" y="174562"/>
                  </a:lnTo>
                  <a:lnTo>
                    <a:pt x="86878" y="191422"/>
                  </a:lnTo>
                  <a:lnTo>
                    <a:pt x="89604" y="203610"/>
                  </a:lnTo>
                  <a:lnTo>
                    <a:pt x="87759" y="216788"/>
                  </a:lnTo>
                  <a:lnTo>
                    <a:pt x="82235" y="232052"/>
                  </a:lnTo>
                  <a:lnTo>
                    <a:pt x="73194" y="244481"/>
                  </a:lnTo>
                  <a:lnTo>
                    <a:pt x="61416" y="254002"/>
                  </a:lnTo>
                  <a:lnTo>
                    <a:pt x="46774" y="260586"/>
                  </a:lnTo>
                  <a:lnTo>
                    <a:pt x="34621" y="262101"/>
                  </a:lnTo>
                  <a:lnTo>
                    <a:pt x="29405" y="261518"/>
                  </a:lnTo>
                  <a:lnTo>
                    <a:pt x="25927" y="258306"/>
                  </a:lnTo>
                  <a:lnTo>
                    <a:pt x="18973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905"/>
            <p:cNvSpPr/>
            <p:nvPr>
              <p:custDataLst>
                <p:tags r:id="rId39"/>
              </p:custDataLst>
            </p:nvPr>
          </p:nvSpPr>
          <p:spPr>
            <a:xfrm>
              <a:off x="7933670" y="1536700"/>
              <a:ext cx="41931" cy="45600"/>
            </a:xfrm>
            <a:custGeom>
              <a:avLst/>
              <a:gdLst/>
              <a:ahLst/>
              <a:cxnLst/>
              <a:rect l="0" t="0" r="0" b="0"/>
              <a:pathLst>
                <a:path w="41931" h="45600">
                  <a:moveTo>
                    <a:pt x="41930" y="0"/>
                  </a:moveTo>
                  <a:lnTo>
                    <a:pt x="41930" y="0"/>
                  </a:lnTo>
                  <a:lnTo>
                    <a:pt x="27426" y="10845"/>
                  </a:lnTo>
                  <a:lnTo>
                    <a:pt x="1261" y="42274"/>
                  </a:lnTo>
                  <a:lnTo>
                    <a:pt x="0" y="45116"/>
                  </a:lnTo>
                  <a:lnTo>
                    <a:pt x="571" y="45599"/>
                  </a:lnTo>
                  <a:lnTo>
                    <a:pt x="1018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906"/>
            <p:cNvSpPr/>
            <p:nvPr>
              <p:custDataLst>
                <p:tags r:id="rId40"/>
              </p:custDataLst>
            </p:nvPr>
          </p:nvSpPr>
          <p:spPr>
            <a:xfrm>
              <a:off x="7762524" y="1404786"/>
              <a:ext cx="111477" cy="131915"/>
            </a:xfrm>
            <a:custGeom>
              <a:avLst/>
              <a:gdLst/>
              <a:ahLst/>
              <a:cxnLst/>
              <a:rect l="0" t="0" r="0" b="0"/>
              <a:pathLst>
                <a:path w="111477" h="131915">
                  <a:moveTo>
                    <a:pt x="92426" y="55714"/>
                  </a:moveTo>
                  <a:lnTo>
                    <a:pt x="92426" y="55714"/>
                  </a:lnTo>
                  <a:lnTo>
                    <a:pt x="74128" y="22489"/>
                  </a:lnTo>
                  <a:lnTo>
                    <a:pt x="53344" y="3411"/>
                  </a:lnTo>
                  <a:lnTo>
                    <a:pt x="44718" y="718"/>
                  </a:lnTo>
                  <a:lnTo>
                    <a:pt x="39454" y="0"/>
                  </a:lnTo>
                  <a:lnTo>
                    <a:pt x="27961" y="4847"/>
                  </a:lnTo>
                  <a:lnTo>
                    <a:pt x="21933" y="9103"/>
                  </a:lnTo>
                  <a:lnTo>
                    <a:pt x="6706" y="31947"/>
                  </a:lnTo>
                  <a:lnTo>
                    <a:pt x="0" y="64429"/>
                  </a:lnTo>
                  <a:lnTo>
                    <a:pt x="4755" y="94123"/>
                  </a:lnTo>
                  <a:lnTo>
                    <a:pt x="13245" y="108298"/>
                  </a:lnTo>
                  <a:lnTo>
                    <a:pt x="18472" y="114053"/>
                  </a:lnTo>
                  <a:lnTo>
                    <a:pt x="24073" y="117184"/>
                  </a:lnTo>
                  <a:lnTo>
                    <a:pt x="35942" y="118782"/>
                  </a:lnTo>
                  <a:lnTo>
                    <a:pt x="41364" y="116809"/>
                  </a:lnTo>
                  <a:lnTo>
                    <a:pt x="51153" y="108973"/>
                  </a:lnTo>
                  <a:lnTo>
                    <a:pt x="61225" y="89290"/>
                  </a:lnTo>
                  <a:lnTo>
                    <a:pt x="66516" y="54170"/>
                  </a:lnTo>
                  <a:lnTo>
                    <a:pt x="66686" y="53979"/>
                  </a:lnTo>
                  <a:lnTo>
                    <a:pt x="70352" y="74205"/>
                  </a:lnTo>
                  <a:lnTo>
                    <a:pt x="79221" y="97019"/>
                  </a:lnTo>
                  <a:lnTo>
                    <a:pt x="111476" y="131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907"/>
            <p:cNvSpPr/>
            <p:nvPr>
              <p:custDataLst>
                <p:tags r:id="rId41"/>
              </p:custDataLst>
            </p:nvPr>
          </p:nvSpPr>
          <p:spPr>
            <a:xfrm>
              <a:off x="7629037" y="1331651"/>
              <a:ext cx="105264" cy="249500"/>
            </a:xfrm>
            <a:custGeom>
              <a:avLst/>
              <a:gdLst/>
              <a:ahLst/>
              <a:cxnLst/>
              <a:rect l="0" t="0" r="0" b="0"/>
              <a:pathLst>
                <a:path w="105264" h="249500">
                  <a:moveTo>
                    <a:pt x="105263" y="52649"/>
                  </a:moveTo>
                  <a:lnTo>
                    <a:pt x="105263" y="52649"/>
                  </a:lnTo>
                  <a:lnTo>
                    <a:pt x="105263" y="25361"/>
                  </a:lnTo>
                  <a:lnTo>
                    <a:pt x="101892" y="15479"/>
                  </a:lnTo>
                  <a:lnTo>
                    <a:pt x="94592" y="9553"/>
                  </a:lnTo>
                  <a:lnTo>
                    <a:pt x="69288" y="0"/>
                  </a:lnTo>
                  <a:lnTo>
                    <a:pt x="53526" y="1262"/>
                  </a:lnTo>
                  <a:lnTo>
                    <a:pt x="45371" y="3574"/>
                  </a:lnTo>
                  <a:lnTo>
                    <a:pt x="30667" y="15551"/>
                  </a:lnTo>
                  <a:lnTo>
                    <a:pt x="17782" y="33339"/>
                  </a:lnTo>
                  <a:lnTo>
                    <a:pt x="4004" y="68564"/>
                  </a:lnTo>
                  <a:lnTo>
                    <a:pt x="0" y="114123"/>
                  </a:lnTo>
                  <a:lnTo>
                    <a:pt x="1565" y="146763"/>
                  </a:lnTo>
                  <a:lnTo>
                    <a:pt x="16526" y="190131"/>
                  </a:lnTo>
                  <a:lnTo>
                    <a:pt x="38832" y="223050"/>
                  </a:lnTo>
                  <a:lnTo>
                    <a:pt x="56923" y="236098"/>
                  </a:lnTo>
                  <a:lnTo>
                    <a:pt x="86213" y="249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377"/>
          <p:cNvGrpSpPr/>
          <p:nvPr/>
        </p:nvGrpSpPr>
        <p:grpSpPr>
          <a:xfrm>
            <a:off x="3667892" y="3562350"/>
            <a:ext cx="1145409" cy="234951"/>
            <a:chOff x="3667892" y="3562350"/>
            <a:chExt cx="1145409" cy="234951"/>
          </a:xfrm>
        </p:grpSpPr>
        <p:sp>
          <p:nvSpPr>
            <p:cNvPr id="247" name="SMARTInkShape-1908"/>
            <p:cNvSpPr/>
            <p:nvPr>
              <p:custDataLst>
                <p:tags r:id="rId33"/>
              </p:custDataLst>
            </p:nvPr>
          </p:nvSpPr>
          <p:spPr>
            <a:xfrm>
              <a:off x="3667892" y="3582283"/>
              <a:ext cx="72259" cy="215018"/>
            </a:xfrm>
            <a:custGeom>
              <a:avLst/>
              <a:gdLst/>
              <a:ahLst/>
              <a:cxnLst/>
              <a:rect l="0" t="0" r="0" b="0"/>
              <a:pathLst>
                <a:path w="72259" h="215018">
                  <a:moveTo>
                    <a:pt x="72258" y="5467"/>
                  </a:moveTo>
                  <a:lnTo>
                    <a:pt x="72258" y="5467"/>
                  </a:lnTo>
                  <a:lnTo>
                    <a:pt x="68887" y="2096"/>
                  </a:lnTo>
                  <a:lnTo>
                    <a:pt x="65351" y="441"/>
                  </a:lnTo>
                  <a:lnTo>
                    <a:pt x="63420" y="0"/>
                  </a:lnTo>
                  <a:lnTo>
                    <a:pt x="53960" y="2749"/>
                  </a:lnTo>
                  <a:lnTo>
                    <a:pt x="32346" y="21550"/>
                  </a:lnTo>
                  <a:lnTo>
                    <a:pt x="11122" y="50057"/>
                  </a:lnTo>
                  <a:lnTo>
                    <a:pt x="166" y="77966"/>
                  </a:lnTo>
                  <a:lnTo>
                    <a:pt x="0" y="112948"/>
                  </a:lnTo>
                  <a:lnTo>
                    <a:pt x="2920" y="132154"/>
                  </a:lnTo>
                  <a:lnTo>
                    <a:pt x="21215" y="166665"/>
                  </a:lnTo>
                  <a:lnTo>
                    <a:pt x="59558" y="215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909"/>
            <p:cNvSpPr/>
            <p:nvPr>
              <p:custDataLst>
                <p:tags r:id="rId34"/>
              </p:custDataLst>
            </p:nvPr>
          </p:nvSpPr>
          <p:spPr>
            <a:xfrm>
              <a:off x="4781550" y="3562350"/>
              <a:ext cx="28659" cy="146051"/>
            </a:xfrm>
            <a:custGeom>
              <a:avLst/>
              <a:gdLst/>
              <a:ahLst/>
              <a:cxnLst/>
              <a:rect l="0" t="0" r="0" b="0"/>
              <a:pathLst>
                <a:path w="28659" h="146051">
                  <a:moveTo>
                    <a:pt x="6350" y="0"/>
                  </a:moveTo>
                  <a:lnTo>
                    <a:pt x="6350" y="0"/>
                  </a:lnTo>
                  <a:lnTo>
                    <a:pt x="18559" y="15580"/>
                  </a:lnTo>
                  <a:lnTo>
                    <a:pt x="22360" y="26680"/>
                  </a:lnTo>
                  <a:lnTo>
                    <a:pt x="28658" y="66752"/>
                  </a:lnTo>
                  <a:lnTo>
                    <a:pt x="22597" y="113308"/>
                  </a:lnTo>
                  <a:lnTo>
                    <a:pt x="14982" y="12820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910"/>
            <p:cNvSpPr/>
            <p:nvPr>
              <p:custDataLst>
                <p:tags r:id="rId35"/>
              </p:custDataLst>
            </p:nvPr>
          </p:nvSpPr>
          <p:spPr>
            <a:xfrm>
              <a:off x="3733800" y="3644900"/>
              <a:ext cx="1079501" cy="50539"/>
            </a:xfrm>
            <a:custGeom>
              <a:avLst/>
              <a:gdLst/>
              <a:ahLst/>
              <a:cxnLst/>
              <a:rect l="0" t="0" r="0" b="0"/>
              <a:pathLst>
                <a:path w="1079501" h="50539">
                  <a:moveTo>
                    <a:pt x="0" y="44450"/>
                  </a:moveTo>
                  <a:lnTo>
                    <a:pt x="0" y="44450"/>
                  </a:lnTo>
                  <a:lnTo>
                    <a:pt x="6742" y="47821"/>
                  </a:lnTo>
                  <a:lnTo>
                    <a:pt x="45434" y="50538"/>
                  </a:lnTo>
                  <a:lnTo>
                    <a:pt x="92465" y="50043"/>
                  </a:lnTo>
                  <a:lnTo>
                    <a:pt x="125057" y="47406"/>
                  </a:lnTo>
                  <a:lnTo>
                    <a:pt x="164471" y="43882"/>
                  </a:lnTo>
                  <a:lnTo>
                    <a:pt x="209271" y="39965"/>
                  </a:lnTo>
                  <a:lnTo>
                    <a:pt x="234058" y="37932"/>
                  </a:lnTo>
                  <a:lnTo>
                    <a:pt x="259755" y="35871"/>
                  </a:lnTo>
                  <a:lnTo>
                    <a:pt x="287470" y="33792"/>
                  </a:lnTo>
                  <a:lnTo>
                    <a:pt x="316530" y="31700"/>
                  </a:lnTo>
                  <a:lnTo>
                    <a:pt x="346487" y="29600"/>
                  </a:lnTo>
                  <a:lnTo>
                    <a:pt x="377747" y="27494"/>
                  </a:lnTo>
                  <a:lnTo>
                    <a:pt x="409876" y="25385"/>
                  </a:lnTo>
                  <a:lnTo>
                    <a:pt x="442583" y="23274"/>
                  </a:lnTo>
                  <a:lnTo>
                    <a:pt x="475678" y="21866"/>
                  </a:lnTo>
                  <a:lnTo>
                    <a:pt x="509030" y="20927"/>
                  </a:lnTo>
                  <a:lnTo>
                    <a:pt x="542553" y="20301"/>
                  </a:lnTo>
                  <a:lnTo>
                    <a:pt x="575485" y="19179"/>
                  </a:lnTo>
                  <a:lnTo>
                    <a:pt x="608023" y="17724"/>
                  </a:lnTo>
                  <a:lnTo>
                    <a:pt x="640299" y="16050"/>
                  </a:lnTo>
                  <a:lnTo>
                    <a:pt x="671693" y="14228"/>
                  </a:lnTo>
                  <a:lnTo>
                    <a:pt x="702501" y="12307"/>
                  </a:lnTo>
                  <a:lnTo>
                    <a:pt x="732917" y="10321"/>
                  </a:lnTo>
                  <a:lnTo>
                    <a:pt x="762367" y="8998"/>
                  </a:lnTo>
                  <a:lnTo>
                    <a:pt x="791173" y="8115"/>
                  </a:lnTo>
                  <a:lnTo>
                    <a:pt x="819548" y="7527"/>
                  </a:lnTo>
                  <a:lnTo>
                    <a:pt x="845521" y="7134"/>
                  </a:lnTo>
                  <a:lnTo>
                    <a:pt x="869891" y="6873"/>
                  </a:lnTo>
                  <a:lnTo>
                    <a:pt x="915080" y="6582"/>
                  </a:lnTo>
                  <a:lnTo>
                    <a:pt x="956330" y="6453"/>
                  </a:lnTo>
                  <a:lnTo>
                    <a:pt x="990185" y="6396"/>
                  </a:lnTo>
                  <a:lnTo>
                    <a:pt x="1031164" y="6363"/>
                  </a:lnTo>
                  <a:lnTo>
                    <a:pt x="1076227" y="6350"/>
                  </a:lnTo>
                  <a:lnTo>
                    <a:pt x="1073198" y="6350"/>
                  </a:lnTo>
                  <a:lnTo>
                    <a:pt x="1079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911"/>
            <p:cNvSpPr/>
            <p:nvPr>
              <p:custDataLst>
                <p:tags r:id="rId36"/>
              </p:custDataLst>
            </p:nvPr>
          </p:nvSpPr>
          <p:spPr>
            <a:xfrm>
              <a:off x="4206283" y="3641897"/>
              <a:ext cx="79968" cy="74852"/>
            </a:xfrm>
            <a:custGeom>
              <a:avLst/>
              <a:gdLst/>
              <a:ahLst/>
              <a:cxnLst/>
              <a:rect l="0" t="0" r="0" b="0"/>
              <a:pathLst>
                <a:path w="79968" h="74852">
                  <a:moveTo>
                    <a:pt x="79967" y="22053"/>
                  </a:moveTo>
                  <a:lnTo>
                    <a:pt x="79967" y="22053"/>
                  </a:lnTo>
                  <a:lnTo>
                    <a:pt x="79967" y="13215"/>
                  </a:lnTo>
                  <a:lnTo>
                    <a:pt x="79261" y="11928"/>
                  </a:lnTo>
                  <a:lnTo>
                    <a:pt x="78085" y="11070"/>
                  </a:lnTo>
                  <a:lnTo>
                    <a:pt x="74898" y="9410"/>
                  </a:lnTo>
                  <a:lnTo>
                    <a:pt x="61669" y="615"/>
                  </a:lnTo>
                  <a:lnTo>
                    <a:pt x="57890" y="0"/>
                  </a:lnTo>
                  <a:lnTo>
                    <a:pt x="49929" y="1198"/>
                  </a:lnTo>
                  <a:lnTo>
                    <a:pt x="28957" y="12785"/>
                  </a:lnTo>
                  <a:lnTo>
                    <a:pt x="10493" y="30544"/>
                  </a:lnTo>
                  <a:lnTo>
                    <a:pt x="3229" y="41349"/>
                  </a:lnTo>
                  <a:lnTo>
                    <a:pt x="0" y="50855"/>
                  </a:lnTo>
                  <a:lnTo>
                    <a:pt x="550" y="55365"/>
                  </a:lnTo>
                  <a:lnTo>
                    <a:pt x="4924" y="64140"/>
                  </a:lnTo>
                  <a:lnTo>
                    <a:pt x="13454" y="70862"/>
                  </a:lnTo>
                  <a:lnTo>
                    <a:pt x="18691" y="73642"/>
                  </a:lnTo>
                  <a:lnTo>
                    <a:pt x="28274" y="74851"/>
                  </a:lnTo>
                  <a:lnTo>
                    <a:pt x="32805" y="74184"/>
                  </a:lnTo>
                  <a:lnTo>
                    <a:pt x="41602" y="69681"/>
                  </a:lnTo>
                  <a:lnTo>
                    <a:pt x="49510" y="62977"/>
                  </a:lnTo>
                  <a:lnTo>
                    <a:pt x="55377" y="55293"/>
                  </a:lnTo>
                  <a:lnTo>
                    <a:pt x="55813" y="50563"/>
                  </a:lnTo>
                  <a:lnTo>
                    <a:pt x="52534" y="39663"/>
                  </a:lnTo>
                  <a:lnTo>
                    <a:pt x="46373" y="31526"/>
                  </a:lnTo>
                  <a:lnTo>
                    <a:pt x="39636" y="26263"/>
                  </a:lnTo>
                  <a:lnTo>
                    <a:pt x="34290" y="23924"/>
                  </a:lnTo>
                  <a:lnTo>
                    <a:pt x="20572" y="25978"/>
                  </a:lnTo>
                  <a:lnTo>
                    <a:pt x="12882" y="31088"/>
                  </a:lnTo>
                  <a:lnTo>
                    <a:pt x="2197" y="42496"/>
                  </a:lnTo>
                  <a:lnTo>
                    <a:pt x="1309" y="45559"/>
                  </a:lnTo>
                  <a:lnTo>
                    <a:pt x="2204" y="52726"/>
                  </a:lnTo>
                  <a:lnTo>
                    <a:pt x="4842" y="55907"/>
                  </a:lnTo>
                  <a:lnTo>
                    <a:pt x="13416" y="61323"/>
                  </a:lnTo>
                  <a:lnTo>
                    <a:pt x="26774" y="64969"/>
                  </a:lnTo>
                  <a:lnTo>
                    <a:pt x="30393" y="64069"/>
                  </a:lnTo>
                  <a:lnTo>
                    <a:pt x="46959" y="48692"/>
                  </a:lnTo>
                  <a:lnTo>
                    <a:pt x="51185" y="40713"/>
                  </a:lnTo>
                  <a:lnTo>
                    <a:pt x="52312" y="36609"/>
                  </a:lnTo>
                  <a:lnTo>
                    <a:pt x="51653" y="33168"/>
                  </a:lnTo>
                  <a:lnTo>
                    <a:pt x="47157" y="27464"/>
                  </a:lnTo>
                  <a:lnTo>
                    <a:pt x="36693" y="20285"/>
                  </a:lnTo>
                  <a:lnTo>
                    <a:pt x="32773" y="19463"/>
                  </a:lnTo>
                  <a:lnTo>
                    <a:pt x="24654" y="20432"/>
                  </a:lnTo>
                  <a:lnTo>
                    <a:pt x="15522" y="24944"/>
                  </a:lnTo>
                  <a:lnTo>
                    <a:pt x="12519" y="28747"/>
                  </a:lnTo>
                  <a:lnTo>
                    <a:pt x="11718" y="30749"/>
                  </a:lnTo>
                  <a:lnTo>
                    <a:pt x="11890" y="32789"/>
                  </a:lnTo>
                  <a:lnTo>
                    <a:pt x="13963" y="36938"/>
                  </a:lnTo>
                  <a:lnTo>
                    <a:pt x="19096" y="43240"/>
                  </a:lnTo>
                  <a:lnTo>
                    <a:pt x="23045" y="45579"/>
                  </a:lnTo>
                  <a:lnTo>
                    <a:pt x="25085" y="46205"/>
                  </a:lnTo>
                  <a:lnTo>
                    <a:pt x="38070" y="43712"/>
                  </a:lnTo>
                  <a:lnTo>
                    <a:pt x="48581" y="38505"/>
                  </a:lnTo>
                  <a:lnTo>
                    <a:pt x="49871" y="35844"/>
                  </a:lnTo>
                  <a:lnTo>
                    <a:pt x="49422" y="29123"/>
                  </a:lnTo>
                  <a:lnTo>
                    <a:pt x="47610" y="26061"/>
                  </a:lnTo>
                  <a:lnTo>
                    <a:pt x="41832" y="20777"/>
                  </a:lnTo>
                  <a:lnTo>
                    <a:pt x="34561" y="17958"/>
                  </a:lnTo>
                  <a:lnTo>
                    <a:pt x="30646" y="17206"/>
                  </a:lnTo>
                  <a:lnTo>
                    <a:pt x="22534" y="18253"/>
                  </a:lnTo>
                  <a:lnTo>
                    <a:pt x="14930" y="21069"/>
                  </a:lnTo>
                  <a:lnTo>
                    <a:pt x="5376" y="27298"/>
                  </a:lnTo>
                  <a:lnTo>
                    <a:pt x="6251" y="27666"/>
                  </a:lnTo>
                  <a:lnTo>
                    <a:pt x="10986" y="28076"/>
                  </a:lnTo>
                  <a:lnTo>
                    <a:pt x="57993" y="17406"/>
                  </a:lnTo>
                  <a:lnTo>
                    <a:pt x="70531" y="16039"/>
                  </a:lnTo>
                  <a:lnTo>
                    <a:pt x="70854" y="15927"/>
                  </a:lnTo>
                  <a:lnTo>
                    <a:pt x="67267" y="157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2" name="SMARTInkShape-1912"/>
          <p:cNvSpPr/>
          <p:nvPr>
            <p:custDataLst>
              <p:tags r:id="rId7"/>
            </p:custDataLst>
          </p:nvPr>
        </p:nvSpPr>
        <p:spPr>
          <a:xfrm>
            <a:off x="3879850" y="25082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8" name="SMARTInkShape-Group379"/>
          <p:cNvGrpSpPr/>
          <p:nvPr/>
        </p:nvGrpSpPr>
        <p:grpSpPr>
          <a:xfrm>
            <a:off x="2693064" y="1651078"/>
            <a:ext cx="1053457" cy="228523"/>
            <a:chOff x="2693064" y="1651078"/>
            <a:chExt cx="1053457" cy="228523"/>
          </a:xfrm>
        </p:grpSpPr>
        <p:sp>
          <p:nvSpPr>
            <p:cNvPr id="253" name="SMARTInkShape-1913"/>
            <p:cNvSpPr/>
            <p:nvPr>
              <p:custDataLst>
                <p:tags r:id="rId28"/>
              </p:custDataLst>
            </p:nvPr>
          </p:nvSpPr>
          <p:spPr>
            <a:xfrm>
              <a:off x="2693064" y="1651261"/>
              <a:ext cx="113637" cy="228340"/>
            </a:xfrm>
            <a:custGeom>
              <a:avLst/>
              <a:gdLst/>
              <a:ahLst/>
              <a:cxnLst/>
              <a:rect l="0" t="0" r="0" b="0"/>
              <a:pathLst>
                <a:path w="113637" h="228340">
                  <a:moveTo>
                    <a:pt x="75536" y="6089"/>
                  </a:moveTo>
                  <a:lnTo>
                    <a:pt x="75536" y="6089"/>
                  </a:lnTo>
                  <a:lnTo>
                    <a:pt x="72165" y="2718"/>
                  </a:lnTo>
                  <a:lnTo>
                    <a:pt x="68629" y="1063"/>
                  </a:lnTo>
                  <a:lnTo>
                    <a:pt x="60609" y="0"/>
                  </a:lnTo>
                  <a:lnTo>
                    <a:pt x="50966" y="3187"/>
                  </a:lnTo>
                  <a:lnTo>
                    <a:pt x="39171" y="18713"/>
                  </a:lnTo>
                  <a:lnTo>
                    <a:pt x="17474" y="60088"/>
                  </a:lnTo>
                  <a:lnTo>
                    <a:pt x="1888" y="101503"/>
                  </a:lnTo>
                  <a:lnTo>
                    <a:pt x="0" y="132927"/>
                  </a:lnTo>
                  <a:lnTo>
                    <a:pt x="9646" y="172238"/>
                  </a:lnTo>
                  <a:lnTo>
                    <a:pt x="25790" y="193292"/>
                  </a:lnTo>
                  <a:lnTo>
                    <a:pt x="36022" y="202858"/>
                  </a:lnTo>
                  <a:lnTo>
                    <a:pt x="64324" y="215368"/>
                  </a:lnTo>
                  <a:lnTo>
                    <a:pt x="113636" y="228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914"/>
            <p:cNvSpPr/>
            <p:nvPr>
              <p:custDataLst>
                <p:tags r:id="rId29"/>
              </p:custDataLst>
            </p:nvPr>
          </p:nvSpPr>
          <p:spPr>
            <a:xfrm>
              <a:off x="3676650" y="1651078"/>
              <a:ext cx="69871" cy="203123"/>
            </a:xfrm>
            <a:custGeom>
              <a:avLst/>
              <a:gdLst/>
              <a:ahLst/>
              <a:cxnLst/>
              <a:rect l="0" t="0" r="0" b="0"/>
              <a:pathLst>
                <a:path w="69871" h="203123">
                  <a:moveTo>
                    <a:pt x="12700" y="6272"/>
                  </a:moveTo>
                  <a:lnTo>
                    <a:pt x="12700" y="6272"/>
                  </a:lnTo>
                  <a:lnTo>
                    <a:pt x="12700" y="2901"/>
                  </a:lnTo>
                  <a:lnTo>
                    <a:pt x="13405" y="1908"/>
                  </a:lnTo>
                  <a:lnTo>
                    <a:pt x="14582" y="1246"/>
                  </a:lnTo>
                  <a:lnTo>
                    <a:pt x="19167" y="96"/>
                  </a:lnTo>
                  <a:lnTo>
                    <a:pt x="22159" y="0"/>
                  </a:lnTo>
                  <a:lnTo>
                    <a:pt x="31182" y="6687"/>
                  </a:lnTo>
                  <a:lnTo>
                    <a:pt x="58540" y="50825"/>
                  </a:lnTo>
                  <a:lnTo>
                    <a:pt x="69870" y="84384"/>
                  </a:lnTo>
                  <a:lnTo>
                    <a:pt x="69624" y="106840"/>
                  </a:lnTo>
                  <a:lnTo>
                    <a:pt x="62694" y="129286"/>
                  </a:lnTo>
                  <a:lnTo>
                    <a:pt x="38958" y="164311"/>
                  </a:lnTo>
                  <a:lnTo>
                    <a:pt x="0" y="2031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915"/>
            <p:cNvSpPr/>
            <p:nvPr>
              <p:custDataLst>
                <p:tags r:id="rId30"/>
              </p:custDataLst>
            </p:nvPr>
          </p:nvSpPr>
          <p:spPr>
            <a:xfrm>
              <a:off x="2762250" y="1727200"/>
              <a:ext cx="980016" cy="44451"/>
            </a:xfrm>
            <a:custGeom>
              <a:avLst/>
              <a:gdLst/>
              <a:ahLst/>
              <a:cxnLst/>
              <a:rect l="0" t="0" r="0" b="0"/>
              <a:pathLst>
                <a:path w="980016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05" y="40086"/>
                  </a:lnTo>
                  <a:lnTo>
                    <a:pt x="1881" y="39424"/>
                  </a:lnTo>
                  <a:lnTo>
                    <a:pt x="8789" y="38492"/>
                  </a:lnTo>
                  <a:lnTo>
                    <a:pt x="35727" y="40016"/>
                  </a:lnTo>
                  <a:lnTo>
                    <a:pt x="80382" y="43866"/>
                  </a:lnTo>
                  <a:lnTo>
                    <a:pt x="117656" y="43572"/>
                  </a:lnTo>
                  <a:lnTo>
                    <a:pt x="150364" y="41002"/>
                  </a:lnTo>
                  <a:lnTo>
                    <a:pt x="189830" y="37508"/>
                  </a:lnTo>
                  <a:lnTo>
                    <a:pt x="236063" y="33604"/>
                  </a:lnTo>
                  <a:lnTo>
                    <a:pt x="263209" y="31575"/>
                  </a:lnTo>
                  <a:lnTo>
                    <a:pt x="291889" y="29517"/>
                  </a:lnTo>
                  <a:lnTo>
                    <a:pt x="322298" y="26733"/>
                  </a:lnTo>
                  <a:lnTo>
                    <a:pt x="353860" y="23467"/>
                  </a:lnTo>
                  <a:lnTo>
                    <a:pt x="386190" y="19878"/>
                  </a:lnTo>
                  <a:lnTo>
                    <a:pt x="419032" y="16780"/>
                  </a:lnTo>
                  <a:lnTo>
                    <a:pt x="452216" y="14009"/>
                  </a:lnTo>
                  <a:lnTo>
                    <a:pt x="485627" y="11456"/>
                  </a:lnTo>
                  <a:lnTo>
                    <a:pt x="518485" y="9754"/>
                  </a:lnTo>
                  <a:lnTo>
                    <a:pt x="550973" y="8619"/>
                  </a:lnTo>
                  <a:lnTo>
                    <a:pt x="583215" y="7863"/>
                  </a:lnTo>
                  <a:lnTo>
                    <a:pt x="612471" y="7358"/>
                  </a:lnTo>
                  <a:lnTo>
                    <a:pt x="639737" y="7022"/>
                  </a:lnTo>
                  <a:lnTo>
                    <a:pt x="665674" y="6798"/>
                  </a:lnTo>
                  <a:lnTo>
                    <a:pt x="690727" y="6649"/>
                  </a:lnTo>
                  <a:lnTo>
                    <a:pt x="715190" y="6549"/>
                  </a:lnTo>
                  <a:lnTo>
                    <a:pt x="761657" y="6438"/>
                  </a:lnTo>
                  <a:lnTo>
                    <a:pt x="803475" y="6389"/>
                  </a:lnTo>
                  <a:lnTo>
                    <a:pt x="837583" y="6367"/>
                  </a:lnTo>
                  <a:lnTo>
                    <a:pt x="878705" y="6355"/>
                  </a:lnTo>
                  <a:lnTo>
                    <a:pt x="915112" y="6352"/>
                  </a:lnTo>
                  <a:lnTo>
                    <a:pt x="961374" y="6350"/>
                  </a:lnTo>
                  <a:lnTo>
                    <a:pt x="980015" y="6350"/>
                  </a:lnTo>
                  <a:lnTo>
                    <a:pt x="974653" y="6350"/>
                  </a:lnTo>
                  <a:lnTo>
                    <a:pt x="973618" y="5644"/>
                  </a:lnTo>
                  <a:lnTo>
                    <a:pt x="972929" y="4468"/>
                  </a:lnTo>
                  <a:lnTo>
                    <a:pt x="971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916"/>
            <p:cNvSpPr/>
            <p:nvPr>
              <p:custDataLst>
                <p:tags r:id="rId31"/>
              </p:custDataLst>
            </p:nvPr>
          </p:nvSpPr>
          <p:spPr>
            <a:xfrm>
              <a:off x="3195272" y="1709729"/>
              <a:ext cx="78691" cy="48439"/>
            </a:xfrm>
            <a:custGeom>
              <a:avLst/>
              <a:gdLst/>
              <a:ahLst/>
              <a:cxnLst/>
              <a:rect l="0" t="0" r="0" b="0"/>
              <a:pathLst>
                <a:path w="78691" h="48439">
                  <a:moveTo>
                    <a:pt x="24178" y="36521"/>
                  </a:moveTo>
                  <a:lnTo>
                    <a:pt x="24178" y="36521"/>
                  </a:lnTo>
                  <a:lnTo>
                    <a:pt x="24178" y="29779"/>
                  </a:lnTo>
                  <a:lnTo>
                    <a:pt x="22296" y="24587"/>
                  </a:lnTo>
                  <a:lnTo>
                    <a:pt x="18711" y="18877"/>
                  </a:lnTo>
                  <a:lnTo>
                    <a:pt x="17905" y="12127"/>
                  </a:lnTo>
                  <a:lnTo>
                    <a:pt x="17174" y="11792"/>
                  </a:lnTo>
                  <a:lnTo>
                    <a:pt x="14480" y="11419"/>
                  </a:lnTo>
                  <a:lnTo>
                    <a:pt x="10931" y="13135"/>
                  </a:lnTo>
                  <a:lnTo>
                    <a:pt x="2903" y="19986"/>
                  </a:lnTo>
                  <a:lnTo>
                    <a:pt x="611" y="25879"/>
                  </a:lnTo>
                  <a:lnTo>
                    <a:pt x="0" y="29426"/>
                  </a:lnTo>
                  <a:lnTo>
                    <a:pt x="1710" y="31791"/>
                  </a:lnTo>
                  <a:lnTo>
                    <a:pt x="9253" y="34419"/>
                  </a:lnTo>
                  <a:lnTo>
                    <a:pt x="25400" y="32527"/>
                  </a:lnTo>
                  <a:lnTo>
                    <a:pt x="33658" y="27455"/>
                  </a:lnTo>
                  <a:lnTo>
                    <a:pt x="36848" y="24127"/>
                  </a:lnTo>
                  <a:lnTo>
                    <a:pt x="38269" y="20497"/>
                  </a:lnTo>
                  <a:lnTo>
                    <a:pt x="37967" y="12701"/>
                  </a:lnTo>
                  <a:lnTo>
                    <a:pt x="35480" y="6414"/>
                  </a:lnTo>
                  <a:lnTo>
                    <a:pt x="33830" y="3750"/>
                  </a:lnTo>
                  <a:lnTo>
                    <a:pt x="30612" y="1973"/>
                  </a:lnTo>
                  <a:lnTo>
                    <a:pt x="21393" y="0"/>
                  </a:lnTo>
                  <a:lnTo>
                    <a:pt x="17382" y="885"/>
                  </a:lnTo>
                  <a:lnTo>
                    <a:pt x="11045" y="5631"/>
                  </a:lnTo>
                  <a:lnTo>
                    <a:pt x="7758" y="12444"/>
                  </a:lnTo>
                  <a:lnTo>
                    <a:pt x="6881" y="16236"/>
                  </a:lnTo>
                  <a:lnTo>
                    <a:pt x="7002" y="19470"/>
                  </a:lnTo>
                  <a:lnTo>
                    <a:pt x="9018" y="24945"/>
                  </a:lnTo>
                  <a:lnTo>
                    <a:pt x="25495" y="38572"/>
                  </a:lnTo>
                  <a:lnTo>
                    <a:pt x="38758" y="45752"/>
                  </a:lnTo>
                  <a:lnTo>
                    <a:pt x="47356" y="47679"/>
                  </a:lnTo>
                  <a:lnTo>
                    <a:pt x="54000" y="46654"/>
                  </a:lnTo>
                  <a:lnTo>
                    <a:pt x="56759" y="45393"/>
                  </a:lnTo>
                  <a:lnTo>
                    <a:pt x="58598" y="43847"/>
                  </a:lnTo>
                  <a:lnTo>
                    <a:pt x="60643" y="40247"/>
                  </a:lnTo>
                  <a:lnTo>
                    <a:pt x="59670" y="34414"/>
                  </a:lnTo>
                  <a:lnTo>
                    <a:pt x="58422" y="30883"/>
                  </a:lnTo>
                  <a:lnTo>
                    <a:pt x="51392" y="25078"/>
                  </a:lnTo>
                  <a:lnTo>
                    <a:pt x="41917" y="20852"/>
                  </a:lnTo>
                  <a:lnTo>
                    <a:pt x="23422" y="17916"/>
                  </a:lnTo>
                  <a:lnTo>
                    <a:pt x="21557" y="18473"/>
                  </a:lnTo>
                  <a:lnTo>
                    <a:pt x="20314" y="19550"/>
                  </a:lnTo>
                  <a:lnTo>
                    <a:pt x="19485" y="20974"/>
                  </a:lnTo>
                  <a:lnTo>
                    <a:pt x="20446" y="26319"/>
                  </a:lnTo>
                  <a:lnTo>
                    <a:pt x="21690" y="29719"/>
                  </a:lnTo>
                  <a:lnTo>
                    <a:pt x="23930" y="31987"/>
                  </a:lnTo>
                  <a:lnTo>
                    <a:pt x="30183" y="34506"/>
                  </a:lnTo>
                  <a:lnTo>
                    <a:pt x="45128" y="36344"/>
                  </a:lnTo>
                  <a:lnTo>
                    <a:pt x="46612" y="34992"/>
                  </a:lnTo>
                  <a:lnTo>
                    <a:pt x="48259" y="29726"/>
                  </a:lnTo>
                  <a:lnTo>
                    <a:pt x="47993" y="27052"/>
                  </a:lnTo>
                  <a:lnTo>
                    <a:pt x="45816" y="22200"/>
                  </a:lnTo>
                  <a:lnTo>
                    <a:pt x="43543" y="21329"/>
                  </a:lnTo>
                  <a:lnTo>
                    <a:pt x="22280" y="23682"/>
                  </a:lnTo>
                  <a:lnTo>
                    <a:pt x="21501" y="24434"/>
                  </a:lnTo>
                  <a:lnTo>
                    <a:pt x="21688" y="25641"/>
                  </a:lnTo>
                  <a:lnTo>
                    <a:pt x="22518" y="27151"/>
                  </a:lnTo>
                  <a:lnTo>
                    <a:pt x="25188" y="27452"/>
                  </a:lnTo>
                  <a:lnTo>
                    <a:pt x="38353" y="24505"/>
                  </a:lnTo>
                  <a:lnTo>
                    <a:pt x="60077" y="15166"/>
                  </a:lnTo>
                  <a:lnTo>
                    <a:pt x="64827" y="11037"/>
                  </a:lnTo>
                  <a:lnTo>
                    <a:pt x="66094" y="8948"/>
                  </a:lnTo>
                  <a:lnTo>
                    <a:pt x="65528" y="8261"/>
                  </a:lnTo>
                  <a:lnTo>
                    <a:pt x="61135" y="9380"/>
                  </a:lnTo>
                  <a:lnTo>
                    <a:pt x="50729" y="13976"/>
                  </a:lnTo>
                  <a:lnTo>
                    <a:pt x="44680" y="21562"/>
                  </a:lnTo>
                  <a:lnTo>
                    <a:pt x="42079" y="26548"/>
                  </a:lnTo>
                  <a:lnTo>
                    <a:pt x="41071" y="35852"/>
                  </a:lnTo>
                  <a:lnTo>
                    <a:pt x="42975" y="43279"/>
                  </a:lnTo>
                  <a:lnTo>
                    <a:pt x="44470" y="45260"/>
                  </a:lnTo>
                  <a:lnTo>
                    <a:pt x="46173" y="46580"/>
                  </a:lnTo>
                  <a:lnTo>
                    <a:pt x="58682" y="48438"/>
                  </a:lnTo>
                  <a:lnTo>
                    <a:pt x="72423" y="45618"/>
                  </a:lnTo>
                  <a:lnTo>
                    <a:pt x="75391" y="43291"/>
                  </a:lnTo>
                  <a:lnTo>
                    <a:pt x="78690" y="36943"/>
                  </a:lnTo>
                  <a:lnTo>
                    <a:pt x="76392" y="27536"/>
                  </a:lnTo>
                  <a:lnTo>
                    <a:pt x="73804" y="22065"/>
                  </a:lnTo>
                  <a:lnTo>
                    <a:pt x="65284" y="14103"/>
                  </a:lnTo>
                  <a:lnTo>
                    <a:pt x="55147" y="8919"/>
                  </a:lnTo>
                  <a:lnTo>
                    <a:pt x="45939" y="6614"/>
                  </a:lnTo>
                  <a:lnTo>
                    <a:pt x="37142" y="7472"/>
                  </a:lnTo>
                  <a:lnTo>
                    <a:pt x="28529" y="10910"/>
                  </a:lnTo>
                  <a:lnTo>
                    <a:pt x="19997" y="17142"/>
                  </a:lnTo>
                  <a:lnTo>
                    <a:pt x="15264" y="24616"/>
                  </a:lnTo>
                  <a:lnTo>
                    <a:pt x="14002" y="28584"/>
                  </a:lnTo>
                  <a:lnTo>
                    <a:pt x="13866" y="31935"/>
                  </a:lnTo>
                  <a:lnTo>
                    <a:pt x="15597" y="37540"/>
                  </a:lnTo>
                  <a:lnTo>
                    <a:pt x="17046" y="39317"/>
                  </a:lnTo>
                  <a:lnTo>
                    <a:pt x="20538" y="41291"/>
                  </a:lnTo>
                  <a:lnTo>
                    <a:pt x="26323" y="40288"/>
                  </a:lnTo>
                  <a:lnTo>
                    <a:pt x="35632" y="35756"/>
                  </a:lnTo>
                  <a:lnTo>
                    <a:pt x="38164" y="33894"/>
                  </a:lnTo>
                  <a:lnTo>
                    <a:pt x="39852" y="31242"/>
                  </a:lnTo>
                  <a:lnTo>
                    <a:pt x="41728" y="24532"/>
                  </a:lnTo>
                  <a:lnTo>
                    <a:pt x="41522" y="21473"/>
                  </a:lnTo>
                  <a:lnTo>
                    <a:pt x="39412" y="16192"/>
                  </a:lnTo>
                  <a:lnTo>
                    <a:pt x="37156" y="15207"/>
                  </a:lnTo>
                  <a:lnTo>
                    <a:pt x="30887" y="15994"/>
                  </a:lnTo>
                  <a:lnTo>
                    <a:pt x="19424" y="23775"/>
                  </a:lnTo>
                  <a:lnTo>
                    <a:pt x="10461" y="35018"/>
                  </a:lnTo>
                  <a:lnTo>
                    <a:pt x="9389" y="37635"/>
                  </a:lnTo>
                  <a:lnTo>
                    <a:pt x="9380" y="39381"/>
                  </a:lnTo>
                  <a:lnTo>
                    <a:pt x="11478" y="42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917"/>
            <p:cNvSpPr/>
            <p:nvPr>
              <p:custDataLst>
                <p:tags r:id="rId32"/>
              </p:custDataLst>
            </p:nvPr>
          </p:nvSpPr>
          <p:spPr>
            <a:xfrm>
              <a:off x="3213100" y="17208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380"/>
          <p:cNvGrpSpPr/>
          <p:nvPr/>
        </p:nvGrpSpPr>
        <p:grpSpPr>
          <a:xfrm>
            <a:off x="3248668" y="693033"/>
            <a:ext cx="1126483" cy="272168"/>
            <a:chOff x="3248668" y="693033"/>
            <a:chExt cx="1126483" cy="272168"/>
          </a:xfrm>
        </p:grpSpPr>
        <p:sp>
          <p:nvSpPr>
            <p:cNvPr id="259" name="SMARTInkShape-1918"/>
            <p:cNvSpPr/>
            <p:nvPr>
              <p:custDataLst>
                <p:tags r:id="rId24"/>
              </p:custDataLst>
            </p:nvPr>
          </p:nvSpPr>
          <p:spPr>
            <a:xfrm>
              <a:off x="3248668" y="736600"/>
              <a:ext cx="110483" cy="228601"/>
            </a:xfrm>
            <a:custGeom>
              <a:avLst/>
              <a:gdLst/>
              <a:ahLst/>
              <a:cxnLst/>
              <a:rect l="0" t="0" r="0" b="0"/>
              <a:pathLst>
                <a:path w="110483" h="228601">
                  <a:moveTo>
                    <a:pt x="34282" y="0"/>
                  </a:moveTo>
                  <a:lnTo>
                    <a:pt x="34282" y="0"/>
                  </a:lnTo>
                  <a:lnTo>
                    <a:pt x="30911" y="0"/>
                  </a:lnTo>
                  <a:lnTo>
                    <a:pt x="27375" y="1881"/>
                  </a:lnTo>
                  <a:lnTo>
                    <a:pt x="19355" y="8838"/>
                  </a:lnTo>
                  <a:lnTo>
                    <a:pt x="9711" y="25040"/>
                  </a:lnTo>
                  <a:lnTo>
                    <a:pt x="3244" y="71713"/>
                  </a:lnTo>
                  <a:lnTo>
                    <a:pt x="0" y="117517"/>
                  </a:lnTo>
                  <a:lnTo>
                    <a:pt x="7739" y="160566"/>
                  </a:lnTo>
                  <a:lnTo>
                    <a:pt x="23830" y="191430"/>
                  </a:lnTo>
                  <a:lnTo>
                    <a:pt x="46864" y="213589"/>
                  </a:lnTo>
                  <a:lnTo>
                    <a:pt x="65745" y="224515"/>
                  </a:lnTo>
                  <a:lnTo>
                    <a:pt x="84013" y="228431"/>
                  </a:lnTo>
                  <a:lnTo>
                    <a:pt x="110482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919"/>
            <p:cNvSpPr/>
            <p:nvPr>
              <p:custDataLst>
                <p:tags r:id="rId25"/>
              </p:custDataLst>
            </p:nvPr>
          </p:nvSpPr>
          <p:spPr>
            <a:xfrm>
              <a:off x="4324350" y="693033"/>
              <a:ext cx="48877" cy="259468"/>
            </a:xfrm>
            <a:custGeom>
              <a:avLst/>
              <a:gdLst/>
              <a:ahLst/>
              <a:cxnLst/>
              <a:rect l="0" t="0" r="0" b="0"/>
              <a:pathLst>
                <a:path w="48877" h="259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6680" y="40578"/>
                  </a:lnTo>
                  <a:lnTo>
                    <a:pt x="37257" y="61289"/>
                  </a:lnTo>
                  <a:lnTo>
                    <a:pt x="46474" y="102126"/>
                  </a:lnTo>
                  <a:lnTo>
                    <a:pt x="48876" y="135916"/>
                  </a:lnTo>
                  <a:lnTo>
                    <a:pt x="43488" y="180526"/>
                  </a:lnTo>
                  <a:lnTo>
                    <a:pt x="29025" y="227045"/>
                  </a:lnTo>
                  <a:lnTo>
                    <a:pt x="12700" y="259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920"/>
            <p:cNvSpPr/>
            <p:nvPr>
              <p:custDataLst>
                <p:tags r:id="rId26"/>
              </p:custDataLst>
            </p:nvPr>
          </p:nvSpPr>
          <p:spPr>
            <a:xfrm>
              <a:off x="3340100" y="825500"/>
              <a:ext cx="1035051" cy="41770"/>
            </a:xfrm>
            <a:custGeom>
              <a:avLst/>
              <a:gdLst/>
              <a:ahLst/>
              <a:cxnLst/>
              <a:rect l="0" t="0" r="0" b="0"/>
              <a:pathLst>
                <a:path w="1035051" h="41770">
                  <a:moveTo>
                    <a:pt x="0" y="38100"/>
                  </a:moveTo>
                  <a:lnTo>
                    <a:pt x="0" y="38100"/>
                  </a:lnTo>
                  <a:lnTo>
                    <a:pt x="0" y="41758"/>
                  </a:lnTo>
                  <a:lnTo>
                    <a:pt x="0" y="40196"/>
                  </a:lnTo>
                  <a:lnTo>
                    <a:pt x="705" y="39497"/>
                  </a:lnTo>
                  <a:lnTo>
                    <a:pt x="3371" y="38721"/>
                  </a:lnTo>
                  <a:lnTo>
                    <a:pt x="18297" y="38155"/>
                  </a:lnTo>
                  <a:lnTo>
                    <a:pt x="37664" y="41769"/>
                  </a:lnTo>
                  <a:lnTo>
                    <a:pt x="71994" y="39501"/>
                  </a:lnTo>
                  <a:lnTo>
                    <a:pt x="115562" y="37809"/>
                  </a:lnTo>
                  <a:lnTo>
                    <a:pt x="152490" y="34913"/>
                  </a:lnTo>
                  <a:lnTo>
                    <a:pt x="199948" y="33156"/>
                  </a:lnTo>
                  <a:lnTo>
                    <a:pt x="226432" y="32687"/>
                  </a:lnTo>
                  <a:lnTo>
                    <a:pt x="255377" y="30964"/>
                  </a:lnTo>
                  <a:lnTo>
                    <a:pt x="285962" y="28404"/>
                  </a:lnTo>
                  <a:lnTo>
                    <a:pt x="317641" y="25286"/>
                  </a:lnTo>
                  <a:lnTo>
                    <a:pt x="351461" y="22502"/>
                  </a:lnTo>
                  <a:lnTo>
                    <a:pt x="386707" y="19940"/>
                  </a:lnTo>
                  <a:lnTo>
                    <a:pt x="422905" y="17527"/>
                  </a:lnTo>
                  <a:lnTo>
                    <a:pt x="459736" y="15212"/>
                  </a:lnTo>
                  <a:lnTo>
                    <a:pt x="496991" y="12964"/>
                  </a:lnTo>
                  <a:lnTo>
                    <a:pt x="534527" y="10759"/>
                  </a:lnTo>
                  <a:lnTo>
                    <a:pt x="571546" y="9289"/>
                  </a:lnTo>
                  <a:lnTo>
                    <a:pt x="608219" y="8310"/>
                  </a:lnTo>
                  <a:lnTo>
                    <a:pt x="644663" y="7656"/>
                  </a:lnTo>
                  <a:lnTo>
                    <a:pt x="680247" y="7221"/>
                  </a:lnTo>
                  <a:lnTo>
                    <a:pt x="715259" y="6931"/>
                  </a:lnTo>
                  <a:lnTo>
                    <a:pt x="749890" y="6737"/>
                  </a:lnTo>
                  <a:lnTo>
                    <a:pt x="782148" y="6608"/>
                  </a:lnTo>
                  <a:lnTo>
                    <a:pt x="812827" y="6522"/>
                  </a:lnTo>
                  <a:lnTo>
                    <a:pt x="842451" y="6465"/>
                  </a:lnTo>
                  <a:lnTo>
                    <a:pt x="868551" y="5721"/>
                  </a:lnTo>
                  <a:lnTo>
                    <a:pt x="914483" y="3013"/>
                  </a:lnTo>
                  <a:lnTo>
                    <a:pt x="948539" y="1339"/>
                  </a:lnTo>
                  <a:lnTo>
                    <a:pt x="992404" y="265"/>
                  </a:lnTo>
                  <a:lnTo>
                    <a:pt x="1010523" y="35"/>
                  </a:lnTo>
                  <a:lnTo>
                    <a:pt x="1009701" y="2"/>
                  </a:lnTo>
                  <a:lnTo>
                    <a:pt x="1035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921"/>
            <p:cNvSpPr/>
            <p:nvPr>
              <p:custDataLst>
                <p:tags r:id="rId27"/>
              </p:custDataLst>
            </p:nvPr>
          </p:nvSpPr>
          <p:spPr>
            <a:xfrm>
              <a:off x="3824298" y="824549"/>
              <a:ext cx="72590" cy="93520"/>
            </a:xfrm>
            <a:custGeom>
              <a:avLst/>
              <a:gdLst/>
              <a:ahLst/>
              <a:cxnLst/>
              <a:rect l="0" t="0" r="0" b="0"/>
              <a:pathLst>
                <a:path w="72590" h="93520">
                  <a:moveTo>
                    <a:pt x="49202" y="39051"/>
                  </a:moveTo>
                  <a:lnTo>
                    <a:pt x="49202" y="39051"/>
                  </a:lnTo>
                  <a:lnTo>
                    <a:pt x="49202" y="21168"/>
                  </a:lnTo>
                  <a:lnTo>
                    <a:pt x="45831" y="16976"/>
                  </a:lnTo>
                  <a:lnTo>
                    <a:pt x="40413" y="15129"/>
                  </a:lnTo>
                  <a:lnTo>
                    <a:pt x="34007" y="13602"/>
                  </a:lnTo>
                  <a:lnTo>
                    <a:pt x="28808" y="10572"/>
                  </a:lnTo>
                  <a:lnTo>
                    <a:pt x="25728" y="10187"/>
                  </a:lnTo>
                  <a:lnTo>
                    <a:pt x="18543" y="11641"/>
                  </a:lnTo>
                  <a:lnTo>
                    <a:pt x="12527" y="16521"/>
                  </a:lnTo>
                  <a:lnTo>
                    <a:pt x="7502" y="24099"/>
                  </a:lnTo>
                  <a:lnTo>
                    <a:pt x="1412" y="40971"/>
                  </a:lnTo>
                  <a:lnTo>
                    <a:pt x="0" y="62119"/>
                  </a:lnTo>
                  <a:lnTo>
                    <a:pt x="2170" y="73057"/>
                  </a:lnTo>
                  <a:lnTo>
                    <a:pt x="10728" y="87148"/>
                  </a:lnTo>
                  <a:lnTo>
                    <a:pt x="18227" y="92178"/>
                  </a:lnTo>
                  <a:lnTo>
                    <a:pt x="22202" y="93519"/>
                  </a:lnTo>
                  <a:lnTo>
                    <a:pt x="32263" y="91246"/>
                  </a:lnTo>
                  <a:lnTo>
                    <a:pt x="55969" y="78289"/>
                  </a:lnTo>
                  <a:lnTo>
                    <a:pt x="64674" y="66603"/>
                  </a:lnTo>
                  <a:lnTo>
                    <a:pt x="70189" y="52002"/>
                  </a:lnTo>
                  <a:lnTo>
                    <a:pt x="72589" y="28620"/>
                  </a:lnTo>
                  <a:lnTo>
                    <a:pt x="70650" y="14660"/>
                  </a:lnTo>
                  <a:lnTo>
                    <a:pt x="67734" y="9384"/>
                  </a:lnTo>
                  <a:lnTo>
                    <a:pt x="58849" y="1642"/>
                  </a:lnTo>
                  <a:lnTo>
                    <a:pt x="53517" y="0"/>
                  </a:lnTo>
                  <a:lnTo>
                    <a:pt x="41947" y="58"/>
                  </a:lnTo>
                  <a:lnTo>
                    <a:pt x="23534" y="7428"/>
                  </a:lnTo>
                  <a:lnTo>
                    <a:pt x="11414" y="15178"/>
                  </a:lnTo>
                  <a:lnTo>
                    <a:pt x="9194" y="18902"/>
                  </a:lnTo>
                  <a:lnTo>
                    <a:pt x="6726" y="28685"/>
                  </a:lnTo>
                  <a:lnTo>
                    <a:pt x="7511" y="38207"/>
                  </a:lnTo>
                  <a:lnTo>
                    <a:pt x="10917" y="47142"/>
                  </a:lnTo>
                  <a:lnTo>
                    <a:pt x="17134" y="55818"/>
                  </a:lnTo>
                  <a:lnTo>
                    <a:pt x="26483" y="60614"/>
                  </a:lnTo>
                  <a:lnTo>
                    <a:pt x="49731" y="63693"/>
                  </a:lnTo>
                  <a:lnTo>
                    <a:pt x="60256" y="60351"/>
                  </a:lnTo>
                  <a:lnTo>
                    <a:pt x="65038" y="57484"/>
                  </a:lnTo>
                  <a:lnTo>
                    <a:pt x="68226" y="54162"/>
                  </a:lnTo>
                  <a:lnTo>
                    <a:pt x="71768" y="46708"/>
                  </a:lnTo>
                  <a:lnTo>
                    <a:pt x="69579" y="34928"/>
                  </a:lnTo>
                  <a:lnTo>
                    <a:pt x="63903" y="22402"/>
                  </a:lnTo>
                  <a:lnTo>
                    <a:pt x="56676" y="14483"/>
                  </a:lnTo>
                  <a:lnTo>
                    <a:pt x="46880" y="10493"/>
                  </a:lnTo>
                  <a:lnTo>
                    <a:pt x="41304" y="9429"/>
                  </a:lnTo>
                  <a:lnTo>
                    <a:pt x="29464" y="12010"/>
                  </a:lnTo>
                  <a:lnTo>
                    <a:pt x="18557" y="17860"/>
                  </a:lnTo>
                  <a:lnTo>
                    <a:pt x="11358" y="25165"/>
                  </a:lnTo>
                  <a:lnTo>
                    <a:pt x="9861" y="29088"/>
                  </a:lnTo>
                  <a:lnTo>
                    <a:pt x="10080" y="37210"/>
                  </a:lnTo>
                  <a:lnTo>
                    <a:pt x="14411" y="45523"/>
                  </a:lnTo>
                  <a:lnTo>
                    <a:pt x="21039" y="53217"/>
                  </a:lnTo>
                  <a:lnTo>
                    <a:pt x="28689" y="58988"/>
                  </a:lnTo>
                  <a:lnTo>
                    <a:pt x="32705" y="60103"/>
                  </a:lnTo>
                  <a:lnTo>
                    <a:pt x="40929" y="59461"/>
                  </a:lnTo>
                  <a:lnTo>
                    <a:pt x="47406" y="56824"/>
                  </a:lnTo>
                  <a:lnTo>
                    <a:pt x="50122" y="55133"/>
                  </a:lnTo>
                  <a:lnTo>
                    <a:pt x="51932" y="51889"/>
                  </a:lnTo>
                  <a:lnTo>
                    <a:pt x="53943" y="42640"/>
                  </a:lnTo>
                  <a:lnTo>
                    <a:pt x="51074" y="31474"/>
                  </a:lnTo>
                  <a:lnTo>
                    <a:pt x="48333" y="25533"/>
                  </a:lnTo>
                  <a:lnTo>
                    <a:pt x="45095" y="21572"/>
                  </a:lnTo>
                  <a:lnTo>
                    <a:pt x="37734" y="17172"/>
                  </a:lnTo>
                  <a:lnTo>
                    <a:pt x="27877" y="17097"/>
                  </a:lnTo>
                  <a:lnTo>
                    <a:pt x="22285" y="18065"/>
                  </a:lnTo>
                  <a:lnTo>
                    <a:pt x="17852" y="20827"/>
                  </a:lnTo>
                  <a:lnTo>
                    <a:pt x="11045" y="29540"/>
                  </a:lnTo>
                  <a:lnTo>
                    <a:pt x="6616" y="42975"/>
                  </a:lnTo>
                  <a:lnTo>
                    <a:pt x="7406" y="46606"/>
                  </a:lnTo>
                  <a:lnTo>
                    <a:pt x="12047" y="52522"/>
                  </a:lnTo>
                  <a:lnTo>
                    <a:pt x="25963" y="59819"/>
                  </a:lnTo>
                  <a:lnTo>
                    <a:pt x="31593" y="59246"/>
                  </a:lnTo>
                  <a:lnTo>
                    <a:pt x="48218" y="49738"/>
                  </a:lnTo>
                  <a:lnTo>
                    <a:pt x="55350" y="44271"/>
                  </a:lnTo>
                  <a:lnTo>
                    <a:pt x="56828" y="41826"/>
                  </a:lnTo>
                  <a:lnTo>
                    <a:pt x="57108" y="39490"/>
                  </a:lnTo>
                  <a:lnTo>
                    <a:pt x="56590" y="37227"/>
                  </a:lnTo>
                  <a:lnTo>
                    <a:pt x="54127" y="36424"/>
                  </a:lnTo>
                  <a:lnTo>
                    <a:pt x="34966" y="40204"/>
                  </a:lnTo>
                  <a:lnTo>
                    <a:pt x="23825" y="44503"/>
                  </a:lnTo>
                  <a:lnTo>
                    <a:pt x="11736" y="53445"/>
                  </a:lnTo>
                  <a:lnTo>
                    <a:pt x="10819" y="54997"/>
                  </a:lnTo>
                  <a:lnTo>
                    <a:pt x="10913" y="56032"/>
                  </a:lnTo>
                  <a:lnTo>
                    <a:pt x="12387" y="56016"/>
                  </a:lnTo>
                  <a:lnTo>
                    <a:pt x="56635" y="41764"/>
                  </a:lnTo>
                  <a:lnTo>
                    <a:pt x="71957" y="39408"/>
                  </a:lnTo>
                  <a:lnTo>
                    <a:pt x="72133" y="39289"/>
                  </a:lnTo>
                  <a:lnTo>
                    <a:pt x="68252" y="39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381"/>
          <p:cNvGrpSpPr/>
          <p:nvPr/>
        </p:nvGrpSpPr>
        <p:grpSpPr>
          <a:xfrm>
            <a:off x="2774950" y="3893433"/>
            <a:ext cx="2755751" cy="618657"/>
            <a:chOff x="2774950" y="3893433"/>
            <a:chExt cx="2755751" cy="618657"/>
          </a:xfrm>
        </p:grpSpPr>
        <p:sp>
          <p:nvSpPr>
            <p:cNvPr id="264" name="SMARTInkShape-1922"/>
            <p:cNvSpPr/>
            <p:nvPr>
              <p:custDataLst>
                <p:tags r:id="rId21"/>
              </p:custDataLst>
            </p:nvPr>
          </p:nvSpPr>
          <p:spPr>
            <a:xfrm>
              <a:off x="3994150" y="4369683"/>
              <a:ext cx="285751" cy="142407"/>
            </a:xfrm>
            <a:custGeom>
              <a:avLst/>
              <a:gdLst/>
              <a:ahLst/>
              <a:cxnLst/>
              <a:rect l="0" t="0" r="0" b="0"/>
              <a:pathLst>
                <a:path w="285751" h="142407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50216" y="13048"/>
                  </a:lnTo>
                  <a:lnTo>
                    <a:pt x="74529" y="22242"/>
                  </a:lnTo>
                  <a:lnTo>
                    <a:pt x="103379" y="43991"/>
                  </a:lnTo>
                  <a:lnTo>
                    <a:pt x="118618" y="62570"/>
                  </a:lnTo>
                  <a:lnTo>
                    <a:pt x="126802" y="82587"/>
                  </a:lnTo>
                  <a:lnTo>
                    <a:pt x="129029" y="101831"/>
                  </a:lnTo>
                  <a:lnTo>
                    <a:pt x="125314" y="117440"/>
                  </a:lnTo>
                  <a:lnTo>
                    <a:pt x="117079" y="129551"/>
                  </a:lnTo>
                  <a:lnTo>
                    <a:pt x="111920" y="134756"/>
                  </a:lnTo>
                  <a:lnTo>
                    <a:pt x="100542" y="140541"/>
                  </a:lnTo>
                  <a:lnTo>
                    <a:pt x="89841" y="142406"/>
                  </a:lnTo>
                  <a:lnTo>
                    <a:pt x="82733" y="140882"/>
                  </a:lnTo>
                  <a:lnTo>
                    <a:pt x="80556" y="138783"/>
                  </a:lnTo>
                  <a:lnTo>
                    <a:pt x="78136" y="132687"/>
                  </a:lnTo>
                  <a:lnTo>
                    <a:pt x="83515" y="114579"/>
                  </a:lnTo>
                  <a:lnTo>
                    <a:pt x="104160" y="91340"/>
                  </a:lnTo>
                  <a:lnTo>
                    <a:pt x="143446" y="63274"/>
                  </a:lnTo>
                  <a:lnTo>
                    <a:pt x="189359" y="39228"/>
                  </a:lnTo>
                  <a:lnTo>
                    <a:pt x="227533" y="25809"/>
                  </a:lnTo>
                  <a:lnTo>
                    <a:pt x="227889" y="25378"/>
                  </a:lnTo>
                  <a:lnTo>
                    <a:pt x="221647" y="28143"/>
                  </a:lnTo>
                  <a:lnTo>
                    <a:pt x="207490" y="43544"/>
                  </a:lnTo>
                  <a:lnTo>
                    <a:pt x="201579" y="58138"/>
                  </a:lnTo>
                  <a:lnTo>
                    <a:pt x="199657" y="74032"/>
                  </a:lnTo>
                  <a:lnTo>
                    <a:pt x="201155" y="90503"/>
                  </a:lnTo>
                  <a:lnTo>
                    <a:pt x="206070" y="98142"/>
                  </a:lnTo>
                  <a:lnTo>
                    <a:pt x="222820" y="112272"/>
                  </a:lnTo>
                  <a:lnTo>
                    <a:pt x="268197" y="132110"/>
                  </a:lnTo>
                  <a:lnTo>
                    <a:pt x="285750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923"/>
            <p:cNvSpPr/>
            <p:nvPr>
              <p:custDataLst>
                <p:tags r:id="rId22"/>
              </p:custDataLst>
            </p:nvPr>
          </p:nvSpPr>
          <p:spPr>
            <a:xfrm>
              <a:off x="5343329" y="3893433"/>
              <a:ext cx="187372" cy="189618"/>
            </a:xfrm>
            <a:custGeom>
              <a:avLst/>
              <a:gdLst/>
              <a:ahLst/>
              <a:cxnLst/>
              <a:rect l="0" t="0" r="0" b="0"/>
              <a:pathLst>
                <a:path w="187372" h="18961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1124" y="1103"/>
                  </a:lnTo>
                  <a:lnTo>
                    <a:pt x="8016" y="0"/>
                  </a:lnTo>
                  <a:lnTo>
                    <a:pt x="51379" y="4360"/>
                  </a:lnTo>
                  <a:lnTo>
                    <a:pt x="83974" y="8033"/>
                  </a:lnTo>
                  <a:lnTo>
                    <a:pt x="117747" y="15780"/>
                  </a:lnTo>
                  <a:lnTo>
                    <a:pt x="148749" y="26984"/>
                  </a:lnTo>
                  <a:lnTo>
                    <a:pt x="171936" y="41371"/>
                  </a:lnTo>
                  <a:lnTo>
                    <a:pt x="179247" y="50569"/>
                  </a:lnTo>
                  <a:lnTo>
                    <a:pt x="187371" y="72079"/>
                  </a:lnTo>
                  <a:lnTo>
                    <a:pt x="185338" y="93869"/>
                  </a:lnTo>
                  <a:lnTo>
                    <a:pt x="175967" y="115312"/>
                  </a:lnTo>
                  <a:lnTo>
                    <a:pt x="149447" y="147218"/>
                  </a:lnTo>
                  <a:lnTo>
                    <a:pt x="98621" y="189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924"/>
            <p:cNvSpPr/>
            <p:nvPr>
              <p:custDataLst>
                <p:tags r:id="rId23"/>
              </p:custDataLst>
            </p:nvPr>
          </p:nvSpPr>
          <p:spPr>
            <a:xfrm>
              <a:off x="2774950" y="4006850"/>
              <a:ext cx="2724151" cy="184151"/>
            </a:xfrm>
            <a:custGeom>
              <a:avLst/>
              <a:gdLst/>
              <a:ahLst/>
              <a:cxnLst/>
              <a:rect l="0" t="0" r="0" b="0"/>
              <a:pathLst>
                <a:path w="2724151" h="184151">
                  <a:moveTo>
                    <a:pt x="0" y="184150"/>
                  </a:moveTo>
                  <a:lnTo>
                    <a:pt x="0" y="184150"/>
                  </a:lnTo>
                  <a:lnTo>
                    <a:pt x="40385" y="183444"/>
                  </a:lnTo>
                  <a:lnTo>
                    <a:pt x="85657" y="179081"/>
                  </a:lnTo>
                  <a:lnTo>
                    <a:pt x="130733" y="175312"/>
                  </a:lnTo>
                  <a:lnTo>
                    <a:pt x="159122" y="173319"/>
                  </a:lnTo>
                  <a:lnTo>
                    <a:pt x="190748" y="171285"/>
                  </a:lnTo>
                  <a:lnTo>
                    <a:pt x="224532" y="169223"/>
                  </a:lnTo>
                  <a:lnTo>
                    <a:pt x="263988" y="165732"/>
                  </a:lnTo>
                  <a:lnTo>
                    <a:pt x="307225" y="161288"/>
                  </a:lnTo>
                  <a:lnTo>
                    <a:pt x="352984" y="156209"/>
                  </a:lnTo>
                  <a:lnTo>
                    <a:pt x="405361" y="150706"/>
                  </a:lnTo>
                  <a:lnTo>
                    <a:pt x="462152" y="144921"/>
                  </a:lnTo>
                  <a:lnTo>
                    <a:pt x="521885" y="138947"/>
                  </a:lnTo>
                  <a:lnTo>
                    <a:pt x="586401" y="132848"/>
                  </a:lnTo>
                  <a:lnTo>
                    <a:pt x="654106" y="126665"/>
                  </a:lnTo>
                  <a:lnTo>
                    <a:pt x="723938" y="120428"/>
                  </a:lnTo>
                  <a:lnTo>
                    <a:pt x="798714" y="114151"/>
                  </a:lnTo>
                  <a:lnTo>
                    <a:pt x="876786" y="107852"/>
                  </a:lnTo>
                  <a:lnTo>
                    <a:pt x="957058" y="101534"/>
                  </a:lnTo>
                  <a:lnTo>
                    <a:pt x="1040910" y="95911"/>
                  </a:lnTo>
                  <a:lnTo>
                    <a:pt x="1127151" y="90752"/>
                  </a:lnTo>
                  <a:lnTo>
                    <a:pt x="1214984" y="85901"/>
                  </a:lnTo>
                  <a:lnTo>
                    <a:pt x="1304584" y="81962"/>
                  </a:lnTo>
                  <a:lnTo>
                    <a:pt x="1395362" y="78630"/>
                  </a:lnTo>
                  <a:lnTo>
                    <a:pt x="1486924" y="75703"/>
                  </a:lnTo>
                  <a:lnTo>
                    <a:pt x="1577599" y="73752"/>
                  </a:lnTo>
                  <a:lnTo>
                    <a:pt x="1667683" y="72451"/>
                  </a:lnTo>
                  <a:lnTo>
                    <a:pt x="1757372" y="71584"/>
                  </a:lnTo>
                  <a:lnTo>
                    <a:pt x="1844680" y="70300"/>
                  </a:lnTo>
                  <a:lnTo>
                    <a:pt x="1930404" y="68739"/>
                  </a:lnTo>
                  <a:lnTo>
                    <a:pt x="2015069" y="66992"/>
                  </a:lnTo>
                  <a:lnTo>
                    <a:pt x="2094796" y="65123"/>
                  </a:lnTo>
                  <a:lnTo>
                    <a:pt x="2171231" y="63171"/>
                  </a:lnTo>
                  <a:lnTo>
                    <a:pt x="2245470" y="61164"/>
                  </a:lnTo>
                  <a:lnTo>
                    <a:pt x="2313308" y="58415"/>
                  </a:lnTo>
                  <a:lnTo>
                    <a:pt x="2376877" y="55171"/>
                  </a:lnTo>
                  <a:lnTo>
                    <a:pt x="2437602" y="51597"/>
                  </a:lnTo>
                  <a:lnTo>
                    <a:pt x="2489372" y="47098"/>
                  </a:lnTo>
                  <a:lnTo>
                    <a:pt x="2535177" y="41982"/>
                  </a:lnTo>
                  <a:lnTo>
                    <a:pt x="2577001" y="36454"/>
                  </a:lnTo>
                  <a:lnTo>
                    <a:pt x="2611941" y="29947"/>
                  </a:lnTo>
                  <a:lnTo>
                    <a:pt x="2642288" y="22787"/>
                  </a:lnTo>
                  <a:lnTo>
                    <a:pt x="2687767" y="10128"/>
                  </a:lnTo>
                  <a:lnTo>
                    <a:pt x="272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8" name="SMARTInkShape-1925"/>
          <p:cNvSpPr/>
          <p:nvPr>
            <p:custDataLst>
              <p:tags r:id="rId8"/>
            </p:custDataLst>
          </p:nvPr>
        </p:nvSpPr>
        <p:spPr>
          <a:xfrm>
            <a:off x="1797050" y="565150"/>
            <a:ext cx="120651" cy="3317397"/>
          </a:xfrm>
          <a:custGeom>
            <a:avLst/>
            <a:gdLst/>
            <a:ahLst/>
            <a:cxnLst/>
            <a:rect l="0" t="0" r="0" b="0"/>
            <a:pathLst>
              <a:path w="120651" h="3317397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6907" y="3763"/>
                </a:lnTo>
                <a:lnTo>
                  <a:pt x="8838" y="6742"/>
                </a:lnTo>
                <a:lnTo>
                  <a:pt x="21908" y="51325"/>
                </a:lnTo>
                <a:lnTo>
                  <a:pt x="29597" y="96608"/>
                </a:lnTo>
                <a:lnTo>
                  <a:pt x="32994" y="137515"/>
                </a:lnTo>
                <a:lnTo>
                  <a:pt x="36536" y="170479"/>
                </a:lnTo>
                <a:lnTo>
                  <a:pt x="40462" y="208648"/>
                </a:lnTo>
                <a:lnTo>
                  <a:pt x="44559" y="251012"/>
                </a:lnTo>
                <a:lnTo>
                  <a:pt x="48732" y="295711"/>
                </a:lnTo>
                <a:lnTo>
                  <a:pt x="52938" y="341447"/>
                </a:lnTo>
                <a:lnTo>
                  <a:pt x="54342" y="365920"/>
                </a:lnTo>
                <a:lnTo>
                  <a:pt x="55278" y="391408"/>
                </a:lnTo>
                <a:lnTo>
                  <a:pt x="55902" y="417572"/>
                </a:lnTo>
                <a:lnTo>
                  <a:pt x="55612" y="444892"/>
                </a:lnTo>
                <a:lnTo>
                  <a:pt x="54714" y="472984"/>
                </a:lnTo>
                <a:lnTo>
                  <a:pt x="53409" y="501589"/>
                </a:lnTo>
                <a:lnTo>
                  <a:pt x="51834" y="531948"/>
                </a:lnTo>
                <a:lnTo>
                  <a:pt x="50078" y="563477"/>
                </a:lnTo>
                <a:lnTo>
                  <a:pt x="48202" y="595784"/>
                </a:lnTo>
                <a:lnTo>
                  <a:pt x="46246" y="631434"/>
                </a:lnTo>
                <a:lnTo>
                  <a:pt x="44236" y="669312"/>
                </a:lnTo>
                <a:lnTo>
                  <a:pt x="42191" y="708674"/>
                </a:lnTo>
                <a:lnTo>
                  <a:pt x="39416" y="749027"/>
                </a:lnTo>
                <a:lnTo>
                  <a:pt x="36155" y="790041"/>
                </a:lnTo>
                <a:lnTo>
                  <a:pt x="32570" y="831494"/>
                </a:lnTo>
                <a:lnTo>
                  <a:pt x="29475" y="873946"/>
                </a:lnTo>
                <a:lnTo>
                  <a:pt x="26705" y="917064"/>
                </a:lnTo>
                <a:lnTo>
                  <a:pt x="24153" y="960626"/>
                </a:lnTo>
                <a:lnTo>
                  <a:pt x="21041" y="1005189"/>
                </a:lnTo>
                <a:lnTo>
                  <a:pt x="17555" y="1050421"/>
                </a:lnTo>
                <a:lnTo>
                  <a:pt x="13820" y="1096097"/>
                </a:lnTo>
                <a:lnTo>
                  <a:pt x="10625" y="1143481"/>
                </a:lnTo>
                <a:lnTo>
                  <a:pt x="7789" y="1192004"/>
                </a:lnTo>
                <a:lnTo>
                  <a:pt x="5192" y="1241286"/>
                </a:lnTo>
                <a:lnTo>
                  <a:pt x="3462" y="1289663"/>
                </a:lnTo>
                <a:lnTo>
                  <a:pt x="2308" y="1337436"/>
                </a:lnTo>
                <a:lnTo>
                  <a:pt x="1538" y="1384808"/>
                </a:lnTo>
                <a:lnTo>
                  <a:pt x="1731" y="1433322"/>
                </a:lnTo>
                <a:lnTo>
                  <a:pt x="2565" y="1482598"/>
                </a:lnTo>
                <a:lnTo>
                  <a:pt x="3827" y="1532382"/>
                </a:lnTo>
                <a:lnTo>
                  <a:pt x="5373" y="1582505"/>
                </a:lnTo>
                <a:lnTo>
                  <a:pt x="7110" y="1632853"/>
                </a:lnTo>
                <a:lnTo>
                  <a:pt x="8973" y="1683352"/>
                </a:lnTo>
                <a:lnTo>
                  <a:pt x="11627" y="1733952"/>
                </a:lnTo>
                <a:lnTo>
                  <a:pt x="14807" y="1784618"/>
                </a:lnTo>
                <a:lnTo>
                  <a:pt x="18338" y="1835328"/>
                </a:lnTo>
                <a:lnTo>
                  <a:pt x="22808" y="1885363"/>
                </a:lnTo>
                <a:lnTo>
                  <a:pt x="27906" y="1934948"/>
                </a:lnTo>
                <a:lnTo>
                  <a:pt x="33420" y="1984232"/>
                </a:lnTo>
                <a:lnTo>
                  <a:pt x="37803" y="2033315"/>
                </a:lnTo>
                <a:lnTo>
                  <a:pt x="41429" y="2082266"/>
                </a:lnTo>
                <a:lnTo>
                  <a:pt x="44553" y="2131127"/>
                </a:lnTo>
                <a:lnTo>
                  <a:pt x="47341" y="2179929"/>
                </a:lnTo>
                <a:lnTo>
                  <a:pt x="49905" y="2228692"/>
                </a:lnTo>
                <a:lnTo>
                  <a:pt x="52320" y="2277428"/>
                </a:lnTo>
                <a:lnTo>
                  <a:pt x="53930" y="2324735"/>
                </a:lnTo>
                <a:lnTo>
                  <a:pt x="55003" y="2371090"/>
                </a:lnTo>
                <a:lnTo>
                  <a:pt x="55719" y="2416810"/>
                </a:lnTo>
                <a:lnTo>
                  <a:pt x="56196" y="2461401"/>
                </a:lnTo>
                <a:lnTo>
                  <a:pt x="56514" y="2505240"/>
                </a:lnTo>
                <a:lnTo>
                  <a:pt x="56726" y="2548577"/>
                </a:lnTo>
                <a:lnTo>
                  <a:pt x="56867" y="2590873"/>
                </a:lnTo>
                <a:lnTo>
                  <a:pt x="56961" y="2632477"/>
                </a:lnTo>
                <a:lnTo>
                  <a:pt x="57024" y="2673618"/>
                </a:lnTo>
                <a:lnTo>
                  <a:pt x="56361" y="2713745"/>
                </a:lnTo>
                <a:lnTo>
                  <a:pt x="55213" y="2753197"/>
                </a:lnTo>
                <a:lnTo>
                  <a:pt x="53742" y="2792198"/>
                </a:lnTo>
                <a:lnTo>
                  <a:pt x="52056" y="2830193"/>
                </a:lnTo>
                <a:lnTo>
                  <a:pt x="50226" y="2867517"/>
                </a:lnTo>
                <a:lnTo>
                  <a:pt x="48301" y="2904395"/>
                </a:lnTo>
                <a:lnTo>
                  <a:pt x="46311" y="2940269"/>
                </a:lnTo>
                <a:lnTo>
                  <a:pt x="44280" y="2975473"/>
                </a:lnTo>
                <a:lnTo>
                  <a:pt x="42220" y="3010232"/>
                </a:lnTo>
                <a:lnTo>
                  <a:pt x="40847" y="3043282"/>
                </a:lnTo>
                <a:lnTo>
                  <a:pt x="39931" y="3075194"/>
                </a:lnTo>
                <a:lnTo>
                  <a:pt x="39321" y="3106346"/>
                </a:lnTo>
                <a:lnTo>
                  <a:pt x="39619" y="3134170"/>
                </a:lnTo>
                <a:lnTo>
                  <a:pt x="40524" y="3159774"/>
                </a:lnTo>
                <a:lnTo>
                  <a:pt x="44116" y="3204922"/>
                </a:lnTo>
                <a:lnTo>
                  <a:pt x="50416" y="3241450"/>
                </a:lnTo>
                <a:lnTo>
                  <a:pt x="58526" y="3283040"/>
                </a:lnTo>
                <a:lnTo>
                  <a:pt x="66934" y="3300864"/>
                </a:lnTo>
                <a:lnTo>
                  <a:pt x="77020" y="3312078"/>
                </a:lnTo>
                <a:lnTo>
                  <a:pt x="86207" y="3317063"/>
                </a:lnTo>
                <a:lnTo>
                  <a:pt x="98757" y="3317396"/>
                </a:lnTo>
                <a:lnTo>
                  <a:pt x="120650" y="33147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1" name="SMARTInkShape-Group383"/>
          <p:cNvGrpSpPr/>
          <p:nvPr/>
        </p:nvGrpSpPr>
        <p:grpSpPr>
          <a:xfrm>
            <a:off x="1174750" y="802603"/>
            <a:ext cx="410865" cy="2899448"/>
            <a:chOff x="1174750" y="802603"/>
            <a:chExt cx="410865" cy="2899448"/>
          </a:xfrm>
        </p:grpSpPr>
        <p:sp>
          <p:nvSpPr>
            <p:cNvPr id="269" name="SMARTInkShape-1926"/>
            <p:cNvSpPr/>
            <p:nvPr>
              <p:custDataLst>
                <p:tags r:id="rId9"/>
              </p:custDataLst>
            </p:nvPr>
          </p:nvSpPr>
          <p:spPr>
            <a:xfrm>
              <a:off x="1503713" y="3532422"/>
              <a:ext cx="81902" cy="144370"/>
            </a:xfrm>
            <a:custGeom>
              <a:avLst/>
              <a:gdLst/>
              <a:ahLst/>
              <a:cxnLst/>
              <a:rect l="0" t="0" r="0" b="0"/>
              <a:pathLst>
                <a:path w="81902" h="144370">
                  <a:moveTo>
                    <a:pt x="64737" y="36278"/>
                  </a:moveTo>
                  <a:lnTo>
                    <a:pt x="64737" y="36278"/>
                  </a:lnTo>
                  <a:lnTo>
                    <a:pt x="64031" y="10957"/>
                  </a:lnTo>
                  <a:lnTo>
                    <a:pt x="61366" y="4328"/>
                  </a:lnTo>
                  <a:lnTo>
                    <a:pt x="58962" y="2278"/>
                  </a:lnTo>
                  <a:lnTo>
                    <a:pt x="52528" y="0"/>
                  </a:lnTo>
                  <a:lnTo>
                    <a:pt x="37601" y="2089"/>
                  </a:lnTo>
                  <a:lnTo>
                    <a:pt x="27747" y="9089"/>
                  </a:lnTo>
                  <a:lnTo>
                    <a:pt x="18663" y="21372"/>
                  </a:lnTo>
                  <a:lnTo>
                    <a:pt x="3216" y="61869"/>
                  </a:lnTo>
                  <a:lnTo>
                    <a:pt x="0" y="82929"/>
                  </a:lnTo>
                  <a:lnTo>
                    <a:pt x="6123" y="112504"/>
                  </a:lnTo>
                  <a:lnTo>
                    <a:pt x="13051" y="125659"/>
                  </a:lnTo>
                  <a:lnTo>
                    <a:pt x="28256" y="141000"/>
                  </a:lnTo>
                  <a:lnTo>
                    <a:pt x="34772" y="143487"/>
                  </a:lnTo>
                  <a:lnTo>
                    <a:pt x="49538" y="144369"/>
                  </a:lnTo>
                  <a:lnTo>
                    <a:pt x="65508" y="134883"/>
                  </a:lnTo>
                  <a:lnTo>
                    <a:pt x="73717" y="127415"/>
                  </a:lnTo>
                  <a:lnTo>
                    <a:pt x="78485" y="118202"/>
                  </a:lnTo>
                  <a:lnTo>
                    <a:pt x="81901" y="96677"/>
                  </a:lnTo>
                  <a:lnTo>
                    <a:pt x="73115" y="60759"/>
                  </a:lnTo>
                  <a:lnTo>
                    <a:pt x="60935" y="43396"/>
                  </a:lnTo>
                  <a:lnTo>
                    <a:pt x="23314" y="16754"/>
                  </a:lnTo>
                  <a:lnTo>
                    <a:pt x="1237" y="4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927"/>
            <p:cNvSpPr/>
            <p:nvPr>
              <p:custDataLst>
                <p:tags r:id="rId10"/>
              </p:custDataLst>
            </p:nvPr>
          </p:nvSpPr>
          <p:spPr>
            <a:xfrm>
              <a:off x="1416134" y="3575050"/>
              <a:ext cx="18967" cy="127001"/>
            </a:xfrm>
            <a:custGeom>
              <a:avLst/>
              <a:gdLst/>
              <a:ahLst/>
              <a:cxnLst/>
              <a:rect l="0" t="0" r="0" b="0"/>
              <a:pathLst>
                <a:path w="18967" h="127001">
                  <a:moveTo>
                    <a:pt x="12616" y="0"/>
                  </a:moveTo>
                  <a:lnTo>
                    <a:pt x="12616" y="0"/>
                  </a:lnTo>
                  <a:lnTo>
                    <a:pt x="7149" y="0"/>
                  </a:lnTo>
                  <a:lnTo>
                    <a:pt x="3156" y="6742"/>
                  </a:lnTo>
                  <a:lnTo>
                    <a:pt x="876" y="17677"/>
                  </a:lnTo>
                  <a:lnTo>
                    <a:pt x="0" y="60075"/>
                  </a:lnTo>
                  <a:lnTo>
                    <a:pt x="6835" y="97943"/>
                  </a:lnTo>
                  <a:lnTo>
                    <a:pt x="18966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928"/>
            <p:cNvSpPr/>
            <p:nvPr>
              <p:custDataLst>
                <p:tags r:id="rId11"/>
              </p:custDataLst>
            </p:nvPr>
          </p:nvSpPr>
          <p:spPr>
            <a:xfrm>
              <a:off x="1359671" y="3479800"/>
              <a:ext cx="88130" cy="146051"/>
            </a:xfrm>
            <a:custGeom>
              <a:avLst/>
              <a:gdLst/>
              <a:ahLst/>
              <a:cxnLst/>
              <a:rect l="0" t="0" r="0" b="0"/>
              <a:pathLst>
                <a:path w="88130" h="146051">
                  <a:moveTo>
                    <a:pt x="88129" y="0"/>
                  </a:moveTo>
                  <a:lnTo>
                    <a:pt x="88129" y="0"/>
                  </a:lnTo>
                  <a:lnTo>
                    <a:pt x="84758" y="0"/>
                  </a:lnTo>
                  <a:lnTo>
                    <a:pt x="83765" y="705"/>
                  </a:lnTo>
                  <a:lnTo>
                    <a:pt x="83103" y="1882"/>
                  </a:lnTo>
                  <a:lnTo>
                    <a:pt x="82662" y="3371"/>
                  </a:lnTo>
                  <a:lnTo>
                    <a:pt x="54045" y="48335"/>
                  </a:lnTo>
                  <a:lnTo>
                    <a:pt x="26203" y="94159"/>
                  </a:lnTo>
                  <a:lnTo>
                    <a:pt x="963" y="141265"/>
                  </a:lnTo>
                  <a:lnTo>
                    <a:pt x="0" y="143923"/>
                  </a:lnTo>
                  <a:lnTo>
                    <a:pt x="1154" y="144632"/>
                  </a:lnTo>
                  <a:lnTo>
                    <a:pt x="44087" y="146014"/>
                  </a:lnTo>
                  <a:lnTo>
                    <a:pt x="69079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929"/>
            <p:cNvSpPr/>
            <p:nvPr>
              <p:custDataLst>
                <p:tags r:id="rId12"/>
              </p:custDataLst>
            </p:nvPr>
          </p:nvSpPr>
          <p:spPr>
            <a:xfrm>
              <a:off x="1174750" y="3266265"/>
              <a:ext cx="189618" cy="283969"/>
            </a:xfrm>
            <a:custGeom>
              <a:avLst/>
              <a:gdLst/>
              <a:ahLst/>
              <a:cxnLst/>
              <a:rect l="0" t="0" r="0" b="0"/>
              <a:pathLst>
                <a:path w="189618" h="283969">
                  <a:moveTo>
                    <a:pt x="184150" y="48435"/>
                  </a:moveTo>
                  <a:lnTo>
                    <a:pt x="184150" y="48435"/>
                  </a:lnTo>
                  <a:lnTo>
                    <a:pt x="188514" y="38296"/>
                  </a:lnTo>
                  <a:lnTo>
                    <a:pt x="189617" y="30758"/>
                  </a:lnTo>
                  <a:lnTo>
                    <a:pt x="186867" y="18581"/>
                  </a:lnTo>
                  <a:lnTo>
                    <a:pt x="179713" y="10237"/>
                  </a:lnTo>
                  <a:lnTo>
                    <a:pt x="174842" y="6036"/>
                  </a:lnTo>
                  <a:lnTo>
                    <a:pt x="161904" y="1369"/>
                  </a:lnTo>
                  <a:lnTo>
                    <a:pt x="145335" y="0"/>
                  </a:lnTo>
                  <a:lnTo>
                    <a:pt x="112912" y="4607"/>
                  </a:lnTo>
                  <a:lnTo>
                    <a:pt x="91341" y="13434"/>
                  </a:lnTo>
                  <a:lnTo>
                    <a:pt x="62734" y="37045"/>
                  </a:lnTo>
                  <a:lnTo>
                    <a:pt x="43125" y="59642"/>
                  </a:lnTo>
                  <a:lnTo>
                    <a:pt x="36806" y="73171"/>
                  </a:lnTo>
                  <a:lnTo>
                    <a:pt x="35120" y="79742"/>
                  </a:lnTo>
                  <a:lnTo>
                    <a:pt x="36114" y="86240"/>
                  </a:lnTo>
                  <a:lnTo>
                    <a:pt x="42862" y="99104"/>
                  </a:lnTo>
                  <a:lnTo>
                    <a:pt x="61932" y="118246"/>
                  </a:lnTo>
                  <a:lnTo>
                    <a:pt x="103799" y="143677"/>
                  </a:lnTo>
                  <a:lnTo>
                    <a:pt x="149071" y="169083"/>
                  </a:lnTo>
                  <a:lnTo>
                    <a:pt x="158647" y="175434"/>
                  </a:lnTo>
                  <a:lnTo>
                    <a:pt x="165032" y="184607"/>
                  </a:lnTo>
                  <a:lnTo>
                    <a:pt x="172125" y="207968"/>
                  </a:lnTo>
                  <a:lnTo>
                    <a:pt x="169633" y="229170"/>
                  </a:lnTo>
                  <a:lnTo>
                    <a:pt x="166006" y="238775"/>
                  </a:lnTo>
                  <a:lnTo>
                    <a:pt x="152567" y="253210"/>
                  </a:lnTo>
                  <a:lnTo>
                    <a:pt x="111824" y="273975"/>
                  </a:lnTo>
                  <a:lnTo>
                    <a:pt x="75466" y="283968"/>
                  </a:lnTo>
                  <a:lnTo>
                    <a:pt x="31736" y="283526"/>
                  </a:lnTo>
                  <a:lnTo>
                    <a:pt x="0" y="2770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930"/>
            <p:cNvSpPr/>
            <p:nvPr>
              <p:custDataLst>
                <p:tags r:id="rId13"/>
              </p:custDataLst>
            </p:nvPr>
          </p:nvSpPr>
          <p:spPr>
            <a:xfrm>
              <a:off x="1365250" y="28575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931"/>
            <p:cNvSpPr/>
            <p:nvPr>
              <p:custDataLst>
                <p:tags r:id="rId14"/>
              </p:custDataLst>
            </p:nvPr>
          </p:nvSpPr>
          <p:spPr>
            <a:xfrm>
              <a:off x="1384300" y="25527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8728" y="43640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932"/>
            <p:cNvSpPr/>
            <p:nvPr>
              <p:custDataLst>
                <p:tags r:id="rId15"/>
              </p:custDataLst>
            </p:nvPr>
          </p:nvSpPr>
          <p:spPr>
            <a:xfrm>
              <a:off x="1422400" y="2298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933"/>
            <p:cNvSpPr/>
            <p:nvPr>
              <p:custDataLst>
                <p:tags r:id="rId16"/>
              </p:custDataLst>
            </p:nvPr>
          </p:nvSpPr>
          <p:spPr>
            <a:xfrm>
              <a:off x="1409700" y="2305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934"/>
            <p:cNvSpPr/>
            <p:nvPr>
              <p:custDataLst>
                <p:tags r:id="rId17"/>
              </p:custDataLst>
            </p:nvPr>
          </p:nvSpPr>
          <p:spPr>
            <a:xfrm>
              <a:off x="1399692" y="1780917"/>
              <a:ext cx="124309" cy="111384"/>
            </a:xfrm>
            <a:custGeom>
              <a:avLst/>
              <a:gdLst/>
              <a:ahLst/>
              <a:cxnLst/>
              <a:rect l="0" t="0" r="0" b="0"/>
              <a:pathLst>
                <a:path w="124309" h="111384">
                  <a:moveTo>
                    <a:pt x="3658" y="16133"/>
                  </a:moveTo>
                  <a:lnTo>
                    <a:pt x="3658" y="16133"/>
                  </a:lnTo>
                  <a:lnTo>
                    <a:pt x="287" y="16133"/>
                  </a:lnTo>
                  <a:lnTo>
                    <a:pt x="0" y="15427"/>
                  </a:lnTo>
                  <a:lnTo>
                    <a:pt x="1562" y="12762"/>
                  </a:lnTo>
                  <a:lnTo>
                    <a:pt x="6408" y="7295"/>
                  </a:lnTo>
                  <a:lnTo>
                    <a:pt x="10289" y="5149"/>
                  </a:lnTo>
                  <a:lnTo>
                    <a:pt x="25698" y="0"/>
                  </a:lnTo>
                  <a:lnTo>
                    <a:pt x="33679" y="1437"/>
                  </a:lnTo>
                  <a:lnTo>
                    <a:pt x="49477" y="9584"/>
                  </a:lnTo>
                  <a:lnTo>
                    <a:pt x="57654" y="18867"/>
                  </a:lnTo>
                  <a:lnTo>
                    <a:pt x="62934" y="30048"/>
                  </a:lnTo>
                  <a:lnTo>
                    <a:pt x="65281" y="42073"/>
                  </a:lnTo>
                  <a:lnTo>
                    <a:pt x="63231" y="60743"/>
                  </a:lnTo>
                  <a:lnTo>
                    <a:pt x="51853" y="84603"/>
                  </a:lnTo>
                  <a:lnTo>
                    <a:pt x="39079" y="101718"/>
                  </a:lnTo>
                  <a:lnTo>
                    <a:pt x="39266" y="102823"/>
                  </a:lnTo>
                  <a:lnTo>
                    <a:pt x="40097" y="103559"/>
                  </a:lnTo>
                  <a:lnTo>
                    <a:pt x="44783" y="102497"/>
                  </a:lnTo>
                  <a:lnTo>
                    <a:pt x="52980" y="100378"/>
                  </a:lnTo>
                  <a:lnTo>
                    <a:pt x="89245" y="98906"/>
                  </a:lnTo>
                  <a:lnTo>
                    <a:pt x="103786" y="102545"/>
                  </a:lnTo>
                  <a:lnTo>
                    <a:pt x="124308" y="111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935"/>
            <p:cNvSpPr/>
            <p:nvPr>
              <p:custDataLst>
                <p:tags r:id="rId18"/>
              </p:custDataLst>
            </p:nvPr>
          </p:nvSpPr>
          <p:spPr>
            <a:xfrm>
              <a:off x="1282700" y="1591723"/>
              <a:ext cx="120651" cy="250343"/>
            </a:xfrm>
            <a:custGeom>
              <a:avLst/>
              <a:gdLst/>
              <a:ahLst/>
              <a:cxnLst/>
              <a:rect l="0" t="0" r="0" b="0"/>
              <a:pathLst>
                <a:path w="120651" h="250343">
                  <a:moveTo>
                    <a:pt x="120650" y="27527"/>
                  </a:moveTo>
                  <a:lnTo>
                    <a:pt x="120650" y="27527"/>
                  </a:lnTo>
                  <a:lnTo>
                    <a:pt x="120650" y="20785"/>
                  </a:lnTo>
                  <a:lnTo>
                    <a:pt x="116887" y="13712"/>
                  </a:lnTo>
                  <a:lnTo>
                    <a:pt x="110511" y="6570"/>
                  </a:lnTo>
                  <a:lnTo>
                    <a:pt x="102973" y="1044"/>
                  </a:lnTo>
                  <a:lnTo>
                    <a:pt x="93038" y="0"/>
                  </a:lnTo>
                  <a:lnTo>
                    <a:pt x="66042" y="1706"/>
                  </a:lnTo>
                  <a:lnTo>
                    <a:pt x="50048" y="9466"/>
                  </a:lnTo>
                  <a:lnTo>
                    <a:pt x="20156" y="34072"/>
                  </a:lnTo>
                  <a:lnTo>
                    <a:pt x="7070" y="52985"/>
                  </a:lnTo>
                  <a:lnTo>
                    <a:pt x="2095" y="68623"/>
                  </a:lnTo>
                  <a:lnTo>
                    <a:pt x="621" y="82194"/>
                  </a:lnTo>
                  <a:lnTo>
                    <a:pt x="2530" y="86549"/>
                  </a:lnTo>
                  <a:lnTo>
                    <a:pt x="22686" y="105560"/>
                  </a:lnTo>
                  <a:lnTo>
                    <a:pt x="65143" y="136962"/>
                  </a:lnTo>
                  <a:lnTo>
                    <a:pt x="79047" y="148837"/>
                  </a:lnTo>
                  <a:lnTo>
                    <a:pt x="90841" y="168128"/>
                  </a:lnTo>
                  <a:lnTo>
                    <a:pt x="97393" y="189993"/>
                  </a:lnTo>
                  <a:lnTo>
                    <a:pt x="96673" y="201099"/>
                  </a:lnTo>
                  <a:lnTo>
                    <a:pt x="90238" y="212620"/>
                  </a:lnTo>
                  <a:lnTo>
                    <a:pt x="79617" y="224091"/>
                  </a:lnTo>
                  <a:lnTo>
                    <a:pt x="41668" y="247344"/>
                  </a:lnTo>
                  <a:lnTo>
                    <a:pt x="25104" y="250342"/>
                  </a:lnTo>
                  <a:lnTo>
                    <a:pt x="0" y="2497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936"/>
            <p:cNvSpPr/>
            <p:nvPr>
              <p:custDataLst>
                <p:tags r:id="rId19"/>
              </p:custDataLst>
            </p:nvPr>
          </p:nvSpPr>
          <p:spPr>
            <a:xfrm>
              <a:off x="1543050" y="11112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6301" y="49100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937"/>
            <p:cNvSpPr/>
            <p:nvPr>
              <p:custDataLst>
                <p:tags r:id="rId20"/>
              </p:custDataLst>
            </p:nvPr>
          </p:nvSpPr>
          <p:spPr>
            <a:xfrm>
              <a:off x="1308100" y="802603"/>
              <a:ext cx="266701" cy="346748"/>
            </a:xfrm>
            <a:custGeom>
              <a:avLst/>
              <a:gdLst/>
              <a:ahLst/>
              <a:cxnLst/>
              <a:rect l="0" t="0" r="0" b="0"/>
              <a:pathLst>
                <a:path w="266701" h="346748">
                  <a:moveTo>
                    <a:pt x="266700" y="60997"/>
                  </a:moveTo>
                  <a:lnTo>
                    <a:pt x="266700" y="60997"/>
                  </a:lnTo>
                  <a:lnTo>
                    <a:pt x="262336" y="50858"/>
                  </a:lnTo>
                  <a:lnTo>
                    <a:pt x="261233" y="43320"/>
                  </a:lnTo>
                  <a:lnTo>
                    <a:pt x="255098" y="35267"/>
                  </a:lnTo>
                  <a:lnTo>
                    <a:pt x="230541" y="18598"/>
                  </a:lnTo>
                  <a:lnTo>
                    <a:pt x="188375" y="3129"/>
                  </a:lnTo>
                  <a:lnTo>
                    <a:pt x="164155" y="0"/>
                  </a:lnTo>
                  <a:lnTo>
                    <a:pt x="119978" y="11722"/>
                  </a:lnTo>
                  <a:lnTo>
                    <a:pt x="77882" y="36441"/>
                  </a:lnTo>
                  <a:lnTo>
                    <a:pt x="45340" y="69479"/>
                  </a:lnTo>
                  <a:lnTo>
                    <a:pt x="24566" y="102707"/>
                  </a:lnTo>
                  <a:lnTo>
                    <a:pt x="21737" y="122339"/>
                  </a:lnTo>
                  <a:lnTo>
                    <a:pt x="25889" y="140471"/>
                  </a:lnTo>
                  <a:lnTo>
                    <a:pt x="34789" y="157937"/>
                  </a:lnTo>
                  <a:lnTo>
                    <a:pt x="72959" y="196510"/>
                  </a:lnTo>
                  <a:lnTo>
                    <a:pt x="115620" y="230157"/>
                  </a:lnTo>
                  <a:lnTo>
                    <a:pt x="129703" y="244129"/>
                  </a:lnTo>
                  <a:lnTo>
                    <a:pt x="138314" y="257395"/>
                  </a:lnTo>
                  <a:lnTo>
                    <a:pt x="139482" y="264601"/>
                  </a:lnTo>
                  <a:lnTo>
                    <a:pt x="137016" y="280134"/>
                  </a:lnTo>
                  <a:lnTo>
                    <a:pt x="120952" y="304746"/>
                  </a:lnTo>
                  <a:lnTo>
                    <a:pt x="94947" y="323170"/>
                  </a:lnTo>
                  <a:lnTo>
                    <a:pt x="55261" y="340626"/>
                  </a:lnTo>
                  <a:lnTo>
                    <a:pt x="9509" y="346210"/>
                  </a:lnTo>
                  <a:lnTo>
                    <a:pt x="0" y="3467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854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SMARTInkShape-Group384"/>
          <p:cNvGrpSpPr/>
          <p:nvPr/>
        </p:nvGrpSpPr>
        <p:grpSpPr>
          <a:xfrm>
            <a:off x="1123950" y="713075"/>
            <a:ext cx="806451" cy="726440"/>
            <a:chOff x="1123950" y="713075"/>
            <a:chExt cx="806451" cy="726440"/>
          </a:xfrm>
        </p:grpSpPr>
        <p:sp>
          <p:nvSpPr>
            <p:cNvPr id="156" name="SMARTInkShape-1938"/>
            <p:cNvSpPr/>
            <p:nvPr>
              <p:custDataLst>
                <p:tags r:id="rId57"/>
              </p:custDataLst>
            </p:nvPr>
          </p:nvSpPr>
          <p:spPr>
            <a:xfrm>
              <a:off x="1174750" y="729340"/>
              <a:ext cx="209551" cy="508911"/>
            </a:xfrm>
            <a:custGeom>
              <a:avLst/>
              <a:gdLst/>
              <a:ahLst/>
              <a:cxnLst/>
              <a:rect l="0" t="0" r="0" b="0"/>
              <a:pathLst>
                <a:path w="209551" h="508911">
                  <a:moveTo>
                    <a:pt x="0" y="508910"/>
                  </a:moveTo>
                  <a:lnTo>
                    <a:pt x="0" y="508910"/>
                  </a:lnTo>
                  <a:lnTo>
                    <a:pt x="5467" y="508910"/>
                  </a:lnTo>
                  <a:lnTo>
                    <a:pt x="21930" y="473754"/>
                  </a:lnTo>
                  <a:lnTo>
                    <a:pt x="33030" y="440368"/>
                  </a:lnTo>
                  <a:lnTo>
                    <a:pt x="38953" y="416649"/>
                  </a:lnTo>
                  <a:lnTo>
                    <a:pt x="45019" y="390253"/>
                  </a:lnTo>
                  <a:lnTo>
                    <a:pt x="50474" y="355722"/>
                  </a:lnTo>
                  <a:lnTo>
                    <a:pt x="55521" y="315768"/>
                  </a:lnTo>
                  <a:lnTo>
                    <a:pt x="60298" y="272198"/>
                  </a:lnTo>
                  <a:lnTo>
                    <a:pt x="64893" y="227630"/>
                  </a:lnTo>
                  <a:lnTo>
                    <a:pt x="69367" y="182396"/>
                  </a:lnTo>
                  <a:lnTo>
                    <a:pt x="73762" y="136717"/>
                  </a:lnTo>
                  <a:lnTo>
                    <a:pt x="78102" y="100620"/>
                  </a:lnTo>
                  <a:lnTo>
                    <a:pt x="82407" y="70911"/>
                  </a:lnTo>
                  <a:lnTo>
                    <a:pt x="89542" y="27788"/>
                  </a:lnTo>
                  <a:lnTo>
                    <a:pt x="94264" y="1662"/>
                  </a:lnTo>
                  <a:lnTo>
                    <a:pt x="96004" y="0"/>
                  </a:lnTo>
                  <a:lnTo>
                    <a:pt x="97869" y="303"/>
                  </a:lnTo>
                  <a:lnTo>
                    <a:pt x="103866" y="41182"/>
                  </a:lnTo>
                  <a:lnTo>
                    <a:pt x="108049" y="66564"/>
                  </a:lnTo>
                  <a:lnTo>
                    <a:pt x="113661" y="96890"/>
                  </a:lnTo>
                  <a:lnTo>
                    <a:pt x="120224" y="130513"/>
                  </a:lnTo>
                  <a:lnTo>
                    <a:pt x="128832" y="167040"/>
                  </a:lnTo>
                  <a:lnTo>
                    <a:pt x="138805" y="205502"/>
                  </a:lnTo>
                  <a:lnTo>
                    <a:pt x="149687" y="245255"/>
                  </a:lnTo>
                  <a:lnTo>
                    <a:pt x="160469" y="283751"/>
                  </a:lnTo>
                  <a:lnTo>
                    <a:pt x="171185" y="321410"/>
                  </a:lnTo>
                  <a:lnTo>
                    <a:pt x="181857" y="358510"/>
                  </a:lnTo>
                  <a:lnTo>
                    <a:pt x="189677" y="388888"/>
                  </a:lnTo>
                  <a:lnTo>
                    <a:pt x="195596" y="414784"/>
                  </a:lnTo>
                  <a:lnTo>
                    <a:pt x="203348" y="455787"/>
                  </a:lnTo>
                  <a:lnTo>
                    <a:pt x="209550" y="508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939"/>
            <p:cNvSpPr/>
            <p:nvPr>
              <p:custDataLst>
                <p:tags r:id="rId58"/>
              </p:custDataLst>
            </p:nvPr>
          </p:nvSpPr>
          <p:spPr>
            <a:xfrm>
              <a:off x="1211338" y="977900"/>
              <a:ext cx="172963" cy="107951"/>
            </a:xfrm>
            <a:custGeom>
              <a:avLst/>
              <a:gdLst/>
              <a:ahLst/>
              <a:cxnLst/>
              <a:rect l="0" t="0" r="0" b="0"/>
              <a:pathLst>
                <a:path w="172963" h="107951">
                  <a:moveTo>
                    <a:pt x="52312" y="107950"/>
                  </a:moveTo>
                  <a:lnTo>
                    <a:pt x="52312" y="107950"/>
                  </a:lnTo>
                  <a:lnTo>
                    <a:pt x="6048" y="102188"/>
                  </a:lnTo>
                  <a:lnTo>
                    <a:pt x="0" y="101861"/>
                  </a:lnTo>
                  <a:lnTo>
                    <a:pt x="504" y="100363"/>
                  </a:lnTo>
                  <a:lnTo>
                    <a:pt x="35586" y="73833"/>
                  </a:lnTo>
                  <a:lnTo>
                    <a:pt x="67221" y="55157"/>
                  </a:lnTo>
                  <a:lnTo>
                    <a:pt x="103388" y="35803"/>
                  </a:lnTo>
                  <a:lnTo>
                    <a:pt x="149839" y="11863"/>
                  </a:lnTo>
                  <a:lnTo>
                    <a:pt x="1729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940"/>
            <p:cNvSpPr/>
            <p:nvPr>
              <p:custDataLst>
                <p:tags r:id="rId59"/>
              </p:custDataLst>
            </p:nvPr>
          </p:nvSpPr>
          <p:spPr>
            <a:xfrm>
              <a:off x="1428750" y="713075"/>
              <a:ext cx="285751" cy="440990"/>
            </a:xfrm>
            <a:custGeom>
              <a:avLst/>
              <a:gdLst/>
              <a:ahLst/>
              <a:cxnLst/>
              <a:rect l="0" t="0" r="0" b="0"/>
              <a:pathLst>
                <a:path w="285751" h="440990">
                  <a:moveTo>
                    <a:pt x="0" y="80675"/>
                  </a:moveTo>
                  <a:lnTo>
                    <a:pt x="0" y="80675"/>
                  </a:lnTo>
                  <a:lnTo>
                    <a:pt x="6481" y="56033"/>
                  </a:lnTo>
                  <a:lnTo>
                    <a:pt x="26680" y="25138"/>
                  </a:lnTo>
                  <a:lnTo>
                    <a:pt x="32603" y="18250"/>
                  </a:lnTo>
                  <a:lnTo>
                    <a:pt x="61166" y="1815"/>
                  </a:lnTo>
                  <a:lnTo>
                    <a:pt x="78690" y="0"/>
                  </a:lnTo>
                  <a:lnTo>
                    <a:pt x="86327" y="1492"/>
                  </a:lnTo>
                  <a:lnTo>
                    <a:pt x="92829" y="8131"/>
                  </a:lnTo>
                  <a:lnTo>
                    <a:pt x="103817" y="30559"/>
                  </a:lnTo>
                  <a:lnTo>
                    <a:pt x="109641" y="66868"/>
                  </a:lnTo>
                  <a:lnTo>
                    <a:pt x="109407" y="114050"/>
                  </a:lnTo>
                  <a:lnTo>
                    <a:pt x="105394" y="142436"/>
                  </a:lnTo>
                  <a:lnTo>
                    <a:pt x="99896" y="172649"/>
                  </a:lnTo>
                  <a:lnTo>
                    <a:pt x="91997" y="204080"/>
                  </a:lnTo>
                  <a:lnTo>
                    <a:pt x="82498" y="236323"/>
                  </a:lnTo>
                  <a:lnTo>
                    <a:pt x="71932" y="269107"/>
                  </a:lnTo>
                  <a:lnTo>
                    <a:pt x="62771" y="298018"/>
                  </a:lnTo>
                  <a:lnTo>
                    <a:pt x="54548" y="324348"/>
                  </a:lnTo>
                  <a:lnTo>
                    <a:pt x="41882" y="369597"/>
                  </a:lnTo>
                  <a:lnTo>
                    <a:pt x="36253" y="403818"/>
                  </a:lnTo>
                  <a:lnTo>
                    <a:pt x="39396" y="425613"/>
                  </a:lnTo>
                  <a:lnTo>
                    <a:pt x="43197" y="433400"/>
                  </a:lnTo>
                  <a:lnTo>
                    <a:pt x="51376" y="437886"/>
                  </a:lnTo>
                  <a:lnTo>
                    <a:pt x="75515" y="440989"/>
                  </a:lnTo>
                  <a:lnTo>
                    <a:pt x="112584" y="438135"/>
                  </a:lnTo>
                  <a:lnTo>
                    <a:pt x="155871" y="432868"/>
                  </a:lnTo>
                  <a:lnTo>
                    <a:pt x="198628" y="428176"/>
                  </a:lnTo>
                  <a:lnTo>
                    <a:pt x="235505" y="423738"/>
                  </a:lnTo>
                  <a:lnTo>
                    <a:pt x="285750" y="417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941"/>
            <p:cNvSpPr/>
            <p:nvPr>
              <p:custDataLst>
                <p:tags r:id="rId60"/>
              </p:custDataLst>
            </p:nvPr>
          </p:nvSpPr>
          <p:spPr>
            <a:xfrm>
              <a:off x="1123950" y="1250950"/>
              <a:ext cx="508001" cy="177801"/>
            </a:xfrm>
            <a:custGeom>
              <a:avLst/>
              <a:gdLst/>
              <a:ahLst/>
              <a:cxnLst/>
              <a:rect l="0" t="0" r="0" b="0"/>
              <a:pathLst>
                <a:path w="508001" h="177801">
                  <a:moveTo>
                    <a:pt x="0" y="177800"/>
                  </a:moveTo>
                  <a:lnTo>
                    <a:pt x="0" y="177800"/>
                  </a:lnTo>
                  <a:lnTo>
                    <a:pt x="33893" y="163367"/>
                  </a:lnTo>
                  <a:lnTo>
                    <a:pt x="75036" y="145280"/>
                  </a:lnTo>
                  <a:lnTo>
                    <a:pt x="105763" y="133542"/>
                  </a:lnTo>
                  <a:lnTo>
                    <a:pt x="140359" y="120778"/>
                  </a:lnTo>
                  <a:lnTo>
                    <a:pt x="178239" y="107330"/>
                  </a:lnTo>
                  <a:lnTo>
                    <a:pt x="218309" y="93425"/>
                  </a:lnTo>
                  <a:lnTo>
                    <a:pt x="259840" y="79217"/>
                  </a:lnTo>
                  <a:lnTo>
                    <a:pt x="299521" y="66217"/>
                  </a:lnTo>
                  <a:lnTo>
                    <a:pt x="337970" y="54022"/>
                  </a:lnTo>
                  <a:lnTo>
                    <a:pt x="375596" y="42365"/>
                  </a:lnTo>
                  <a:lnTo>
                    <a:pt x="407031" y="32477"/>
                  </a:lnTo>
                  <a:lnTo>
                    <a:pt x="434337" y="23768"/>
                  </a:lnTo>
                  <a:lnTo>
                    <a:pt x="475261" y="10563"/>
                  </a:lnTo>
                  <a:lnTo>
                    <a:pt x="508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942"/>
            <p:cNvSpPr/>
            <p:nvPr>
              <p:custDataLst>
                <p:tags r:id="rId61"/>
              </p:custDataLst>
            </p:nvPr>
          </p:nvSpPr>
          <p:spPr>
            <a:xfrm>
              <a:off x="1269124" y="1295400"/>
              <a:ext cx="413627" cy="144115"/>
            </a:xfrm>
            <a:custGeom>
              <a:avLst/>
              <a:gdLst/>
              <a:ahLst/>
              <a:cxnLst/>
              <a:rect l="0" t="0" r="0" b="0"/>
              <a:pathLst>
                <a:path w="413627" h="144115">
                  <a:moveTo>
                    <a:pt x="165976" y="38100"/>
                  </a:moveTo>
                  <a:lnTo>
                    <a:pt x="165976" y="38100"/>
                  </a:lnTo>
                  <a:lnTo>
                    <a:pt x="135872" y="55033"/>
                  </a:lnTo>
                  <a:lnTo>
                    <a:pt x="88391" y="81609"/>
                  </a:lnTo>
                  <a:lnTo>
                    <a:pt x="41418" y="107532"/>
                  </a:lnTo>
                  <a:lnTo>
                    <a:pt x="1678" y="135813"/>
                  </a:lnTo>
                  <a:lnTo>
                    <a:pt x="0" y="140637"/>
                  </a:lnTo>
                  <a:lnTo>
                    <a:pt x="3820" y="143147"/>
                  </a:lnTo>
                  <a:lnTo>
                    <a:pt x="11305" y="144114"/>
                  </a:lnTo>
                  <a:lnTo>
                    <a:pt x="51607" y="132019"/>
                  </a:lnTo>
                  <a:lnTo>
                    <a:pt x="79147" y="121880"/>
                  </a:lnTo>
                  <a:lnTo>
                    <a:pt x="114440" y="109475"/>
                  </a:lnTo>
                  <a:lnTo>
                    <a:pt x="154902" y="95561"/>
                  </a:lnTo>
                  <a:lnTo>
                    <a:pt x="198810" y="80641"/>
                  </a:lnTo>
                  <a:lnTo>
                    <a:pt x="242193" y="65049"/>
                  </a:lnTo>
                  <a:lnTo>
                    <a:pt x="285226" y="49011"/>
                  </a:lnTo>
                  <a:lnTo>
                    <a:pt x="328026" y="32674"/>
                  </a:lnTo>
                  <a:lnTo>
                    <a:pt x="413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943"/>
            <p:cNvSpPr/>
            <p:nvPr>
              <p:custDataLst>
                <p:tags r:id="rId62"/>
              </p:custDataLst>
            </p:nvPr>
          </p:nvSpPr>
          <p:spPr>
            <a:xfrm>
              <a:off x="1885950" y="923729"/>
              <a:ext cx="6351" cy="9722"/>
            </a:xfrm>
            <a:custGeom>
              <a:avLst/>
              <a:gdLst/>
              <a:ahLst/>
              <a:cxnLst/>
              <a:rect l="0" t="0" r="0" b="0"/>
              <a:pathLst>
                <a:path w="6351" h="9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63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944"/>
            <p:cNvSpPr/>
            <p:nvPr>
              <p:custDataLst>
                <p:tags r:id="rId63"/>
              </p:custDataLst>
            </p:nvPr>
          </p:nvSpPr>
          <p:spPr>
            <a:xfrm>
              <a:off x="1898650" y="11303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317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385"/>
          <p:cNvGrpSpPr/>
          <p:nvPr/>
        </p:nvGrpSpPr>
        <p:grpSpPr>
          <a:xfrm>
            <a:off x="3074283" y="938469"/>
            <a:ext cx="672218" cy="331532"/>
            <a:chOff x="3074283" y="938469"/>
            <a:chExt cx="672218" cy="331532"/>
          </a:xfrm>
        </p:grpSpPr>
        <p:sp>
          <p:nvSpPr>
            <p:cNvPr id="164" name="SMARTInkShape-1945"/>
            <p:cNvSpPr/>
            <p:nvPr>
              <p:custDataLst>
                <p:tags r:id="rId54"/>
              </p:custDataLst>
            </p:nvPr>
          </p:nvSpPr>
          <p:spPr>
            <a:xfrm>
              <a:off x="3074283" y="938469"/>
              <a:ext cx="380118" cy="331532"/>
            </a:xfrm>
            <a:custGeom>
              <a:avLst/>
              <a:gdLst/>
              <a:ahLst/>
              <a:cxnLst/>
              <a:rect l="0" t="0" r="0" b="0"/>
              <a:pathLst>
                <a:path w="380118" h="331532">
                  <a:moveTo>
                    <a:pt x="5467" y="331531"/>
                  </a:moveTo>
                  <a:lnTo>
                    <a:pt x="5467" y="331531"/>
                  </a:lnTo>
                  <a:lnTo>
                    <a:pt x="2096" y="331531"/>
                  </a:lnTo>
                  <a:lnTo>
                    <a:pt x="1103" y="330825"/>
                  </a:lnTo>
                  <a:lnTo>
                    <a:pt x="441" y="329650"/>
                  </a:lnTo>
                  <a:lnTo>
                    <a:pt x="0" y="328160"/>
                  </a:lnTo>
                  <a:lnTo>
                    <a:pt x="2750" y="319322"/>
                  </a:lnTo>
                  <a:lnTo>
                    <a:pt x="18226" y="276347"/>
                  </a:lnTo>
                  <a:lnTo>
                    <a:pt x="26416" y="242038"/>
                  </a:lnTo>
                  <a:lnTo>
                    <a:pt x="33827" y="209206"/>
                  </a:lnTo>
                  <a:lnTo>
                    <a:pt x="41825" y="166392"/>
                  </a:lnTo>
                  <a:lnTo>
                    <a:pt x="50083" y="121023"/>
                  </a:lnTo>
                  <a:lnTo>
                    <a:pt x="57046" y="78516"/>
                  </a:lnTo>
                  <a:lnTo>
                    <a:pt x="60261" y="32903"/>
                  </a:lnTo>
                  <a:lnTo>
                    <a:pt x="56933" y="393"/>
                  </a:lnTo>
                  <a:lnTo>
                    <a:pt x="56005" y="0"/>
                  </a:lnTo>
                  <a:lnTo>
                    <a:pt x="54681" y="1149"/>
                  </a:lnTo>
                  <a:lnTo>
                    <a:pt x="53093" y="3326"/>
                  </a:lnTo>
                  <a:lnTo>
                    <a:pt x="51250" y="44424"/>
                  </a:lnTo>
                  <a:lnTo>
                    <a:pt x="53567" y="79280"/>
                  </a:lnTo>
                  <a:lnTo>
                    <a:pt x="58830" y="118290"/>
                  </a:lnTo>
                  <a:lnTo>
                    <a:pt x="67989" y="157735"/>
                  </a:lnTo>
                  <a:lnTo>
                    <a:pt x="83820" y="194081"/>
                  </a:lnTo>
                  <a:lnTo>
                    <a:pt x="100733" y="217761"/>
                  </a:lnTo>
                  <a:lnTo>
                    <a:pt x="117657" y="231578"/>
                  </a:lnTo>
                  <a:lnTo>
                    <a:pt x="134587" y="237718"/>
                  </a:lnTo>
                  <a:lnTo>
                    <a:pt x="151518" y="234803"/>
                  </a:lnTo>
                  <a:lnTo>
                    <a:pt x="159985" y="231062"/>
                  </a:lnTo>
                  <a:lnTo>
                    <a:pt x="185384" y="202201"/>
                  </a:lnTo>
                  <a:lnTo>
                    <a:pt x="210784" y="158999"/>
                  </a:lnTo>
                  <a:lnTo>
                    <a:pt x="223954" y="121265"/>
                  </a:lnTo>
                  <a:lnTo>
                    <a:pt x="233806" y="82152"/>
                  </a:lnTo>
                  <a:lnTo>
                    <a:pt x="242613" y="39154"/>
                  </a:lnTo>
                  <a:lnTo>
                    <a:pt x="246220" y="12104"/>
                  </a:lnTo>
                  <a:lnTo>
                    <a:pt x="245697" y="12041"/>
                  </a:lnTo>
                  <a:lnTo>
                    <a:pt x="243233" y="15734"/>
                  </a:lnTo>
                  <a:lnTo>
                    <a:pt x="246748" y="55655"/>
                  </a:lnTo>
                  <a:lnTo>
                    <a:pt x="257894" y="100996"/>
                  </a:lnTo>
                  <a:lnTo>
                    <a:pt x="279148" y="148062"/>
                  </a:lnTo>
                  <a:lnTo>
                    <a:pt x="307475" y="183174"/>
                  </a:lnTo>
                  <a:lnTo>
                    <a:pt x="327841" y="197626"/>
                  </a:lnTo>
                  <a:lnTo>
                    <a:pt x="348651" y="203108"/>
                  </a:lnTo>
                  <a:lnTo>
                    <a:pt x="380117" y="204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946"/>
            <p:cNvSpPr/>
            <p:nvPr>
              <p:custDataLst>
                <p:tags r:id="rId55"/>
              </p:custDataLst>
            </p:nvPr>
          </p:nvSpPr>
          <p:spPr>
            <a:xfrm>
              <a:off x="3549650" y="9906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22604" y="7674"/>
                  </a:lnTo>
                  <a:lnTo>
                    <a:pt x="67626" y="21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947"/>
            <p:cNvSpPr/>
            <p:nvPr>
              <p:custDataLst>
                <p:tags r:id="rId56"/>
              </p:custDataLst>
            </p:nvPr>
          </p:nvSpPr>
          <p:spPr>
            <a:xfrm>
              <a:off x="3594983" y="1054100"/>
              <a:ext cx="151518" cy="25139"/>
            </a:xfrm>
            <a:custGeom>
              <a:avLst/>
              <a:gdLst/>
              <a:ahLst/>
              <a:cxnLst/>
              <a:rect l="0" t="0" r="0" b="0"/>
              <a:pathLst>
                <a:path w="151518" h="25139">
                  <a:moveTo>
                    <a:pt x="5467" y="19050"/>
                  </a:moveTo>
                  <a:lnTo>
                    <a:pt x="5467" y="19050"/>
                  </a:lnTo>
                  <a:lnTo>
                    <a:pt x="0" y="24517"/>
                  </a:lnTo>
                  <a:lnTo>
                    <a:pt x="6120" y="25138"/>
                  </a:lnTo>
                  <a:lnTo>
                    <a:pt x="53130" y="16577"/>
                  </a:lnTo>
                  <a:lnTo>
                    <a:pt x="85212" y="10189"/>
                  </a:lnTo>
                  <a:lnTo>
                    <a:pt x="129362" y="3333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386"/>
          <p:cNvGrpSpPr/>
          <p:nvPr/>
        </p:nvGrpSpPr>
        <p:grpSpPr>
          <a:xfrm>
            <a:off x="4038600" y="835823"/>
            <a:ext cx="482601" cy="269078"/>
            <a:chOff x="4038600" y="835823"/>
            <a:chExt cx="482601" cy="269078"/>
          </a:xfrm>
        </p:grpSpPr>
        <p:sp>
          <p:nvSpPr>
            <p:cNvPr id="168" name="SMARTInkShape-1948"/>
            <p:cNvSpPr/>
            <p:nvPr>
              <p:custDataLst>
                <p:tags r:id="rId52"/>
              </p:custDataLst>
            </p:nvPr>
          </p:nvSpPr>
          <p:spPr>
            <a:xfrm>
              <a:off x="4038600" y="846838"/>
              <a:ext cx="162603" cy="239404"/>
            </a:xfrm>
            <a:custGeom>
              <a:avLst/>
              <a:gdLst/>
              <a:ahLst/>
              <a:cxnLst/>
              <a:rect l="0" t="0" r="0" b="0"/>
              <a:pathLst>
                <a:path w="162603" h="239404">
                  <a:moveTo>
                    <a:pt x="0" y="23112"/>
                  </a:moveTo>
                  <a:lnTo>
                    <a:pt x="0" y="23112"/>
                  </a:lnTo>
                  <a:lnTo>
                    <a:pt x="33257" y="5435"/>
                  </a:lnTo>
                  <a:lnTo>
                    <a:pt x="62457" y="0"/>
                  </a:lnTo>
                  <a:lnTo>
                    <a:pt x="86709" y="1761"/>
                  </a:lnTo>
                  <a:lnTo>
                    <a:pt x="92378" y="4645"/>
                  </a:lnTo>
                  <a:lnTo>
                    <a:pt x="100559" y="13493"/>
                  </a:lnTo>
                  <a:lnTo>
                    <a:pt x="102317" y="18816"/>
                  </a:lnTo>
                  <a:lnTo>
                    <a:pt x="102389" y="30375"/>
                  </a:lnTo>
                  <a:lnTo>
                    <a:pt x="96306" y="42568"/>
                  </a:lnTo>
                  <a:lnTo>
                    <a:pt x="80981" y="59451"/>
                  </a:lnTo>
                  <a:lnTo>
                    <a:pt x="63582" y="74427"/>
                  </a:lnTo>
                  <a:lnTo>
                    <a:pt x="62143" y="76372"/>
                  </a:lnTo>
                  <a:lnTo>
                    <a:pt x="61890" y="77668"/>
                  </a:lnTo>
                  <a:lnTo>
                    <a:pt x="62426" y="78533"/>
                  </a:lnTo>
                  <a:lnTo>
                    <a:pt x="104885" y="101849"/>
                  </a:lnTo>
                  <a:lnTo>
                    <a:pt x="148468" y="131396"/>
                  </a:lnTo>
                  <a:lnTo>
                    <a:pt x="160295" y="143910"/>
                  </a:lnTo>
                  <a:lnTo>
                    <a:pt x="162602" y="150917"/>
                  </a:lnTo>
                  <a:lnTo>
                    <a:pt x="161403" y="166227"/>
                  </a:lnTo>
                  <a:lnTo>
                    <a:pt x="149423" y="190713"/>
                  </a:lnTo>
                  <a:lnTo>
                    <a:pt x="122355" y="212472"/>
                  </a:lnTo>
                  <a:lnTo>
                    <a:pt x="75440" y="236423"/>
                  </a:lnTo>
                  <a:lnTo>
                    <a:pt x="69343" y="239403"/>
                  </a:lnTo>
                  <a:lnTo>
                    <a:pt x="65279" y="239272"/>
                  </a:lnTo>
                  <a:lnTo>
                    <a:pt x="62569" y="237069"/>
                  </a:lnTo>
                  <a:lnTo>
                    <a:pt x="57150" y="226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949"/>
            <p:cNvSpPr/>
            <p:nvPr>
              <p:custDataLst>
                <p:tags r:id="rId53"/>
              </p:custDataLst>
            </p:nvPr>
          </p:nvSpPr>
          <p:spPr>
            <a:xfrm>
              <a:off x="4380497" y="835823"/>
              <a:ext cx="140704" cy="269078"/>
            </a:xfrm>
            <a:custGeom>
              <a:avLst/>
              <a:gdLst/>
              <a:ahLst/>
              <a:cxnLst/>
              <a:rect l="0" t="0" r="0" b="0"/>
              <a:pathLst>
                <a:path w="140704" h="269078">
                  <a:moveTo>
                    <a:pt x="128003" y="72227"/>
                  </a:moveTo>
                  <a:lnTo>
                    <a:pt x="128003" y="72227"/>
                  </a:lnTo>
                  <a:lnTo>
                    <a:pt x="121522" y="61382"/>
                  </a:lnTo>
                  <a:lnTo>
                    <a:pt x="74385" y="16138"/>
                  </a:lnTo>
                  <a:lnTo>
                    <a:pt x="56195" y="4965"/>
                  </a:lnTo>
                  <a:lnTo>
                    <a:pt x="41055" y="0"/>
                  </a:lnTo>
                  <a:lnTo>
                    <a:pt x="17261" y="575"/>
                  </a:lnTo>
                  <a:lnTo>
                    <a:pt x="11136" y="3292"/>
                  </a:lnTo>
                  <a:lnTo>
                    <a:pt x="2449" y="11956"/>
                  </a:lnTo>
                  <a:lnTo>
                    <a:pt x="0" y="26625"/>
                  </a:lnTo>
                  <a:lnTo>
                    <a:pt x="332" y="35476"/>
                  </a:lnTo>
                  <a:lnTo>
                    <a:pt x="6350" y="50954"/>
                  </a:lnTo>
                  <a:lnTo>
                    <a:pt x="10918" y="58045"/>
                  </a:lnTo>
                  <a:lnTo>
                    <a:pt x="25400" y="69687"/>
                  </a:lnTo>
                  <a:lnTo>
                    <a:pt x="42891" y="78154"/>
                  </a:lnTo>
                  <a:lnTo>
                    <a:pt x="60071" y="81917"/>
                  </a:lnTo>
                  <a:lnTo>
                    <a:pt x="67899" y="80803"/>
                  </a:lnTo>
                  <a:lnTo>
                    <a:pt x="87616" y="70535"/>
                  </a:lnTo>
                  <a:lnTo>
                    <a:pt x="97849" y="62397"/>
                  </a:lnTo>
                  <a:lnTo>
                    <a:pt x="100490" y="57745"/>
                  </a:lnTo>
                  <a:lnTo>
                    <a:pt x="100490" y="56222"/>
                  </a:lnTo>
                  <a:lnTo>
                    <a:pt x="99782" y="55207"/>
                  </a:lnTo>
                  <a:lnTo>
                    <a:pt x="98606" y="54530"/>
                  </a:lnTo>
                  <a:lnTo>
                    <a:pt x="97299" y="61304"/>
                  </a:lnTo>
                  <a:lnTo>
                    <a:pt x="99831" y="102133"/>
                  </a:lnTo>
                  <a:lnTo>
                    <a:pt x="108523" y="148273"/>
                  </a:lnTo>
                  <a:lnTo>
                    <a:pt x="120036" y="194321"/>
                  </a:lnTo>
                  <a:lnTo>
                    <a:pt x="131499" y="238213"/>
                  </a:lnTo>
                  <a:lnTo>
                    <a:pt x="140703" y="269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387"/>
          <p:cNvGrpSpPr/>
          <p:nvPr/>
        </p:nvGrpSpPr>
        <p:grpSpPr>
          <a:xfrm>
            <a:off x="3192675" y="1784350"/>
            <a:ext cx="871326" cy="178582"/>
            <a:chOff x="3192675" y="1784350"/>
            <a:chExt cx="871326" cy="178582"/>
          </a:xfrm>
        </p:grpSpPr>
        <p:sp>
          <p:nvSpPr>
            <p:cNvPr id="171" name="SMARTInkShape-1950"/>
            <p:cNvSpPr/>
            <p:nvPr>
              <p:custDataLst>
                <p:tags r:id="rId50"/>
              </p:custDataLst>
            </p:nvPr>
          </p:nvSpPr>
          <p:spPr>
            <a:xfrm>
              <a:off x="3192675" y="1784350"/>
              <a:ext cx="452226" cy="178582"/>
            </a:xfrm>
            <a:custGeom>
              <a:avLst/>
              <a:gdLst/>
              <a:ahLst/>
              <a:cxnLst/>
              <a:rect l="0" t="0" r="0" b="0"/>
              <a:pathLst>
                <a:path w="452226" h="178582">
                  <a:moveTo>
                    <a:pt x="102975" y="69850"/>
                  </a:moveTo>
                  <a:lnTo>
                    <a:pt x="102975" y="69850"/>
                  </a:lnTo>
                  <a:lnTo>
                    <a:pt x="99604" y="66479"/>
                  </a:lnTo>
                  <a:lnTo>
                    <a:pt x="96067" y="64824"/>
                  </a:lnTo>
                  <a:lnTo>
                    <a:pt x="91420" y="63761"/>
                  </a:lnTo>
                  <a:lnTo>
                    <a:pt x="104681" y="102247"/>
                  </a:lnTo>
                  <a:lnTo>
                    <a:pt x="107949" y="132052"/>
                  </a:lnTo>
                  <a:lnTo>
                    <a:pt x="103069" y="150882"/>
                  </a:lnTo>
                  <a:lnTo>
                    <a:pt x="93844" y="166542"/>
                  </a:lnTo>
                  <a:lnTo>
                    <a:pt x="82689" y="175854"/>
                  </a:lnTo>
                  <a:lnTo>
                    <a:pt x="68794" y="178581"/>
                  </a:lnTo>
                  <a:lnTo>
                    <a:pt x="61138" y="178321"/>
                  </a:lnTo>
                  <a:lnTo>
                    <a:pt x="36878" y="167841"/>
                  </a:lnTo>
                  <a:lnTo>
                    <a:pt x="11816" y="137847"/>
                  </a:lnTo>
                  <a:lnTo>
                    <a:pt x="2488" y="117239"/>
                  </a:lnTo>
                  <a:lnTo>
                    <a:pt x="0" y="107793"/>
                  </a:lnTo>
                  <a:lnTo>
                    <a:pt x="459" y="99379"/>
                  </a:lnTo>
                  <a:lnTo>
                    <a:pt x="6612" y="84385"/>
                  </a:lnTo>
                  <a:lnTo>
                    <a:pt x="23929" y="70665"/>
                  </a:lnTo>
                  <a:lnTo>
                    <a:pt x="51616" y="58218"/>
                  </a:lnTo>
                  <a:lnTo>
                    <a:pt x="92143" y="47982"/>
                  </a:lnTo>
                  <a:lnTo>
                    <a:pt x="117626" y="43982"/>
                  </a:lnTo>
                  <a:lnTo>
                    <a:pt x="145903" y="40610"/>
                  </a:lnTo>
                  <a:lnTo>
                    <a:pt x="176044" y="37657"/>
                  </a:lnTo>
                  <a:lnTo>
                    <a:pt x="206015" y="34982"/>
                  </a:lnTo>
                  <a:lnTo>
                    <a:pt x="235874" y="32494"/>
                  </a:lnTo>
                  <a:lnTo>
                    <a:pt x="265658" y="30129"/>
                  </a:lnTo>
                  <a:lnTo>
                    <a:pt x="292569" y="27142"/>
                  </a:lnTo>
                  <a:lnTo>
                    <a:pt x="317565" y="23739"/>
                  </a:lnTo>
                  <a:lnTo>
                    <a:pt x="364154" y="16195"/>
                  </a:lnTo>
                  <a:lnTo>
                    <a:pt x="408378" y="8139"/>
                  </a:lnTo>
                  <a:lnTo>
                    <a:pt x="452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951"/>
            <p:cNvSpPr/>
            <p:nvPr>
              <p:custDataLst>
                <p:tags r:id="rId51"/>
              </p:custDataLst>
            </p:nvPr>
          </p:nvSpPr>
          <p:spPr>
            <a:xfrm>
              <a:off x="3857429" y="1911350"/>
              <a:ext cx="206572" cy="19051"/>
            </a:xfrm>
            <a:custGeom>
              <a:avLst/>
              <a:gdLst/>
              <a:ahLst/>
              <a:cxnLst/>
              <a:rect l="0" t="0" r="0" b="0"/>
              <a:pathLst>
                <a:path w="2065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4"/>
                  </a:lnTo>
                  <a:lnTo>
                    <a:pt x="4646" y="15679"/>
                  </a:lnTo>
                  <a:lnTo>
                    <a:pt x="49980" y="13288"/>
                  </a:lnTo>
                  <a:lnTo>
                    <a:pt x="83353" y="12961"/>
                  </a:lnTo>
                  <a:lnTo>
                    <a:pt x="117470" y="10935"/>
                  </a:lnTo>
                  <a:lnTo>
                    <a:pt x="164649" y="5827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1952"/>
          <p:cNvSpPr/>
          <p:nvPr>
            <p:custDataLst>
              <p:tags r:id="rId1"/>
            </p:custDataLst>
          </p:nvPr>
        </p:nvSpPr>
        <p:spPr>
          <a:xfrm>
            <a:off x="3943350" y="1797050"/>
            <a:ext cx="101601" cy="6351"/>
          </a:xfrm>
          <a:custGeom>
            <a:avLst/>
            <a:gdLst/>
            <a:ahLst/>
            <a:cxnLst/>
            <a:rect l="0" t="0" r="0" b="0"/>
            <a:pathLst>
              <a:path w="101601" h="6351">
                <a:moveTo>
                  <a:pt x="0" y="6350"/>
                </a:moveTo>
                <a:lnTo>
                  <a:pt x="0" y="6350"/>
                </a:lnTo>
                <a:lnTo>
                  <a:pt x="44614" y="1986"/>
                </a:lnTo>
                <a:lnTo>
                  <a:pt x="91847" y="174"/>
                </a:lnTo>
                <a:lnTo>
                  <a:pt x="101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SMARTInkShape-Group389"/>
          <p:cNvGrpSpPr/>
          <p:nvPr/>
        </p:nvGrpSpPr>
        <p:grpSpPr>
          <a:xfrm>
            <a:off x="4447744" y="1678896"/>
            <a:ext cx="276566" cy="340405"/>
            <a:chOff x="4447744" y="1678896"/>
            <a:chExt cx="276566" cy="340405"/>
          </a:xfrm>
        </p:grpSpPr>
        <p:sp>
          <p:nvSpPr>
            <p:cNvPr id="175" name="SMARTInkShape-1953"/>
            <p:cNvSpPr/>
            <p:nvPr>
              <p:custDataLst>
                <p:tags r:id="rId48"/>
              </p:custDataLst>
            </p:nvPr>
          </p:nvSpPr>
          <p:spPr>
            <a:xfrm>
              <a:off x="4447744" y="1697215"/>
              <a:ext cx="16307" cy="296686"/>
            </a:xfrm>
            <a:custGeom>
              <a:avLst/>
              <a:gdLst/>
              <a:ahLst/>
              <a:cxnLst/>
              <a:rect l="0" t="0" r="0" b="0"/>
              <a:pathLst>
                <a:path w="16307" h="296686">
                  <a:moveTo>
                    <a:pt x="16306" y="10935"/>
                  </a:moveTo>
                  <a:lnTo>
                    <a:pt x="16306" y="10935"/>
                  </a:lnTo>
                  <a:lnTo>
                    <a:pt x="10839" y="0"/>
                  </a:lnTo>
                  <a:lnTo>
                    <a:pt x="10544" y="823"/>
                  </a:lnTo>
                  <a:lnTo>
                    <a:pt x="6662" y="36293"/>
                  </a:lnTo>
                  <a:lnTo>
                    <a:pt x="4964" y="71124"/>
                  </a:lnTo>
                  <a:lnTo>
                    <a:pt x="4209" y="112474"/>
                  </a:lnTo>
                  <a:lnTo>
                    <a:pt x="3874" y="156723"/>
                  </a:lnTo>
                  <a:lnTo>
                    <a:pt x="1844" y="198496"/>
                  </a:lnTo>
                  <a:lnTo>
                    <a:pt x="0" y="236112"/>
                  </a:lnTo>
                  <a:lnTo>
                    <a:pt x="3606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954"/>
            <p:cNvSpPr/>
            <p:nvPr>
              <p:custDataLst>
                <p:tags r:id="rId49"/>
              </p:custDataLst>
            </p:nvPr>
          </p:nvSpPr>
          <p:spPr>
            <a:xfrm>
              <a:off x="4560183" y="1678896"/>
              <a:ext cx="164127" cy="340405"/>
            </a:xfrm>
            <a:custGeom>
              <a:avLst/>
              <a:gdLst/>
              <a:ahLst/>
              <a:cxnLst/>
              <a:rect l="0" t="0" r="0" b="0"/>
              <a:pathLst>
                <a:path w="164127" h="340405">
                  <a:moveTo>
                    <a:pt x="5467" y="54654"/>
                  </a:moveTo>
                  <a:lnTo>
                    <a:pt x="5467" y="54654"/>
                  </a:lnTo>
                  <a:lnTo>
                    <a:pt x="2096" y="51283"/>
                  </a:lnTo>
                  <a:lnTo>
                    <a:pt x="441" y="45865"/>
                  </a:lnTo>
                  <a:lnTo>
                    <a:pt x="0" y="42444"/>
                  </a:lnTo>
                  <a:lnTo>
                    <a:pt x="3273" y="34881"/>
                  </a:lnTo>
                  <a:lnTo>
                    <a:pt x="6120" y="30889"/>
                  </a:lnTo>
                  <a:lnTo>
                    <a:pt x="38696" y="10140"/>
                  </a:lnTo>
                  <a:lnTo>
                    <a:pt x="56219" y="3120"/>
                  </a:lnTo>
                  <a:lnTo>
                    <a:pt x="78118" y="0"/>
                  </a:lnTo>
                  <a:lnTo>
                    <a:pt x="107505" y="4986"/>
                  </a:lnTo>
                  <a:lnTo>
                    <a:pt x="121608" y="15410"/>
                  </a:lnTo>
                  <a:lnTo>
                    <a:pt x="127344" y="22141"/>
                  </a:lnTo>
                  <a:lnTo>
                    <a:pt x="129052" y="30157"/>
                  </a:lnTo>
                  <a:lnTo>
                    <a:pt x="125305" y="48470"/>
                  </a:lnTo>
                  <a:lnTo>
                    <a:pt x="107924" y="75242"/>
                  </a:lnTo>
                  <a:lnTo>
                    <a:pt x="77472" y="103092"/>
                  </a:lnTo>
                  <a:lnTo>
                    <a:pt x="54105" y="114970"/>
                  </a:lnTo>
                  <a:lnTo>
                    <a:pt x="48956" y="116739"/>
                  </a:lnTo>
                  <a:lnTo>
                    <a:pt x="48571" y="117210"/>
                  </a:lnTo>
                  <a:lnTo>
                    <a:pt x="49019" y="117525"/>
                  </a:lnTo>
                  <a:lnTo>
                    <a:pt x="93202" y="136134"/>
                  </a:lnTo>
                  <a:lnTo>
                    <a:pt x="126948" y="162601"/>
                  </a:lnTo>
                  <a:lnTo>
                    <a:pt x="148828" y="187532"/>
                  </a:lnTo>
                  <a:lnTo>
                    <a:pt x="160906" y="215076"/>
                  </a:lnTo>
                  <a:lnTo>
                    <a:pt x="164126" y="229335"/>
                  </a:lnTo>
                  <a:lnTo>
                    <a:pt x="160178" y="254586"/>
                  </a:lnTo>
                  <a:lnTo>
                    <a:pt x="155175" y="266259"/>
                  </a:lnTo>
                  <a:lnTo>
                    <a:pt x="121164" y="299542"/>
                  </a:lnTo>
                  <a:lnTo>
                    <a:pt x="78710" y="325004"/>
                  </a:lnTo>
                  <a:lnTo>
                    <a:pt x="49917" y="340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390"/>
          <p:cNvGrpSpPr/>
          <p:nvPr/>
        </p:nvGrpSpPr>
        <p:grpSpPr>
          <a:xfrm>
            <a:off x="1435100" y="3033670"/>
            <a:ext cx="1263651" cy="487238"/>
            <a:chOff x="1435100" y="3033670"/>
            <a:chExt cx="1263651" cy="487238"/>
          </a:xfrm>
        </p:grpSpPr>
        <p:sp>
          <p:nvSpPr>
            <p:cNvPr id="178" name="SMARTInkShape-1955"/>
            <p:cNvSpPr/>
            <p:nvPr>
              <p:custDataLst>
                <p:tags r:id="rId36"/>
              </p:custDataLst>
            </p:nvPr>
          </p:nvSpPr>
          <p:spPr>
            <a:xfrm>
              <a:off x="1435100" y="3053886"/>
              <a:ext cx="165101" cy="377289"/>
            </a:xfrm>
            <a:custGeom>
              <a:avLst/>
              <a:gdLst/>
              <a:ahLst/>
              <a:cxnLst/>
              <a:rect l="0" t="0" r="0" b="0"/>
              <a:pathLst>
                <a:path w="165101" h="377289">
                  <a:moveTo>
                    <a:pt x="0" y="114764"/>
                  </a:moveTo>
                  <a:lnTo>
                    <a:pt x="0" y="114764"/>
                  </a:lnTo>
                  <a:lnTo>
                    <a:pt x="0" y="109297"/>
                  </a:lnTo>
                  <a:lnTo>
                    <a:pt x="5467" y="103024"/>
                  </a:lnTo>
                  <a:lnTo>
                    <a:pt x="5762" y="103410"/>
                  </a:lnTo>
                  <a:lnTo>
                    <a:pt x="15165" y="150273"/>
                  </a:lnTo>
                  <a:lnTo>
                    <a:pt x="21270" y="192470"/>
                  </a:lnTo>
                  <a:lnTo>
                    <a:pt x="27327" y="228087"/>
                  </a:lnTo>
                  <a:lnTo>
                    <a:pt x="34018" y="265318"/>
                  </a:lnTo>
                  <a:lnTo>
                    <a:pt x="39343" y="298329"/>
                  </a:lnTo>
                  <a:lnTo>
                    <a:pt x="42937" y="341309"/>
                  </a:lnTo>
                  <a:lnTo>
                    <a:pt x="44317" y="377288"/>
                  </a:lnTo>
                  <a:lnTo>
                    <a:pt x="44361" y="377269"/>
                  </a:lnTo>
                  <a:lnTo>
                    <a:pt x="41067" y="343195"/>
                  </a:lnTo>
                  <a:lnTo>
                    <a:pt x="37537" y="304718"/>
                  </a:lnTo>
                  <a:lnTo>
                    <a:pt x="35608" y="281617"/>
                  </a:lnTo>
                  <a:lnTo>
                    <a:pt x="34322" y="253516"/>
                  </a:lnTo>
                  <a:lnTo>
                    <a:pt x="33465" y="222082"/>
                  </a:lnTo>
                  <a:lnTo>
                    <a:pt x="32893" y="188426"/>
                  </a:lnTo>
                  <a:lnTo>
                    <a:pt x="33218" y="158933"/>
                  </a:lnTo>
                  <a:lnTo>
                    <a:pt x="34139" y="132215"/>
                  </a:lnTo>
                  <a:lnTo>
                    <a:pt x="38456" y="86537"/>
                  </a:lnTo>
                  <a:lnTo>
                    <a:pt x="52787" y="39137"/>
                  </a:lnTo>
                  <a:lnTo>
                    <a:pt x="69733" y="12158"/>
                  </a:lnTo>
                  <a:lnTo>
                    <a:pt x="79441" y="2604"/>
                  </a:lnTo>
                  <a:lnTo>
                    <a:pt x="84711" y="480"/>
                  </a:lnTo>
                  <a:lnTo>
                    <a:pt x="96210" y="0"/>
                  </a:lnTo>
                  <a:lnTo>
                    <a:pt x="102240" y="4388"/>
                  </a:lnTo>
                  <a:lnTo>
                    <a:pt x="114585" y="20553"/>
                  </a:lnTo>
                  <a:lnTo>
                    <a:pt x="126692" y="60195"/>
                  </a:lnTo>
                  <a:lnTo>
                    <a:pt x="128510" y="95215"/>
                  </a:lnTo>
                  <a:lnTo>
                    <a:pt x="126260" y="131475"/>
                  </a:lnTo>
                  <a:lnTo>
                    <a:pt x="117060" y="174279"/>
                  </a:lnTo>
                  <a:lnTo>
                    <a:pt x="109412" y="195778"/>
                  </a:lnTo>
                  <a:lnTo>
                    <a:pt x="104691" y="202640"/>
                  </a:lnTo>
                  <a:lnTo>
                    <a:pt x="93802" y="210264"/>
                  </a:lnTo>
                  <a:lnTo>
                    <a:pt x="80025" y="211772"/>
                  </a:lnTo>
                  <a:lnTo>
                    <a:pt x="66611" y="210090"/>
                  </a:lnTo>
                  <a:lnTo>
                    <a:pt x="53021" y="204650"/>
                  </a:lnTo>
                  <a:lnTo>
                    <a:pt x="58200" y="217440"/>
                  </a:lnTo>
                  <a:lnTo>
                    <a:pt x="99221" y="263953"/>
                  </a:lnTo>
                  <a:lnTo>
                    <a:pt x="143359" y="308813"/>
                  </a:lnTo>
                  <a:lnTo>
                    <a:pt x="165100" y="330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956"/>
            <p:cNvSpPr/>
            <p:nvPr>
              <p:custDataLst>
                <p:tags r:id="rId37"/>
              </p:custDataLst>
            </p:nvPr>
          </p:nvSpPr>
          <p:spPr>
            <a:xfrm>
              <a:off x="1634891" y="3266212"/>
              <a:ext cx="117710" cy="96592"/>
            </a:xfrm>
            <a:custGeom>
              <a:avLst/>
              <a:gdLst/>
              <a:ahLst/>
              <a:cxnLst/>
              <a:rect l="0" t="0" r="0" b="0"/>
              <a:pathLst>
                <a:path w="117710" h="96592">
                  <a:moveTo>
                    <a:pt x="28809" y="54838"/>
                  </a:moveTo>
                  <a:lnTo>
                    <a:pt x="28809" y="54838"/>
                  </a:lnTo>
                  <a:lnTo>
                    <a:pt x="35551" y="51467"/>
                  </a:lnTo>
                  <a:lnTo>
                    <a:pt x="40742" y="46049"/>
                  </a:lnTo>
                  <a:lnTo>
                    <a:pt x="47632" y="33184"/>
                  </a:lnTo>
                  <a:lnTo>
                    <a:pt x="50580" y="23341"/>
                  </a:lnTo>
                  <a:lnTo>
                    <a:pt x="49539" y="16615"/>
                  </a:lnTo>
                  <a:lnTo>
                    <a:pt x="44986" y="5491"/>
                  </a:lnTo>
                  <a:lnTo>
                    <a:pt x="42416" y="2890"/>
                  </a:lnTo>
                  <a:lnTo>
                    <a:pt x="35797" y="0"/>
                  </a:lnTo>
                  <a:lnTo>
                    <a:pt x="32057" y="641"/>
                  </a:lnTo>
                  <a:lnTo>
                    <a:pt x="24137" y="5115"/>
                  </a:lnTo>
                  <a:lnTo>
                    <a:pt x="8375" y="25680"/>
                  </a:lnTo>
                  <a:lnTo>
                    <a:pt x="2088" y="42350"/>
                  </a:lnTo>
                  <a:lnTo>
                    <a:pt x="0" y="58460"/>
                  </a:lnTo>
                  <a:lnTo>
                    <a:pt x="1423" y="72675"/>
                  </a:lnTo>
                  <a:lnTo>
                    <a:pt x="8171" y="84167"/>
                  </a:lnTo>
                  <a:lnTo>
                    <a:pt x="12934" y="89208"/>
                  </a:lnTo>
                  <a:lnTo>
                    <a:pt x="25751" y="94808"/>
                  </a:lnTo>
                  <a:lnTo>
                    <a:pt x="41561" y="96591"/>
                  </a:lnTo>
                  <a:lnTo>
                    <a:pt x="82337" y="90105"/>
                  </a:lnTo>
                  <a:lnTo>
                    <a:pt x="117709" y="8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957"/>
            <p:cNvSpPr/>
            <p:nvPr>
              <p:custDataLst>
                <p:tags r:id="rId38"/>
              </p:custDataLst>
            </p:nvPr>
          </p:nvSpPr>
          <p:spPr>
            <a:xfrm>
              <a:off x="1756075" y="3267762"/>
              <a:ext cx="105973" cy="253146"/>
            </a:xfrm>
            <a:custGeom>
              <a:avLst/>
              <a:gdLst/>
              <a:ahLst/>
              <a:cxnLst/>
              <a:rect l="0" t="0" r="0" b="0"/>
              <a:pathLst>
                <a:path w="105973" h="253146">
                  <a:moveTo>
                    <a:pt x="91775" y="8838"/>
                  </a:moveTo>
                  <a:lnTo>
                    <a:pt x="91775" y="8838"/>
                  </a:lnTo>
                  <a:lnTo>
                    <a:pt x="56422" y="0"/>
                  </a:lnTo>
                  <a:lnTo>
                    <a:pt x="38433" y="1618"/>
                  </a:lnTo>
                  <a:lnTo>
                    <a:pt x="20795" y="7040"/>
                  </a:lnTo>
                  <a:lnTo>
                    <a:pt x="8252" y="14154"/>
                  </a:lnTo>
                  <a:lnTo>
                    <a:pt x="4343" y="18732"/>
                  </a:lnTo>
                  <a:lnTo>
                    <a:pt x="0" y="29463"/>
                  </a:lnTo>
                  <a:lnTo>
                    <a:pt x="252" y="34583"/>
                  </a:lnTo>
                  <a:lnTo>
                    <a:pt x="4296" y="44034"/>
                  </a:lnTo>
                  <a:lnTo>
                    <a:pt x="12679" y="51056"/>
                  </a:lnTo>
                  <a:lnTo>
                    <a:pt x="17878" y="53917"/>
                  </a:lnTo>
                  <a:lnTo>
                    <a:pt x="31180" y="55214"/>
                  </a:lnTo>
                  <a:lnTo>
                    <a:pt x="50773" y="51977"/>
                  </a:lnTo>
                  <a:lnTo>
                    <a:pt x="55974" y="50297"/>
                  </a:lnTo>
                  <a:lnTo>
                    <a:pt x="63634" y="44668"/>
                  </a:lnTo>
                  <a:lnTo>
                    <a:pt x="66664" y="41191"/>
                  </a:lnTo>
                  <a:lnTo>
                    <a:pt x="67979" y="37463"/>
                  </a:lnTo>
                  <a:lnTo>
                    <a:pt x="66725" y="23914"/>
                  </a:lnTo>
                  <a:lnTo>
                    <a:pt x="65903" y="23827"/>
                  </a:lnTo>
                  <a:lnTo>
                    <a:pt x="63108" y="25613"/>
                  </a:lnTo>
                  <a:lnTo>
                    <a:pt x="62786" y="28488"/>
                  </a:lnTo>
                  <a:lnTo>
                    <a:pt x="73153" y="72504"/>
                  </a:lnTo>
                  <a:lnTo>
                    <a:pt x="90177" y="115740"/>
                  </a:lnTo>
                  <a:lnTo>
                    <a:pt x="97650" y="147836"/>
                  </a:lnTo>
                  <a:lnTo>
                    <a:pt x="105824" y="194270"/>
                  </a:lnTo>
                  <a:lnTo>
                    <a:pt x="105972" y="225822"/>
                  </a:lnTo>
                  <a:lnTo>
                    <a:pt x="101377" y="239567"/>
                  </a:lnTo>
                  <a:lnTo>
                    <a:pt x="98177" y="245207"/>
                  </a:lnTo>
                  <a:lnTo>
                    <a:pt x="93220" y="248967"/>
                  </a:lnTo>
                  <a:lnTo>
                    <a:pt x="80188" y="253145"/>
                  </a:lnTo>
                  <a:lnTo>
                    <a:pt x="66870" y="251239"/>
                  </a:lnTo>
                  <a:lnTo>
                    <a:pt x="60355" y="248756"/>
                  </a:lnTo>
                  <a:lnTo>
                    <a:pt x="47471" y="234707"/>
                  </a:lnTo>
                  <a:lnTo>
                    <a:pt x="28275" y="20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958"/>
            <p:cNvSpPr/>
            <p:nvPr>
              <p:custDataLst>
                <p:tags r:id="rId39"/>
              </p:custDataLst>
            </p:nvPr>
          </p:nvSpPr>
          <p:spPr>
            <a:xfrm>
              <a:off x="1893444" y="3245212"/>
              <a:ext cx="94107" cy="115354"/>
            </a:xfrm>
            <a:custGeom>
              <a:avLst/>
              <a:gdLst/>
              <a:ahLst/>
              <a:cxnLst/>
              <a:rect l="0" t="0" r="0" b="0"/>
              <a:pathLst>
                <a:path w="94107" h="115354">
                  <a:moveTo>
                    <a:pt x="11556" y="18688"/>
                  </a:moveTo>
                  <a:lnTo>
                    <a:pt x="11556" y="18688"/>
                  </a:lnTo>
                  <a:lnTo>
                    <a:pt x="1430" y="7857"/>
                  </a:lnTo>
                  <a:lnTo>
                    <a:pt x="0" y="3761"/>
                  </a:lnTo>
                  <a:lnTo>
                    <a:pt x="324" y="2387"/>
                  </a:lnTo>
                  <a:lnTo>
                    <a:pt x="1246" y="1470"/>
                  </a:lnTo>
                  <a:lnTo>
                    <a:pt x="2566" y="860"/>
                  </a:lnTo>
                  <a:lnTo>
                    <a:pt x="14537" y="0"/>
                  </a:lnTo>
                  <a:lnTo>
                    <a:pt x="27462" y="7324"/>
                  </a:lnTo>
                  <a:lnTo>
                    <a:pt x="41909" y="21398"/>
                  </a:lnTo>
                  <a:lnTo>
                    <a:pt x="60531" y="53123"/>
                  </a:lnTo>
                  <a:lnTo>
                    <a:pt x="69733" y="86511"/>
                  </a:lnTo>
                  <a:lnTo>
                    <a:pt x="68980" y="113418"/>
                  </a:lnTo>
                  <a:lnTo>
                    <a:pt x="68183" y="115003"/>
                  </a:lnTo>
                  <a:lnTo>
                    <a:pt x="66946" y="115353"/>
                  </a:lnTo>
                  <a:lnTo>
                    <a:pt x="65416" y="114882"/>
                  </a:lnTo>
                  <a:lnTo>
                    <a:pt x="59892" y="104104"/>
                  </a:lnTo>
                  <a:lnTo>
                    <a:pt x="53115" y="62633"/>
                  </a:lnTo>
                  <a:lnTo>
                    <a:pt x="54251" y="40571"/>
                  </a:lnTo>
                  <a:lnTo>
                    <a:pt x="60870" y="24651"/>
                  </a:lnTo>
                  <a:lnTo>
                    <a:pt x="65599" y="18430"/>
                  </a:lnTo>
                  <a:lnTo>
                    <a:pt x="70868" y="14988"/>
                  </a:lnTo>
                  <a:lnTo>
                    <a:pt x="94106" y="12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959"/>
            <p:cNvSpPr/>
            <p:nvPr>
              <p:custDataLst>
                <p:tags r:id="rId40"/>
              </p:custDataLst>
            </p:nvPr>
          </p:nvSpPr>
          <p:spPr>
            <a:xfrm>
              <a:off x="2049628" y="3215851"/>
              <a:ext cx="83973" cy="105701"/>
            </a:xfrm>
            <a:custGeom>
              <a:avLst/>
              <a:gdLst/>
              <a:ahLst/>
              <a:cxnLst/>
              <a:rect l="0" t="0" r="0" b="0"/>
              <a:pathLst>
                <a:path w="83973" h="105701">
                  <a:moveTo>
                    <a:pt x="83972" y="54399"/>
                  </a:moveTo>
                  <a:lnTo>
                    <a:pt x="83972" y="54399"/>
                  </a:lnTo>
                  <a:lnTo>
                    <a:pt x="39833" y="16021"/>
                  </a:lnTo>
                  <a:lnTo>
                    <a:pt x="22833" y="1375"/>
                  </a:lnTo>
                  <a:lnTo>
                    <a:pt x="19929" y="0"/>
                  </a:lnTo>
                  <a:lnTo>
                    <a:pt x="16583" y="1200"/>
                  </a:lnTo>
                  <a:lnTo>
                    <a:pt x="9101" y="8177"/>
                  </a:lnTo>
                  <a:lnTo>
                    <a:pt x="326" y="37489"/>
                  </a:lnTo>
                  <a:lnTo>
                    <a:pt x="0" y="70712"/>
                  </a:lnTo>
                  <a:lnTo>
                    <a:pt x="4553" y="86579"/>
                  </a:lnTo>
                  <a:lnTo>
                    <a:pt x="11280" y="97629"/>
                  </a:lnTo>
                  <a:lnTo>
                    <a:pt x="18974" y="104892"/>
                  </a:lnTo>
                  <a:lnTo>
                    <a:pt x="23001" y="105700"/>
                  </a:lnTo>
                  <a:lnTo>
                    <a:pt x="27097" y="104827"/>
                  </a:lnTo>
                  <a:lnTo>
                    <a:pt x="31239" y="102834"/>
                  </a:lnTo>
                  <a:lnTo>
                    <a:pt x="37722" y="94976"/>
                  </a:lnTo>
                  <a:lnTo>
                    <a:pt x="50182" y="69198"/>
                  </a:lnTo>
                  <a:lnTo>
                    <a:pt x="51819" y="62418"/>
                  </a:lnTo>
                  <a:lnTo>
                    <a:pt x="55557" y="87410"/>
                  </a:lnTo>
                  <a:lnTo>
                    <a:pt x="58679" y="91929"/>
                  </a:lnTo>
                  <a:lnTo>
                    <a:pt x="77622" y="105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960"/>
            <p:cNvSpPr/>
            <p:nvPr>
              <p:custDataLst>
                <p:tags r:id="rId41"/>
              </p:custDataLst>
            </p:nvPr>
          </p:nvSpPr>
          <p:spPr>
            <a:xfrm>
              <a:off x="2199823" y="3033670"/>
              <a:ext cx="77772" cy="269219"/>
            </a:xfrm>
            <a:custGeom>
              <a:avLst/>
              <a:gdLst/>
              <a:ahLst/>
              <a:cxnLst/>
              <a:rect l="0" t="0" r="0" b="0"/>
              <a:pathLst>
                <a:path w="77772" h="269219">
                  <a:moveTo>
                    <a:pt x="60777" y="173080"/>
                  </a:moveTo>
                  <a:lnTo>
                    <a:pt x="60777" y="173080"/>
                  </a:lnTo>
                  <a:lnTo>
                    <a:pt x="50664" y="169709"/>
                  </a:lnTo>
                  <a:lnTo>
                    <a:pt x="40055" y="169936"/>
                  </a:lnTo>
                  <a:lnTo>
                    <a:pt x="34262" y="170984"/>
                  </a:lnTo>
                  <a:lnTo>
                    <a:pt x="15996" y="182572"/>
                  </a:lnTo>
                  <a:lnTo>
                    <a:pt x="7243" y="197289"/>
                  </a:lnTo>
                  <a:lnTo>
                    <a:pt x="230" y="223527"/>
                  </a:lnTo>
                  <a:lnTo>
                    <a:pt x="0" y="239951"/>
                  </a:lnTo>
                  <a:lnTo>
                    <a:pt x="4602" y="254306"/>
                  </a:lnTo>
                  <a:lnTo>
                    <a:pt x="11351" y="263979"/>
                  </a:lnTo>
                  <a:lnTo>
                    <a:pt x="15126" y="267546"/>
                  </a:lnTo>
                  <a:lnTo>
                    <a:pt x="19760" y="269218"/>
                  </a:lnTo>
                  <a:lnTo>
                    <a:pt x="30553" y="269195"/>
                  </a:lnTo>
                  <a:lnTo>
                    <a:pt x="40524" y="263070"/>
                  </a:lnTo>
                  <a:lnTo>
                    <a:pt x="45158" y="258473"/>
                  </a:lnTo>
                  <a:lnTo>
                    <a:pt x="58422" y="228406"/>
                  </a:lnTo>
                  <a:lnTo>
                    <a:pt x="65140" y="196494"/>
                  </a:lnTo>
                  <a:lnTo>
                    <a:pt x="70477" y="155969"/>
                  </a:lnTo>
                  <a:lnTo>
                    <a:pt x="72888" y="131334"/>
                  </a:lnTo>
                  <a:lnTo>
                    <a:pt x="75201" y="105032"/>
                  </a:lnTo>
                  <a:lnTo>
                    <a:pt x="77771" y="62638"/>
                  </a:lnTo>
                  <a:lnTo>
                    <a:pt x="77336" y="20412"/>
                  </a:lnTo>
                  <a:lnTo>
                    <a:pt x="74486" y="6450"/>
                  </a:lnTo>
                  <a:lnTo>
                    <a:pt x="70868" y="244"/>
                  </a:lnTo>
                  <a:lnTo>
                    <a:pt x="68210" y="0"/>
                  </a:lnTo>
                  <a:lnTo>
                    <a:pt x="61494" y="3493"/>
                  </a:lnTo>
                  <a:lnTo>
                    <a:pt x="49779" y="26876"/>
                  </a:lnTo>
                  <a:lnTo>
                    <a:pt x="44113" y="67358"/>
                  </a:lnTo>
                  <a:lnTo>
                    <a:pt x="44668" y="100693"/>
                  </a:lnTo>
                  <a:lnTo>
                    <a:pt x="47268" y="134558"/>
                  </a:lnTo>
                  <a:lnTo>
                    <a:pt x="53403" y="176718"/>
                  </a:lnTo>
                  <a:lnTo>
                    <a:pt x="67127" y="223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961"/>
            <p:cNvSpPr/>
            <p:nvPr>
              <p:custDataLst>
                <p:tags r:id="rId42"/>
              </p:custDataLst>
            </p:nvPr>
          </p:nvSpPr>
          <p:spPr>
            <a:xfrm>
              <a:off x="2362200" y="32004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6" y="4698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962"/>
            <p:cNvSpPr/>
            <p:nvPr>
              <p:custDataLst>
                <p:tags r:id="rId43"/>
              </p:custDataLst>
            </p:nvPr>
          </p:nvSpPr>
          <p:spPr>
            <a:xfrm>
              <a:off x="2374900" y="3086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963"/>
            <p:cNvSpPr/>
            <p:nvPr>
              <p:custDataLst>
                <p:tags r:id="rId44"/>
              </p:custDataLst>
            </p:nvPr>
          </p:nvSpPr>
          <p:spPr>
            <a:xfrm>
              <a:off x="2448680" y="3124200"/>
              <a:ext cx="84971" cy="133351"/>
            </a:xfrm>
            <a:custGeom>
              <a:avLst/>
              <a:gdLst/>
              <a:ahLst/>
              <a:cxnLst/>
              <a:rect l="0" t="0" r="0" b="0"/>
              <a:pathLst>
                <a:path w="84971" h="133351">
                  <a:moveTo>
                    <a:pt x="2420" y="0"/>
                  </a:moveTo>
                  <a:lnTo>
                    <a:pt x="2420" y="0"/>
                  </a:lnTo>
                  <a:lnTo>
                    <a:pt x="5791" y="45434"/>
                  </a:lnTo>
                  <a:lnTo>
                    <a:pt x="13404" y="86870"/>
                  </a:lnTo>
                  <a:lnTo>
                    <a:pt x="13652" y="99286"/>
                  </a:lnTo>
                  <a:lnTo>
                    <a:pt x="9552" y="112183"/>
                  </a:lnTo>
                  <a:lnTo>
                    <a:pt x="8586" y="112183"/>
                  </a:lnTo>
                  <a:lnTo>
                    <a:pt x="5631" y="110302"/>
                  </a:lnTo>
                  <a:lnTo>
                    <a:pt x="0" y="98534"/>
                  </a:lnTo>
                  <a:lnTo>
                    <a:pt x="605" y="74899"/>
                  </a:lnTo>
                  <a:lnTo>
                    <a:pt x="5253" y="48925"/>
                  </a:lnTo>
                  <a:lnTo>
                    <a:pt x="8542" y="42494"/>
                  </a:lnTo>
                  <a:lnTo>
                    <a:pt x="17841" y="33468"/>
                  </a:lnTo>
                  <a:lnTo>
                    <a:pt x="22578" y="31484"/>
                  </a:lnTo>
                  <a:lnTo>
                    <a:pt x="31605" y="31162"/>
                  </a:lnTo>
                  <a:lnTo>
                    <a:pt x="42202" y="37133"/>
                  </a:lnTo>
                  <a:lnTo>
                    <a:pt x="47991" y="41688"/>
                  </a:lnTo>
                  <a:lnTo>
                    <a:pt x="62881" y="68326"/>
                  </a:lnTo>
                  <a:lnTo>
                    <a:pt x="79143" y="115384"/>
                  </a:lnTo>
                  <a:lnTo>
                    <a:pt x="8497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964"/>
            <p:cNvSpPr/>
            <p:nvPr>
              <p:custDataLst>
                <p:tags r:id="rId45"/>
              </p:custDataLst>
            </p:nvPr>
          </p:nvSpPr>
          <p:spPr>
            <a:xfrm>
              <a:off x="2595761" y="3133100"/>
              <a:ext cx="102990" cy="331743"/>
            </a:xfrm>
            <a:custGeom>
              <a:avLst/>
              <a:gdLst/>
              <a:ahLst/>
              <a:cxnLst/>
              <a:rect l="0" t="0" r="0" b="0"/>
              <a:pathLst>
                <a:path w="102990" h="331743">
                  <a:moveTo>
                    <a:pt x="71239" y="29200"/>
                  </a:moveTo>
                  <a:lnTo>
                    <a:pt x="71239" y="29200"/>
                  </a:lnTo>
                  <a:lnTo>
                    <a:pt x="70533" y="14697"/>
                  </a:lnTo>
                  <a:lnTo>
                    <a:pt x="67868" y="6056"/>
                  </a:lnTo>
                  <a:lnTo>
                    <a:pt x="64758" y="3187"/>
                  </a:lnTo>
                  <a:lnTo>
                    <a:pt x="55659" y="0"/>
                  </a:lnTo>
                  <a:lnTo>
                    <a:pt x="42677" y="2347"/>
                  </a:lnTo>
                  <a:lnTo>
                    <a:pt x="28206" y="8799"/>
                  </a:lnTo>
                  <a:lnTo>
                    <a:pt x="14719" y="18721"/>
                  </a:lnTo>
                  <a:lnTo>
                    <a:pt x="1968" y="36208"/>
                  </a:lnTo>
                  <a:lnTo>
                    <a:pt x="0" y="46661"/>
                  </a:lnTo>
                  <a:lnTo>
                    <a:pt x="463" y="51424"/>
                  </a:lnTo>
                  <a:lnTo>
                    <a:pt x="2183" y="55305"/>
                  </a:lnTo>
                  <a:lnTo>
                    <a:pt x="7856" y="61498"/>
                  </a:lnTo>
                  <a:lnTo>
                    <a:pt x="12051" y="62727"/>
                  </a:lnTo>
                  <a:lnTo>
                    <a:pt x="22355" y="62210"/>
                  </a:lnTo>
                  <a:lnTo>
                    <a:pt x="49876" y="51060"/>
                  </a:lnTo>
                  <a:lnTo>
                    <a:pt x="68147" y="37871"/>
                  </a:lnTo>
                  <a:lnTo>
                    <a:pt x="69177" y="37803"/>
                  </a:lnTo>
                  <a:lnTo>
                    <a:pt x="69865" y="38464"/>
                  </a:lnTo>
                  <a:lnTo>
                    <a:pt x="70323" y="39609"/>
                  </a:lnTo>
                  <a:lnTo>
                    <a:pt x="65691" y="83794"/>
                  </a:lnTo>
                  <a:lnTo>
                    <a:pt x="69008" y="116494"/>
                  </a:lnTo>
                  <a:lnTo>
                    <a:pt x="74481" y="156897"/>
                  </a:lnTo>
                  <a:lnTo>
                    <a:pt x="79265" y="200724"/>
                  </a:lnTo>
                  <a:lnTo>
                    <a:pt x="79980" y="242311"/>
                  </a:lnTo>
                  <a:lnTo>
                    <a:pt x="77241" y="279137"/>
                  </a:lnTo>
                  <a:lnTo>
                    <a:pt x="67765" y="316882"/>
                  </a:lnTo>
                  <a:lnTo>
                    <a:pt x="60052" y="329449"/>
                  </a:lnTo>
                  <a:lnTo>
                    <a:pt x="55315" y="331672"/>
                  </a:lnTo>
                  <a:lnTo>
                    <a:pt x="50039" y="331742"/>
                  </a:lnTo>
                  <a:lnTo>
                    <a:pt x="44406" y="330378"/>
                  </a:lnTo>
                  <a:lnTo>
                    <a:pt x="34384" y="323218"/>
                  </a:lnTo>
                  <a:lnTo>
                    <a:pt x="29735" y="318345"/>
                  </a:lnTo>
                  <a:lnTo>
                    <a:pt x="24571" y="305405"/>
                  </a:lnTo>
                  <a:lnTo>
                    <a:pt x="23193" y="298003"/>
                  </a:lnTo>
                  <a:lnTo>
                    <a:pt x="25426" y="286016"/>
                  </a:lnTo>
                  <a:lnTo>
                    <a:pt x="27997" y="280844"/>
                  </a:lnTo>
                  <a:lnTo>
                    <a:pt x="48471" y="263452"/>
                  </a:lnTo>
                  <a:lnTo>
                    <a:pt x="102989" y="23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965"/>
            <p:cNvSpPr/>
            <p:nvPr>
              <p:custDataLst>
                <p:tags r:id="rId46"/>
              </p:custDataLst>
            </p:nvPr>
          </p:nvSpPr>
          <p:spPr>
            <a:xfrm>
              <a:off x="1638300" y="3435350"/>
              <a:ext cx="692151" cy="69851"/>
            </a:xfrm>
            <a:custGeom>
              <a:avLst/>
              <a:gdLst/>
              <a:ahLst/>
              <a:cxnLst/>
              <a:rect l="0" t="0" r="0" b="0"/>
              <a:pathLst>
                <a:path w="692151" h="69851">
                  <a:moveTo>
                    <a:pt x="0" y="69850"/>
                  </a:moveTo>
                  <a:lnTo>
                    <a:pt x="0" y="69850"/>
                  </a:lnTo>
                  <a:lnTo>
                    <a:pt x="33893" y="61061"/>
                  </a:lnTo>
                  <a:lnTo>
                    <a:pt x="72214" y="53244"/>
                  </a:lnTo>
                  <a:lnTo>
                    <a:pt x="98237" y="48196"/>
                  </a:lnTo>
                  <a:lnTo>
                    <a:pt x="126875" y="42713"/>
                  </a:lnTo>
                  <a:lnTo>
                    <a:pt x="160077" y="38353"/>
                  </a:lnTo>
                  <a:lnTo>
                    <a:pt x="196324" y="34741"/>
                  </a:lnTo>
                  <a:lnTo>
                    <a:pt x="234599" y="31627"/>
                  </a:lnTo>
                  <a:lnTo>
                    <a:pt x="276344" y="28140"/>
                  </a:lnTo>
                  <a:lnTo>
                    <a:pt x="320401" y="24405"/>
                  </a:lnTo>
                  <a:lnTo>
                    <a:pt x="366001" y="20503"/>
                  </a:lnTo>
                  <a:lnTo>
                    <a:pt x="411923" y="17196"/>
                  </a:lnTo>
                  <a:lnTo>
                    <a:pt x="458060" y="14286"/>
                  </a:lnTo>
                  <a:lnTo>
                    <a:pt x="504340" y="11641"/>
                  </a:lnTo>
                  <a:lnTo>
                    <a:pt x="545777" y="9172"/>
                  </a:lnTo>
                  <a:lnTo>
                    <a:pt x="583985" y="6820"/>
                  </a:lnTo>
                  <a:lnTo>
                    <a:pt x="620039" y="4547"/>
                  </a:lnTo>
                  <a:lnTo>
                    <a:pt x="692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966"/>
            <p:cNvSpPr/>
            <p:nvPr>
              <p:custDataLst>
                <p:tags r:id="rId47"/>
              </p:custDataLst>
            </p:nvPr>
          </p:nvSpPr>
          <p:spPr>
            <a:xfrm>
              <a:off x="1857179" y="3422650"/>
              <a:ext cx="663772" cy="88901"/>
            </a:xfrm>
            <a:custGeom>
              <a:avLst/>
              <a:gdLst/>
              <a:ahLst/>
              <a:cxnLst/>
              <a:rect l="0" t="0" r="0" b="0"/>
              <a:pathLst>
                <a:path w="663772" h="88901">
                  <a:moveTo>
                    <a:pt x="3371" y="88900"/>
                  </a:moveTo>
                  <a:lnTo>
                    <a:pt x="3371" y="88900"/>
                  </a:lnTo>
                  <a:lnTo>
                    <a:pt x="0" y="88900"/>
                  </a:lnTo>
                  <a:lnTo>
                    <a:pt x="43105" y="87489"/>
                  </a:lnTo>
                  <a:lnTo>
                    <a:pt x="65843" y="85137"/>
                  </a:lnTo>
                  <a:lnTo>
                    <a:pt x="91586" y="82158"/>
                  </a:lnTo>
                  <a:lnTo>
                    <a:pt x="123564" y="78055"/>
                  </a:lnTo>
                  <a:lnTo>
                    <a:pt x="159700" y="73203"/>
                  </a:lnTo>
                  <a:lnTo>
                    <a:pt x="198607" y="67852"/>
                  </a:lnTo>
                  <a:lnTo>
                    <a:pt x="240773" y="62874"/>
                  </a:lnTo>
                  <a:lnTo>
                    <a:pt x="285111" y="58143"/>
                  </a:lnTo>
                  <a:lnTo>
                    <a:pt x="330898" y="53579"/>
                  </a:lnTo>
                  <a:lnTo>
                    <a:pt x="376239" y="47714"/>
                  </a:lnTo>
                  <a:lnTo>
                    <a:pt x="421283" y="40982"/>
                  </a:lnTo>
                  <a:lnTo>
                    <a:pt x="466129" y="33671"/>
                  </a:lnTo>
                  <a:lnTo>
                    <a:pt x="508020" y="26681"/>
                  </a:lnTo>
                  <a:lnTo>
                    <a:pt x="547943" y="19904"/>
                  </a:lnTo>
                  <a:lnTo>
                    <a:pt x="586552" y="13269"/>
                  </a:lnTo>
                  <a:lnTo>
                    <a:pt x="663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391"/>
          <p:cNvGrpSpPr/>
          <p:nvPr/>
        </p:nvGrpSpPr>
        <p:grpSpPr>
          <a:xfrm>
            <a:off x="2952750" y="3175000"/>
            <a:ext cx="15876" cy="127001"/>
            <a:chOff x="2952750" y="3175000"/>
            <a:chExt cx="15876" cy="127001"/>
          </a:xfrm>
        </p:grpSpPr>
        <p:sp>
          <p:nvSpPr>
            <p:cNvPr id="191" name="SMARTInkShape-1967"/>
            <p:cNvSpPr/>
            <p:nvPr>
              <p:custDataLst>
                <p:tags r:id="rId34"/>
              </p:custDataLst>
            </p:nvPr>
          </p:nvSpPr>
          <p:spPr>
            <a:xfrm>
              <a:off x="2959100" y="317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968"/>
            <p:cNvSpPr/>
            <p:nvPr>
              <p:custDataLst>
                <p:tags r:id="rId35"/>
              </p:custDataLst>
            </p:nvPr>
          </p:nvSpPr>
          <p:spPr>
            <a:xfrm>
              <a:off x="2952750" y="3295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392"/>
          <p:cNvGrpSpPr/>
          <p:nvPr/>
        </p:nvGrpSpPr>
        <p:grpSpPr>
          <a:xfrm>
            <a:off x="3863448" y="3048356"/>
            <a:ext cx="695853" cy="325625"/>
            <a:chOff x="3863448" y="3048356"/>
            <a:chExt cx="695853" cy="325625"/>
          </a:xfrm>
        </p:grpSpPr>
        <p:sp>
          <p:nvSpPr>
            <p:cNvPr id="194" name="SMARTInkShape-1969"/>
            <p:cNvSpPr/>
            <p:nvPr>
              <p:custDataLst>
                <p:tags r:id="rId28"/>
              </p:custDataLst>
            </p:nvPr>
          </p:nvSpPr>
          <p:spPr>
            <a:xfrm>
              <a:off x="3994150" y="313055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7839" y="46139"/>
                  </a:lnTo>
                  <a:lnTo>
                    <a:pt x="13141" y="93164"/>
                  </a:lnTo>
                  <a:lnTo>
                    <a:pt x="17835" y="128189"/>
                  </a:lnTo>
                  <a:lnTo>
                    <a:pt x="24624" y="162571"/>
                  </a:lnTo>
                  <a:lnTo>
                    <a:pt x="33010" y="203548"/>
                  </a:lnTo>
                  <a:lnTo>
                    <a:pt x="381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970"/>
            <p:cNvSpPr/>
            <p:nvPr>
              <p:custDataLst>
                <p:tags r:id="rId29"/>
              </p:custDataLst>
            </p:nvPr>
          </p:nvSpPr>
          <p:spPr>
            <a:xfrm>
              <a:off x="3863448" y="3098800"/>
              <a:ext cx="295803" cy="101601"/>
            </a:xfrm>
            <a:custGeom>
              <a:avLst/>
              <a:gdLst/>
              <a:ahLst/>
              <a:cxnLst/>
              <a:rect l="0" t="0" r="0" b="0"/>
              <a:pathLst>
                <a:path w="295803" h="101601">
                  <a:moveTo>
                    <a:pt x="16402" y="101600"/>
                  </a:moveTo>
                  <a:lnTo>
                    <a:pt x="16402" y="101600"/>
                  </a:lnTo>
                  <a:lnTo>
                    <a:pt x="3310" y="96531"/>
                  </a:lnTo>
                  <a:lnTo>
                    <a:pt x="0" y="92762"/>
                  </a:lnTo>
                  <a:lnTo>
                    <a:pt x="1234" y="91474"/>
                  </a:lnTo>
                  <a:lnTo>
                    <a:pt x="37583" y="79126"/>
                  </a:lnTo>
                  <a:lnTo>
                    <a:pt x="74969" y="68328"/>
                  </a:lnTo>
                  <a:lnTo>
                    <a:pt x="120749" y="56474"/>
                  </a:lnTo>
                  <a:lnTo>
                    <a:pt x="166965" y="44150"/>
                  </a:lnTo>
                  <a:lnTo>
                    <a:pt x="207732" y="31616"/>
                  </a:lnTo>
                  <a:lnTo>
                    <a:pt x="242549" y="19696"/>
                  </a:lnTo>
                  <a:lnTo>
                    <a:pt x="295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971"/>
            <p:cNvSpPr/>
            <p:nvPr>
              <p:custDataLst>
                <p:tags r:id="rId30"/>
              </p:custDataLst>
            </p:nvPr>
          </p:nvSpPr>
          <p:spPr>
            <a:xfrm>
              <a:off x="4235957" y="3048356"/>
              <a:ext cx="156008" cy="325625"/>
            </a:xfrm>
            <a:custGeom>
              <a:avLst/>
              <a:gdLst/>
              <a:ahLst/>
              <a:cxnLst/>
              <a:rect l="0" t="0" r="0" b="0"/>
              <a:pathLst>
                <a:path w="156008" h="325625">
                  <a:moveTo>
                    <a:pt x="88393" y="82194"/>
                  </a:moveTo>
                  <a:lnTo>
                    <a:pt x="88393" y="82194"/>
                  </a:lnTo>
                  <a:lnTo>
                    <a:pt x="78280" y="88936"/>
                  </a:lnTo>
                  <a:lnTo>
                    <a:pt x="61878" y="109984"/>
                  </a:lnTo>
                  <a:lnTo>
                    <a:pt x="46984" y="145304"/>
                  </a:lnTo>
                  <a:lnTo>
                    <a:pt x="36122" y="176566"/>
                  </a:lnTo>
                  <a:lnTo>
                    <a:pt x="24945" y="210920"/>
                  </a:lnTo>
                  <a:lnTo>
                    <a:pt x="15273" y="245003"/>
                  </a:lnTo>
                  <a:lnTo>
                    <a:pt x="5266" y="289184"/>
                  </a:lnTo>
                  <a:lnTo>
                    <a:pt x="0" y="325624"/>
                  </a:lnTo>
                  <a:lnTo>
                    <a:pt x="537" y="324914"/>
                  </a:lnTo>
                  <a:lnTo>
                    <a:pt x="11059" y="282731"/>
                  </a:lnTo>
                  <a:lnTo>
                    <a:pt x="17804" y="247051"/>
                  </a:lnTo>
                  <a:lnTo>
                    <a:pt x="22988" y="222438"/>
                  </a:lnTo>
                  <a:lnTo>
                    <a:pt x="29268" y="194034"/>
                  </a:lnTo>
                  <a:lnTo>
                    <a:pt x="36276" y="163104"/>
                  </a:lnTo>
                  <a:lnTo>
                    <a:pt x="44477" y="134018"/>
                  </a:lnTo>
                  <a:lnTo>
                    <a:pt x="53471" y="106159"/>
                  </a:lnTo>
                  <a:lnTo>
                    <a:pt x="62995" y="79121"/>
                  </a:lnTo>
                  <a:lnTo>
                    <a:pt x="79221" y="41552"/>
                  </a:lnTo>
                  <a:lnTo>
                    <a:pt x="93489" y="17564"/>
                  </a:lnTo>
                  <a:lnTo>
                    <a:pt x="106885" y="4551"/>
                  </a:lnTo>
                  <a:lnTo>
                    <a:pt x="112010" y="1504"/>
                  </a:lnTo>
                  <a:lnTo>
                    <a:pt x="116132" y="178"/>
                  </a:lnTo>
                  <a:lnTo>
                    <a:pt x="119586" y="0"/>
                  </a:lnTo>
                  <a:lnTo>
                    <a:pt x="123299" y="3409"/>
                  </a:lnTo>
                  <a:lnTo>
                    <a:pt x="131188" y="16605"/>
                  </a:lnTo>
                  <a:lnTo>
                    <a:pt x="140193" y="53980"/>
                  </a:lnTo>
                  <a:lnTo>
                    <a:pt x="146928" y="88469"/>
                  </a:lnTo>
                  <a:lnTo>
                    <a:pt x="153214" y="126611"/>
                  </a:lnTo>
                  <a:lnTo>
                    <a:pt x="156007" y="164729"/>
                  </a:lnTo>
                  <a:lnTo>
                    <a:pt x="154210" y="211776"/>
                  </a:lnTo>
                  <a:lnTo>
                    <a:pt x="151893" y="259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972"/>
            <p:cNvSpPr/>
            <p:nvPr>
              <p:custDataLst>
                <p:tags r:id="rId31"/>
              </p:custDataLst>
            </p:nvPr>
          </p:nvSpPr>
          <p:spPr>
            <a:xfrm>
              <a:off x="4222750" y="318135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38988" y="12700"/>
                  </a:lnTo>
                  <a:lnTo>
                    <a:pt x="83126" y="11994"/>
                  </a:lnTo>
                  <a:lnTo>
                    <a:pt x="120436" y="9329"/>
                  </a:lnTo>
                  <a:lnTo>
                    <a:pt x="154892" y="579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973"/>
            <p:cNvSpPr/>
            <p:nvPr>
              <p:custDataLst>
                <p:tags r:id="rId32"/>
              </p:custDataLst>
            </p:nvPr>
          </p:nvSpPr>
          <p:spPr>
            <a:xfrm>
              <a:off x="4527550" y="3156833"/>
              <a:ext cx="19051" cy="11818"/>
            </a:xfrm>
            <a:custGeom>
              <a:avLst/>
              <a:gdLst/>
              <a:ahLst/>
              <a:cxnLst/>
              <a:rect l="0" t="0" r="0" b="0"/>
              <a:pathLst>
                <a:path w="19051" h="11818">
                  <a:moveTo>
                    <a:pt x="19050" y="5467"/>
                  </a:moveTo>
                  <a:lnTo>
                    <a:pt x="19050" y="5467"/>
                  </a:lnTo>
                  <a:lnTo>
                    <a:pt x="13583" y="0"/>
                  </a:lnTo>
                  <a:lnTo>
                    <a:pt x="12583" y="411"/>
                  </a:lnTo>
                  <a:lnTo>
                    <a:pt x="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974"/>
            <p:cNvSpPr/>
            <p:nvPr>
              <p:custDataLst>
                <p:tags r:id="rId33"/>
              </p:custDataLst>
            </p:nvPr>
          </p:nvSpPr>
          <p:spPr>
            <a:xfrm>
              <a:off x="4552950" y="3282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1324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393"/>
          <p:cNvGrpSpPr/>
          <p:nvPr/>
        </p:nvGrpSpPr>
        <p:grpSpPr>
          <a:xfrm>
            <a:off x="5011641" y="3061395"/>
            <a:ext cx="976410" cy="296028"/>
            <a:chOff x="5011641" y="3061395"/>
            <a:chExt cx="976410" cy="296028"/>
          </a:xfrm>
        </p:grpSpPr>
        <p:sp>
          <p:nvSpPr>
            <p:cNvPr id="201" name="SMARTInkShape-1975"/>
            <p:cNvSpPr/>
            <p:nvPr>
              <p:custDataLst>
                <p:tags r:id="rId22"/>
              </p:custDataLst>
            </p:nvPr>
          </p:nvSpPr>
          <p:spPr>
            <a:xfrm>
              <a:off x="5011641" y="3090635"/>
              <a:ext cx="214410" cy="266788"/>
            </a:xfrm>
            <a:custGeom>
              <a:avLst/>
              <a:gdLst/>
              <a:ahLst/>
              <a:cxnLst/>
              <a:rect l="0" t="0" r="0" b="0"/>
              <a:pathLst>
                <a:path w="214410" h="266788">
                  <a:moveTo>
                    <a:pt x="23909" y="71665"/>
                  </a:moveTo>
                  <a:lnTo>
                    <a:pt x="23909" y="71665"/>
                  </a:lnTo>
                  <a:lnTo>
                    <a:pt x="29376" y="66198"/>
                  </a:lnTo>
                  <a:lnTo>
                    <a:pt x="35250" y="103632"/>
                  </a:lnTo>
                  <a:lnTo>
                    <a:pt x="36207" y="138992"/>
                  </a:lnTo>
                  <a:lnTo>
                    <a:pt x="32727" y="180749"/>
                  </a:lnTo>
                  <a:lnTo>
                    <a:pt x="24640" y="220638"/>
                  </a:lnTo>
                  <a:lnTo>
                    <a:pt x="13155" y="265923"/>
                  </a:lnTo>
                  <a:lnTo>
                    <a:pt x="12506" y="266787"/>
                  </a:lnTo>
                  <a:lnTo>
                    <a:pt x="9904" y="262102"/>
                  </a:lnTo>
                  <a:lnTo>
                    <a:pt x="2485" y="228364"/>
                  </a:lnTo>
                  <a:lnTo>
                    <a:pt x="276" y="192815"/>
                  </a:lnTo>
                  <a:lnTo>
                    <a:pt x="0" y="147382"/>
                  </a:lnTo>
                  <a:lnTo>
                    <a:pt x="914" y="121438"/>
                  </a:lnTo>
                  <a:lnTo>
                    <a:pt x="2229" y="94263"/>
                  </a:lnTo>
                  <a:lnTo>
                    <a:pt x="7453" y="52781"/>
                  </a:lnTo>
                  <a:lnTo>
                    <a:pt x="18328" y="13153"/>
                  </a:lnTo>
                  <a:lnTo>
                    <a:pt x="22304" y="5140"/>
                  </a:lnTo>
                  <a:lnTo>
                    <a:pt x="26367" y="1210"/>
                  </a:lnTo>
                  <a:lnTo>
                    <a:pt x="30487" y="0"/>
                  </a:lnTo>
                  <a:lnTo>
                    <a:pt x="34644" y="605"/>
                  </a:lnTo>
                  <a:lnTo>
                    <a:pt x="53979" y="18311"/>
                  </a:lnTo>
                  <a:lnTo>
                    <a:pt x="74211" y="56013"/>
                  </a:lnTo>
                  <a:lnTo>
                    <a:pt x="89069" y="90579"/>
                  </a:lnTo>
                  <a:lnTo>
                    <a:pt x="105080" y="129460"/>
                  </a:lnTo>
                  <a:lnTo>
                    <a:pt x="121604" y="170259"/>
                  </a:lnTo>
                  <a:lnTo>
                    <a:pt x="138354" y="206266"/>
                  </a:lnTo>
                  <a:lnTo>
                    <a:pt x="165362" y="252769"/>
                  </a:lnTo>
                  <a:lnTo>
                    <a:pt x="170422" y="257312"/>
                  </a:lnTo>
                  <a:lnTo>
                    <a:pt x="175207" y="259635"/>
                  </a:lnTo>
                  <a:lnTo>
                    <a:pt x="179807" y="260479"/>
                  </a:lnTo>
                  <a:lnTo>
                    <a:pt x="184286" y="257513"/>
                  </a:lnTo>
                  <a:lnTo>
                    <a:pt x="193024" y="244810"/>
                  </a:lnTo>
                  <a:lnTo>
                    <a:pt x="199136" y="207713"/>
                  </a:lnTo>
                  <a:lnTo>
                    <a:pt x="198684" y="167644"/>
                  </a:lnTo>
                  <a:lnTo>
                    <a:pt x="197542" y="122789"/>
                  </a:lnTo>
                  <a:lnTo>
                    <a:pt x="199387" y="84038"/>
                  </a:lnTo>
                  <a:lnTo>
                    <a:pt x="201021" y="43973"/>
                  </a:lnTo>
                  <a:lnTo>
                    <a:pt x="202278" y="16702"/>
                  </a:lnTo>
                  <a:lnTo>
                    <a:pt x="203499" y="13856"/>
                  </a:lnTo>
                  <a:lnTo>
                    <a:pt x="205020" y="11959"/>
                  </a:lnTo>
                  <a:lnTo>
                    <a:pt x="206738" y="12105"/>
                  </a:lnTo>
                  <a:lnTo>
                    <a:pt x="214409" y="20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976"/>
            <p:cNvSpPr/>
            <p:nvPr>
              <p:custDataLst>
                <p:tags r:id="rId23"/>
              </p:custDataLst>
            </p:nvPr>
          </p:nvSpPr>
          <p:spPr>
            <a:xfrm>
              <a:off x="5288543" y="3225371"/>
              <a:ext cx="89908" cy="95680"/>
            </a:xfrm>
            <a:custGeom>
              <a:avLst/>
              <a:gdLst/>
              <a:ahLst/>
              <a:cxnLst/>
              <a:rect l="0" t="0" r="0" b="0"/>
              <a:pathLst>
                <a:path w="89908" h="95680">
                  <a:moveTo>
                    <a:pt x="89907" y="25829"/>
                  </a:moveTo>
                  <a:lnTo>
                    <a:pt x="89907" y="25829"/>
                  </a:lnTo>
                  <a:lnTo>
                    <a:pt x="63392" y="2685"/>
                  </a:lnTo>
                  <a:lnTo>
                    <a:pt x="58119" y="522"/>
                  </a:lnTo>
                  <a:lnTo>
                    <a:pt x="48498" y="0"/>
                  </a:lnTo>
                  <a:lnTo>
                    <a:pt x="31776" y="3673"/>
                  </a:lnTo>
                  <a:lnTo>
                    <a:pt x="19621" y="12924"/>
                  </a:lnTo>
                  <a:lnTo>
                    <a:pt x="8574" y="27149"/>
                  </a:lnTo>
                  <a:lnTo>
                    <a:pt x="1313" y="45231"/>
                  </a:lnTo>
                  <a:lnTo>
                    <a:pt x="0" y="71873"/>
                  </a:lnTo>
                  <a:lnTo>
                    <a:pt x="4322" y="85334"/>
                  </a:lnTo>
                  <a:lnTo>
                    <a:pt x="7450" y="90899"/>
                  </a:lnTo>
                  <a:lnTo>
                    <a:pt x="10947" y="93903"/>
                  </a:lnTo>
                  <a:lnTo>
                    <a:pt x="14689" y="95201"/>
                  </a:lnTo>
                  <a:lnTo>
                    <a:pt x="18595" y="95360"/>
                  </a:lnTo>
                  <a:lnTo>
                    <a:pt x="34205" y="88843"/>
                  </a:lnTo>
                  <a:lnTo>
                    <a:pt x="42338" y="79940"/>
                  </a:lnTo>
                  <a:lnTo>
                    <a:pt x="48305" y="67518"/>
                  </a:lnTo>
                  <a:lnTo>
                    <a:pt x="56720" y="34158"/>
                  </a:lnTo>
                  <a:lnTo>
                    <a:pt x="56494" y="32793"/>
                  </a:lnTo>
                  <a:lnTo>
                    <a:pt x="55637" y="33294"/>
                  </a:lnTo>
                  <a:lnTo>
                    <a:pt x="54360" y="35039"/>
                  </a:lnTo>
                  <a:lnTo>
                    <a:pt x="52564" y="47608"/>
                  </a:lnTo>
                  <a:lnTo>
                    <a:pt x="55402" y="68108"/>
                  </a:lnTo>
                  <a:lnTo>
                    <a:pt x="62577" y="80133"/>
                  </a:lnTo>
                  <a:lnTo>
                    <a:pt x="77207" y="95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977"/>
            <p:cNvSpPr/>
            <p:nvPr>
              <p:custDataLst>
                <p:tags r:id="rId24"/>
              </p:custDataLst>
            </p:nvPr>
          </p:nvSpPr>
          <p:spPr>
            <a:xfrm>
              <a:off x="5429250" y="32829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978"/>
            <p:cNvSpPr/>
            <p:nvPr>
              <p:custDataLst>
                <p:tags r:id="rId25"/>
              </p:custDataLst>
            </p:nvPr>
          </p:nvSpPr>
          <p:spPr>
            <a:xfrm>
              <a:off x="5397500" y="31813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31750" y="19050"/>
                  </a:moveTo>
                  <a:lnTo>
                    <a:pt x="31750" y="19050"/>
                  </a:lnTo>
                  <a:lnTo>
                    <a:pt x="25008" y="8937"/>
                  </a:lnTo>
                  <a:lnTo>
                    <a:pt x="21611" y="5958"/>
                  </a:lnTo>
                  <a:lnTo>
                    <a:pt x="14074" y="26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979"/>
            <p:cNvSpPr/>
            <p:nvPr>
              <p:custDataLst>
                <p:tags r:id="rId26"/>
              </p:custDataLst>
            </p:nvPr>
          </p:nvSpPr>
          <p:spPr>
            <a:xfrm>
              <a:off x="5492750" y="3187900"/>
              <a:ext cx="145039" cy="130115"/>
            </a:xfrm>
            <a:custGeom>
              <a:avLst/>
              <a:gdLst/>
              <a:ahLst/>
              <a:cxnLst/>
              <a:rect l="0" t="0" r="0" b="0"/>
              <a:pathLst>
                <a:path w="145039" h="130115">
                  <a:moveTo>
                    <a:pt x="0" y="18850"/>
                  </a:moveTo>
                  <a:lnTo>
                    <a:pt x="0" y="18850"/>
                  </a:lnTo>
                  <a:lnTo>
                    <a:pt x="16009" y="64353"/>
                  </a:lnTo>
                  <a:lnTo>
                    <a:pt x="22308" y="108724"/>
                  </a:lnTo>
                  <a:lnTo>
                    <a:pt x="19619" y="129655"/>
                  </a:lnTo>
                  <a:lnTo>
                    <a:pt x="18723" y="130114"/>
                  </a:lnTo>
                  <a:lnTo>
                    <a:pt x="17421" y="129715"/>
                  </a:lnTo>
                  <a:lnTo>
                    <a:pt x="15847" y="128744"/>
                  </a:lnTo>
                  <a:lnTo>
                    <a:pt x="14798" y="126685"/>
                  </a:lnTo>
                  <a:lnTo>
                    <a:pt x="13114" y="109478"/>
                  </a:lnTo>
                  <a:lnTo>
                    <a:pt x="9411" y="65836"/>
                  </a:lnTo>
                  <a:lnTo>
                    <a:pt x="13999" y="25952"/>
                  </a:lnTo>
                  <a:lnTo>
                    <a:pt x="20924" y="4177"/>
                  </a:lnTo>
                  <a:lnTo>
                    <a:pt x="23121" y="1307"/>
                  </a:lnTo>
                  <a:lnTo>
                    <a:pt x="25292" y="100"/>
                  </a:lnTo>
                  <a:lnTo>
                    <a:pt x="27444" y="0"/>
                  </a:lnTo>
                  <a:lnTo>
                    <a:pt x="29585" y="2050"/>
                  </a:lnTo>
                  <a:lnTo>
                    <a:pt x="49473" y="43429"/>
                  </a:lnTo>
                  <a:lnTo>
                    <a:pt x="63105" y="75132"/>
                  </a:lnTo>
                  <a:lnTo>
                    <a:pt x="66754" y="69001"/>
                  </a:lnTo>
                  <a:lnTo>
                    <a:pt x="80113" y="31395"/>
                  </a:lnTo>
                  <a:lnTo>
                    <a:pt x="89934" y="17370"/>
                  </a:lnTo>
                  <a:lnTo>
                    <a:pt x="99002" y="11137"/>
                  </a:lnTo>
                  <a:lnTo>
                    <a:pt x="112040" y="7627"/>
                  </a:lnTo>
                  <a:lnTo>
                    <a:pt x="115616" y="8546"/>
                  </a:lnTo>
                  <a:lnTo>
                    <a:pt x="121470" y="13330"/>
                  </a:lnTo>
                  <a:lnTo>
                    <a:pt x="135341" y="43107"/>
                  </a:lnTo>
                  <a:lnTo>
                    <a:pt x="143726" y="82960"/>
                  </a:lnTo>
                  <a:lnTo>
                    <a:pt x="145038" y="123091"/>
                  </a:lnTo>
                  <a:lnTo>
                    <a:pt x="143964" y="126444"/>
                  </a:lnTo>
                  <a:lnTo>
                    <a:pt x="142542" y="128679"/>
                  </a:lnTo>
                  <a:lnTo>
                    <a:pt x="141595" y="129464"/>
                  </a:lnTo>
                  <a:lnTo>
                    <a:pt x="140963" y="129282"/>
                  </a:lnTo>
                  <a:lnTo>
                    <a:pt x="139700" y="126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980"/>
            <p:cNvSpPr/>
            <p:nvPr>
              <p:custDataLst>
                <p:tags r:id="rId27"/>
              </p:custDataLst>
            </p:nvPr>
          </p:nvSpPr>
          <p:spPr>
            <a:xfrm>
              <a:off x="5697418" y="3061395"/>
              <a:ext cx="290633" cy="247514"/>
            </a:xfrm>
            <a:custGeom>
              <a:avLst/>
              <a:gdLst/>
              <a:ahLst/>
              <a:cxnLst/>
              <a:rect l="0" t="0" r="0" b="0"/>
              <a:pathLst>
                <a:path w="290633" h="247514">
                  <a:moveTo>
                    <a:pt x="11232" y="139005"/>
                  </a:moveTo>
                  <a:lnTo>
                    <a:pt x="11232" y="139005"/>
                  </a:lnTo>
                  <a:lnTo>
                    <a:pt x="7861" y="142376"/>
                  </a:lnTo>
                  <a:lnTo>
                    <a:pt x="2393" y="154585"/>
                  </a:lnTo>
                  <a:lnTo>
                    <a:pt x="0" y="187107"/>
                  </a:lnTo>
                  <a:lnTo>
                    <a:pt x="7470" y="223203"/>
                  </a:lnTo>
                  <a:lnTo>
                    <a:pt x="16859" y="237722"/>
                  </a:lnTo>
                  <a:lnTo>
                    <a:pt x="21333" y="239388"/>
                  </a:lnTo>
                  <a:lnTo>
                    <a:pt x="26433" y="239088"/>
                  </a:lnTo>
                  <a:lnTo>
                    <a:pt x="49826" y="231838"/>
                  </a:lnTo>
                  <a:lnTo>
                    <a:pt x="54600" y="227000"/>
                  </a:lnTo>
                  <a:lnTo>
                    <a:pt x="67332" y="195767"/>
                  </a:lnTo>
                  <a:lnTo>
                    <a:pt x="72148" y="181871"/>
                  </a:lnTo>
                  <a:lnTo>
                    <a:pt x="76641" y="175695"/>
                  </a:lnTo>
                  <a:lnTo>
                    <a:pt x="78121" y="176165"/>
                  </a:lnTo>
                  <a:lnTo>
                    <a:pt x="87303" y="203537"/>
                  </a:lnTo>
                  <a:lnTo>
                    <a:pt x="110280" y="231020"/>
                  </a:lnTo>
                  <a:lnTo>
                    <a:pt x="130029" y="244507"/>
                  </a:lnTo>
                  <a:lnTo>
                    <a:pt x="145640" y="247513"/>
                  </a:lnTo>
                  <a:lnTo>
                    <a:pt x="153754" y="247327"/>
                  </a:lnTo>
                  <a:lnTo>
                    <a:pt x="170296" y="241476"/>
                  </a:lnTo>
                  <a:lnTo>
                    <a:pt x="197356" y="222519"/>
                  </a:lnTo>
                  <a:lnTo>
                    <a:pt x="216719" y="201522"/>
                  </a:lnTo>
                  <a:lnTo>
                    <a:pt x="234733" y="171024"/>
                  </a:lnTo>
                  <a:lnTo>
                    <a:pt x="248385" y="130658"/>
                  </a:lnTo>
                  <a:lnTo>
                    <a:pt x="258450" y="86612"/>
                  </a:lnTo>
                  <a:lnTo>
                    <a:pt x="265275" y="45869"/>
                  </a:lnTo>
                  <a:lnTo>
                    <a:pt x="269714" y="14199"/>
                  </a:lnTo>
                  <a:lnTo>
                    <a:pt x="268925" y="8529"/>
                  </a:lnTo>
                  <a:lnTo>
                    <a:pt x="264287" y="347"/>
                  </a:lnTo>
                  <a:lnTo>
                    <a:pt x="260368" y="0"/>
                  </a:lnTo>
                  <a:lnTo>
                    <a:pt x="250371" y="5258"/>
                  </a:lnTo>
                  <a:lnTo>
                    <a:pt x="232843" y="30232"/>
                  </a:lnTo>
                  <a:lnTo>
                    <a:pt x="217614" y="74555"/>
                  </a:lnTo>
                  <a:lnTo>
                    <a:pt x="214201" y="107774"/>
                  </a:lnTo>
                  <a:lnTo>
                    <a:pt x="217151" y="139941"/>
                  </a:lnTo>
                  <a:lnTo>
                    <a:pt x="233975" y="179734"/>
                  </a:lnTo>
                  <a:lnTo>
                    <a:pt x="252678" y="205165"/>
                  </a:lnTo>
                  <a:lnTo>
                    <a:pt x="265296" y="216858"/>
                  </a:lnTo>
                  <a:lnTo>
                    <a:pt x="270919" y="219835"/>
                  </a:lnTo>
                  <a:lnTo>
                    <a:pt x="290632" y="22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394"/>
          <p:cNvGrpSpPr/>
          <p:nvPr/>
        </p:nvGrpSpPr>
        <p:grpSpPr>
          <a:xfrm>
            <a:off x="3999243" y="3793568"/>
            <a:ext cx="509258" cy="256907"/>
            <a:chOff x="3999243" y="3793568"/>
            <a:chExt cx="509258" cy="256907"/>
          </a:xfrm>
        </p:grpSpPr>
        <p:sp>
          <p:nvSpPr>
            <p:cNvPr id="208" name="SMARTInkShape-1981"/>
            <p:cNvSpPr/>
            <p:nvPr>
              <p:custDataLst>
                <p:tags r:id="rId18"/>
              </p:custDataLst>
            </p:nvPr>
          </p:nvSpPr>
          <p:spPr>
            <a:xfrm>
              <a:off x="3999243" y="3837090"/>
              <a:ext cx="129210" cy="213385"/>
            </a:xfrm>
            <a:custGeom>
              <a:avLst/>
              <a:gdLst/>
              <a:ahLst/>
              <a:cxnLst/>
              <a:rect l="0" t="0" r="0" b="0"/>
              <a:pathLst>
                <a:path w="129210" h="213385">
                  <a:moveTo>
                    <a:pt x="64757" y="30060"/>
                  </a:moveTo>
                  <a:lnTo>
                    <a:pt x="64757" y="30060"/>
                  </a:lnTo>
                  <a:lnTo>
                    <a:pt x="64757" y="26689"/>
                  </a:lnTo>
                  <a:lnTo>
                    <a:pt x="65462" y="25696"/>
                  </a:lnTo>
                  <a:lnTo>
                    <a:pt x="66638" y="25034"/>
                  </a:lnTo>
                  <a:lnTo>
                    <a:pt x="68128" y="24593"/>
                  </a:lnTo>
                  <a:lnTo>
                    <a:pt x="69783" y="18458"/>
                  </a:lnTo>
                  <a:lnTo>
                    <a:pt x="69813" y="10087"/>
                  </a:lnTo>
                  <a:lnTo>
                    <a:pt x="67474" y="4014"/>
                  </a:lnTo>
                  <a:lnTo>
                    <a:pt x="65157" y="2113"/>
                  </a:lnTo>
                  <a:lnTo>
                    <a:pt x="58820" y="0"/>
                  </a:lnTo>
                  <a:lnTo>
                    <a:pt x="43948" y="2181"/>
                  </a:lnTo>
                  <a:lnTo>
                    <a:pt x="26136" y="14038"/>
                  </a:lnTo>
                  <a:lnTo>
                    <a:pt x="10823" y="41071"/>
                  </a:lnTo>
                  <a:lnTo>
                    <a:pt x="720" y="79262"/>
                  </a:lnTo>
                  <a:lnTo>
                    <a:pt x="0" y="125228"/>
                  </a:lnTo>
                  <a:lnTo>
                    <a:pt x="10997" y="164484"/>
                  </a:lnTo>
                  <a:lnTo>
                    <a:pt x="27661" y="195086"/>
                  </a:lnTo>
                  <a:lnTo>
                    <a:pt x="41685" y="207592"/>
                  </a:lnTo>
                  <a:lnTo>
                    <a:pt x="49375" y="211915"/>
                  </a:lnTo>
                  <a:lnTo>
                    <a:pt x="57325" y="213384"/>
                  </a:lnTo>
                  <a:lnTo>
                    <a:pt x="73683" y="211256"/>
                  </a:lnTo>
                  <a:lnTo>
                    <a:pt x="95388" y="198753"/>
                  </a:lnTo>
                  <a:lnTo>
                    <a:pt x="115226" y="174902"/>
                  </a:lnTo>
                  <a:lnTo>
                    <a:pt x="127767" y="138749"/>
                  </a:lnTo>
                  <a:lnTo>
                    <a:pt x="129209" y="96758"/>
                  </a:lnTo>
                  <a:lnTo>
                    <a:pt x="121797" y="63149"/>
                  </a:lnTo>
                  <a:lnTo>
                    <a:pt x="107293" y="38689"/>
                  </a:lnTo>
                  <a:lnTo>
                    <a:pt x="97538" y="30367"/>
                  </a:lnTo>
                  <a:lnTo>
                    <a:pt x="92961" y="28148"/>
                  </a:lnTo>
                  <a:lnTo>
                    <a:pt x="84112" y="27564"/>
                  </a:lnTo>
                  <a:lnTo>
                    <a:pt x="76181" y="29656"/>
                  </a:lnTo>
                  <a:lnTo>
                    <a:pt x="64757" y="36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982"/>
            <p:cNvSpPr/>
            <p:nvPr>
              <p:custDataLst>
                <p:tags r:id="rId19"/>
              </p:custDataLst>
            </p:nvPr>
          </p:nvSpPr>
          <p:spPr>
            <a:xfrm>
              <a:off x="4188511" y="3793568"/>
              <a:ext cx="173418" cy="234085"/>
            </a:xfrm>
            <a:custGeom>
              <a:avLst/>
              <a:gdLst/>
              <a:ahLst/>
              <a:cxnLst/>
              <a:rect l="0" t="0" r="0" b="0"/>
              <a:pathLst>
                <a:path w="173418" h="234085">
                  <a:moveTo>
                    <a:pt x="15189" y="22782"/>
                  </a:moveTo>
                  <a:lnTo>
                    <a:pt x="15189" y="22782"/>
                  </a:lnTo>
                  <a:lnTo>
                    <a:pt x="11818" y="22782"/>
                  </a:lnTo>
                  <a:lnTo>
                    <a:pt x="10825" y="24899"/>
                  </a:lnTo>
                  <a:lnTo>
                    <a:pt x="9100" y="59410"/>
                  </a:lnTo>
                  <a:lnTo>
                    <a:pt x="12287" y="97448"/>
                  </a:lnTo>
                  <a:lnTo>
                    <a:pt x="17700" y="139998"/>
                  </a:lnTo>
                  <a:lnTo>
                    <a:pt x="20401" y="183886"/>
                  </a:lnTo>
                  <a:lnTo>
                    <a:pt x="26415" y="229514"/>
                  </a:lnTo>
                  <a:lnTo>
                    <a:pt x="26906" y="232570"/>
                  </a:lnTo>
                  <a:lnTo>
                    <a:pt x="26528" y="233902"/>
                  </a:lnTo>
                  <a:lnTo>
                    <a:pt x="25571" y="234084"/>
                  </a:lnTo>
                  <a:lnTo>
                    <a:pt x="24227" y="233500"/>
                  </a:lnTo>
                  <a:lnTo>
                    <a:pt x="15593" y="222565"/>
                  </a:lnTo>
                  <a:lnTo>
                    <a:pt x="593" y="178743"/>
                  </a:lnTo>
                  <a:lnTo>
                    <a:pt x="0" y="167828"/>
                  </a:lnTo>
                  <a:lnTo>
                    <a:pt x="830" y="163929"/>
                  </a:lnTo>
                  <a:lnTo>
                    <a:pt x="5514" y="157716"/>
                  </a:lnTo>
                  <a:lnTo>
                    <a:pt x="8739" y="155071"/>
                  </a:lnTo>
                  <a:lnTo>
                    <a:pt x="54477" y="134191"/>
                  </a:lnTo>
                  <a:lnTo>
                    <a:pt x="95944" y="113697"/>
                  </a:lnTo>
                  <a:lnTo>
                    <a:pt x="134278" y="83829"/>
                  </a:lnTo>
                  <a:lnTo>
                    <a:pt x="157560" y="51931"/>
                  </a:lnTo>
                  <a:lnTo>
                    <a:pt x="171294" y="10636"/>
                  </a:lnTo>
                  <a:lnTo>
                    <a:pt x="173417" y="0"/>
                  </a:lnTo>
                  <a:lnTo>
                    <a:pt x="172180" y="538"/>
                  </a:lnTo>
                  <a:lnTo>
                    <a:pt x="167042" y="4900"/>
                  </a:lnTo>
                  <a:lnTo>
                    <a:pt x="162958" y="32144"/>
                  </a:lnTo>
                  <a:lnTo>
                    <a:pt x="165119" y="74866"/>
                  </a:lnTo>
                  <a:lnTo>
                    <a:pt x="164610" y="106844"/>
                  </a:lnTo>
                  <a:lnTo>
                    <a:pt x="162239" y="152817"/>
                  </a:lnTo>
                  <a:lnTo>
                    <a:pt x="164807" y="199535"/>
                  </a:lnTo>
                  <a:lnTo>
                    <a:pt x="167589" y="21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983"/>
            <p:cNvSpPr/>
            <p:nvPr>
              <p:custDataLst>
                <p:tags r:id="rId20"/>
              </p:custDataLst>
            </p:nvPr>
          </p:nvSpPr>
          <p:spPr>
            <a:xfrm>
              <a:off x="4504842" y="383540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2261" y="5775"/>
                  </a:lnTo>
                  <a:lnTo>
                    <a:pt x="36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984"/>
            <p:cNvSpPr/>
            <p:nvPr>
              <p:custDataLst>
                <p:tags r:id="rId21"/>
              </p:custDataLst>
            </p:nvPr>
          </p:nvSpPr>
          <p:spPr>
            <a:xfrm>
              <a:off x="4470400" y="4000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395"/>
          <p:cNvGrpSpPr/>
          <p:nvPr/>
        </p:nvGrpSpPr>
        <p:grpSpPr>
          <a:xfrm>
            <a:off x="4932129" y="3761822"/>
            <a:ext cx="465372" cy="327579"/>
            <a:chOff x="4932129" y="3761822"/>
            <a:chExt cx="465372" cy="327579"/>
          </a:xfrm>
        </p:grpSpPr>
        <p:sp>
          <p:nvSpPr>
            <p:cNvPr id="213" name="SMARTInkShape-1985"/>
            <p:cNvSpPr/>
            <p:nvPr>
              <p:custDataLst>
                <p:tags r:id="rId15"/>
              </p:custDataLst>
            </p:nvPr>
          </p:nvSpPr>
          <p:spPr>
            <a:xfrm>
              <a:off x="5365750" y="40449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986"/>
            <p:cNvSpPr/>
            <p:nvPr>
              <p:custDataLst>
                <p:tags r:id="rId16"/>
              </p:custDataLst>
            </p:nvPr>
          </p:nvSpPr>
          <p:spPr>
            <a:xfrm>
              <a:off x="4932129" y="3761822"/>
              <a:ext cx="363772" cy="260065"/>
            </a:xfrm>
            <a:custGeom>
              <a:avLst/>
              <a:gdLst/>
              <a:ahLst/>
              <a:cxnLst/>
              <a:rect l="0" t="0" r="0" b="0"/>
              <a:pathLst>
                <a:path w="363772" h="260065">
                  <a:moveTo>
                    <a:pt x="8171" y="130728"/>
                  </a:moveTo>
                  <a:lnTo>
                    <a:pt x="8171" y="130728"/>
                  </a:lnTo>
                  <a:lnTo>
                    <a:pt x="1429" y="127357"/>
                  </a:lnTo>
                  <a:lnTo>
                    <a:pt x="148" y="124953"/>
                  </a:lnTo>
                  <a:lnTo>
                    <a:pt x="0" y="121939"/>
                  </a:lnTo>
                  <a:lnTo>
                    <a:pt x="607" y="118518"/>
                  </a:lnTo>
                  <a:lnTo>
                    <a:pt x="8203" y="106963"/>
                  </a:lnTo>
                  <a:lnTo>
                    <a:pt x="53871" y="82451"/>
                  </a:lnTo>
                  <a:lnTo>
                    <a:pt x="101204" y="61626"/>
                  </a:lnTo>
                  <a:lnTo>
                    <a:pt x="137008" y="48510"/>
                  </a:lnTo>
                  <a:lnTo>
                    <a:pt x="174087" y="35626"/>
                  </a:lnTo>
                  <a:lnTo>
                    <a:pt x="207970" y="24725"/>
                  </a:lnTo>
                  <a:lnTo>
                    <a:pt x="251050" y="10655"/>
                  </a:lnTo>
                  <a:lnTo>
                    <a:pt x="287099" y="0"/>
                  </a:lnTo>
                  <a:lnTo>
                    <a:pt x="292195" y="537"/>
                  </a:lnTo>
                  <a:lnTo>
                    <a:pt x="296298" y="2306"/>
                  </a:lnTo>
                  <a:lnTo>
                    <a:pt x="299739" y="4897"/>
                  </a:lnTo>
                  <a:lnTo>
                    <a:pt x="301328" y="9446"/>
                  </a:lnTo>
                  <a:lnTo>
                    <a:pt x="301211" y="22027"/>
                  </a:lnTo>
                  <a:lnTo>
                    <a:pt x="290318" y="59580"/>
                  </a:lnTo>
                  <a:lnTo>
                    <a:pt x="278664" y="99691"/>
                  </a:lnTo>
                  <a:lnTo>
                    <a:pt x="270442" y="130809"/>
                  </a:lnTo>
                  <a:lnTo>
                    <a:pt x="263965" y="165336"/>
                  </a:lnTo>
                  <a:lnTo>
                    <a:pt x="258234" y="212949"/>
                  </a:lnTo>
                  <a:lnTo>
                    <a:pt x="256844" y="255045"/>
                  </a:lnTo>
                  <a:lnTo>
                    <a:pt x="257915" y="258056"/>
                  </a:lnTo>
                  <a:lnTo>
                    <a:pt x="259333" y="260064"/>
                  </a:lnTo>
                  <a:lnTo>
                    <a:pt x="261690" y="259991"/>
                  </a:lnTo>
                  <a:lnTo>
                    <a:pt x="268073" y="256147"/>
                  </a:lnTo>
                  <a:lnTo>
                    <a:pt x="279598" y="242679"/>
                  </a:lnTo>
                  <a:lnTo>
                    <a:pt x="304098" y="197891"/>
                  </a:lnTo>
                  <a:lnTo>
                    <a:pt x="311289" y="190320"/>
                  </a:lnTo>
                  <a:lnTo>
                    <a:pt x="318200" y="185978"/>
                  </a:lnTo>
                  <a:lnTo>
                    <a:pt x="331523" y="183035"/>
                  </a:lnTo>
                  <a:lnTo>
                    <a:pt x="340736" y="184079"/>
                  </a:lnTo>
                  <a:lnTo>
                    <a:pt x="344181" y="185346"/>
                  </a:lnTo>
                  <a:lnTo>
                    <a:pt x="355771" y="197241"/>
                  </a:lnTo>
                  <a:lnTo>
                    <a:pt x="360215" y="208267"/>
                  </a:lnTo>
                  <a:lnTo>
                    <a:pt x="363771" y="251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987"/>
            <p:cNvSpPr/>
            <p:nvPr>
              <p:custDataLst>
                <p:tags r:id="rId17"/>
              </p:custDataLst>
            </p:nvPr>
          </p:nvSpPr>
          <p:spPr>
            <a:xfrm>
              <a:off x="5099050" y="3829933"/>
              <a:ext cx="12701" cy="189618"/>
            </a:xfrm>
            <a:custGeom>
              <a:avLst/>
              <a:gdLst/>
              <a:ahLst/>
              <a:cxnLst/>
              <a:rect l="0" t="0" r="0" b="0"/>
              <a:pathLst>
                <a:path w="12701" h="189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2" y="37532"/>
                  </a:lnTo>
                  <a:lnTo>
                    <a:pt x="5026" y="79174"/>
                  </a:lnTo>
                  <a:lnTo>
                    <a:pt x="7839" y="123497"/>
                  </a:lnTo>
                  <a:lnTo>
                    <a:pt x="11740" y="169657"/>
                  </a:lnTo>
                  <a:lnTo>
                    <a:pt x="127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396"/>
          <p:cNvGrpSpPr/>
          <p:nvPr/>
        </p:nvGrpSpPr>
        <p:grpSpPr>
          <a:xfrm>
            <a:off x="5784850" y="3799007"/>
            <a:ext cx="1320801" cy="340723"/>
            <a:chOff x="5784850" y="3799007"/>
            <a:chExt cx="1320801" cy="340723"/>
          </a:xfrm>
        </p:grpSpPr>
        <p:sp>
          <p:nvSpPr>
            <p:cNvPr id="217" name="SMARTInkShape-1988"/>
            <p:cNvSpPr/>
            <p:nvPr>
              <p:custDataLst>
                <p:tags r:id="rId8"/>
              </p:custDataLst>
            </p:nvPr>
          </p:nvSpPr>
          <p:spPr>
            <a:xfrm>
              <a:off x="7054850" y="4013200"/>
              <a:ext cx="50801" cy="31751"/>
            </a:xfrm>
            <a:custGeom>
              <a:avLst/>
              <a:gdLst/>
              <a:ahLst/>
              <a:cxnLst/>
              <a:rect l="0" t="0" r="0" b="0"/>
              <a:pathLst>
                <a:path w="50801" h="31751">
                  <a:moveTo>
                    <a:pt x="50800" y="0"/>
                  </a:moveTo>
                  <a:lnTo>
                    <a:pt x="508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989"/>
            <p:cNvSpPr/>
            <p:nvPr>
              <p:custDataLst>
                <p:tags r:id="rId9"/>
              </p:custDataLst>
            </p:nvPr>
          </p:nvSpPr>
          <p:spPr>
            <a:xfrm>
              <a:off x="6897153" y="3848221"/>
              <a:ext cx="150528" cy="139580"/>
            </a:xfrm>
            <a:custGeom>
              <a:avLst/>
              <a:gdLst/>
              <a:ahLst/>
              <a:cxnLst/>
              <a:rect l="0" t="0" r="0" b="0"/>
              <a:pathLst>
                <a:path w="150528" h="139580">
                  <a:moveTo>
                    <a:pt x="17997" y="25279"/>
                  </a:moveTo>
                  <a:lnTo>
                    <a:pt x="17997" y="25279"/>
                  </a:lnTo>
                  <a:lnTo>
                    <a:pt x="13633" y="15140"/>
                  </a:lnTo>
                  <a:lnTo>
                    <a:pt x="12530" y="7602"/>
                  </a:lnTo>
                  <a:lnTo>
                    <a:pt x="12941" y="5028"/>
                  </a:lnTo>
                  <a:lnTo>
                    <a:pt x="13921" y="3311"/>
                  </a:lnTo>
                  <a:lnTo>
                    <a:pt x="15279" y="2166"/>
                  </a:lnTo>
                  <a:lnTo>
                    <a:pt x="16185" y="2110"/>
                  </a:lnTo>
                  <a:lnTo>
                    <a:pt x="16789" y="2778"/>
                  </a:lnTo>
                  <a:lnTo>
                    <a:pt x="21129" y="22402"/>
                  </a:lnTo>
                  <a:lnTo>
                    <a:pt x="20022" y="53589"/>
                  </a:lnTo>
                  <a:lnTo>
                    <a:pt x="9669" y="94867"/>
                  </a:lnTo>
                  <a:lnTo>
                    <a:pt x="4278" y="116923"/>
                  </a:lnTo>
                  <a:lnTo>
                    <a:pt x="1317" y="121749"/>
                  </a:lnTo>
                  <a:lnTo>
                    <a:pt x="527" y="122048"/>
                  </a:lnTo>
                  <a:lnTo>
                    <a:pt x="0" y="121542"/>
                  </a:lnTo>
                  <a:lnTo>
                    <a:pt x="2629" y="114087"/>
                  </a:lnTo>
                  <a:lnTo>
                    <a:pt x="18761" y="75379"/>
                  </a:lnTo>
                  <a:lnTo>
                    <a:pt x="32804" y="37772"/>
                  </a:lnTo>
                  <a:lnTo>
                    <a:pt x="49772" y="3993"/>
                  </a:lnTo>
                  <a:lnTo>
                    <a:pt x="52586" y="1210"/>
                  </a:lnTo>
                  <a:lnTo>
                    <a:pt x="55167" y="61"/>
                  </a:lnTo>
                  <a:lnTo>
                    <a:pt x="57593" y="0"/>
                  </a:lnTo>
                  <a:lnTo>
                    <a:pt x="67751" y="3286"/>
                  </a:lnTo>
                  <a:lnTo>
                    <a:pt x="73741" y="12447"/>
                  </a:lnTo>
                  <a:lnTo>
                    <a:pt x="79199" y="31590"/>
                  </a:lnTo>
                  <a:lnTo>
                    <a:pt x="81457" y="61904"/>
                  </a:lnTo>
                  <a:lnTo>
                    <a:pt x="82175" y="61690"/>
                  </a:lnTo>
                  <a:lnTo>
                    <a:pt x="84856" y="59571"/>
                  </a:lnTo>
                  <a:lnTo>
                    <a:pt x="99793" y="34108"/>
                  </a:lnTo>
                  <a:lnTo>
                    <a:pt x="111534" y="24524"/>
                  </a:lnTo>
                  <a:lnTo>
                    <a:pt x="121658" y="21416"/>
                  </a:lnTo>
                  <a:lnTo>
                    <a:pt x="132506" y="20739"/>
                  </a:lnTo>
                  <a:lnTo>
                    <a:pt x="142033" y="22791"/>
                  </a:lnTo>
                  <a:lnTo>
                    <a:pt x="145137" y="26442"/>
                  </a:lnTo>
                  <a:lnTo>
                    <a:pt x="148587" y="38026"/>
                  </a:lnTo>
                  <a:lnTo>
                    <a:pt x="150527" y="60414"/>
                  </a:lnTo>
                  <a:lnTo>
                    <a:pt x="144362" y="84921"/>
                  </a:lnTo>
                  <a:lnTo>
                    <a:pt x="118730" y="130886"/>
                  </a:lnTo>
                  <a:lnTo>
                    <a:pt x="113247" y="139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90"/>
            <p:cNvSpPr/>
            <p:nvPr>
              <p:custDataLst>
                <p:tags r:id="rId10"/>
              </p:custDataLst>
            </p:nvPr>
          </p:nvSpPr>
          <p:spPr>
            <a:xfrm>
              <a:off x="6714284" y="3862429"/>
              <a:ext cx="94339" cy="277301"/>
            </a:xfrm>
            <a:custGeom>
              <a:avLst/>
              <a:gdLst/>
              <a:ahLst/>
              <a:cxnLst/>
              <a:rect l="0" t="0" r="0" b="0"/>
              <a:pathLst>
                <a:path w="94339" h="277301">
                  <a:moveTo>
                    <a:pt x="16716" y="106321"/>
                  </a:moveTo>
                  <a:lnTo>
                    <a:pt x="16716" y="106321"/>
                  </a:lnTo>
                  <a:lnTo>
                    <a:pt x="9974" y="109692"/>
                  </a:lnTo>
                  <a:lnTo>
                    <a:pt x="7988" y="112800"/>
                  </a:lnTo>
                  <a:lnTo>
                    <a:pt x="0" y="155835"/>
                  </a:lnTo>
                  <a:lnTo>
                    <a:pt x="8" y="202571"/>
                  </a:lnTo>
                  <a:lnTo>
                    <a:pt x="3225" y="249197"/>
                  </a:lnTo>
                  <a:lnTo>
                    <a:pt x="3859" y="277300"/>
                  </a:lnTo>
                  <a:lnTo>
                    <a:pt x="3995" y="243642"/>
                  </a:lnTo>
                  <a:lnTo>
                    <a:pt x="4006" y="208275"/>
                  </a:lnTo>
                  <a:lnTo>
                    <a:pt x="5422" y="163628"/>
                  </a:lnTo>
                  <a:lnTo>
                    <a:pt x="7776" y="138881"/>
                  </a:lnTo>
                  <a:lnTo>
                    <a:pt x="10756" y="113211"/>
                  </a:lnTo>
                  <a:lnTo>
                    <a:pt x="19712" y="71518"/>
                  </a:lnTo>
                  <a:lnTo>
                    <a:pt x="36653" y="27805"/>
                  </a:lnTo>
                  <a:lnTo>
                    <a:pt x="53197" y="5211"/>
                  </a:lnTo>
                  <a:lnTo>
                    <a:pt x="57970" y="813"/>
                  </a:lnTo>
                  <a:lnTo>
                    <a:pt x="64680" y="0"/>
                  </a:lnTo>
                  <a:lnTo>
                    <a:pt x="81543" y="4740"/>
                  </a:lnTo>
                  <a:lnTo>
                    <a:pt x="87450" y="10378"/>
                  </a:lnTo>
                  <a:lnTo>
                    <a:pt x="94014" y="26050"/>
                  </a:lnTo>
                  <a:lnTo>
                    <a:pt x="94338" y="54706"/>
                  </a:lnTo>
                  <a:lnTo>
                    <a:pt x="86022" y="71387"/>
                  </a:lnTo>
                  <a:lnTo>
                    <a:pt x="57688" y="99342"/>
                  </a:lnTo>
                  <a:lnTo>
                    <a:pt x="33245" y="112092"/>
                  </a:lnTo>
                  <a:lnTo>
                    <a:pt x="20300" y="114060"/>
                  </a:lnTo>
                  <a:lnTo>
                    <a:pt x="4016" y="112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91"/>
            <p:cNvSpPr/>
            <p:nvPr>
              <p:custDataLst>
                <p:tags r:id="rId11"/>
              </p:custDataLst>
            </p:nvPr>
          </p:nvSpPr>
          <p:spPr>
            <a:xfrm>
              <a:off x="6397429" y="3799007"/>
              <a:ext cx="219272" cy="182444"/>
            </a:xfrm>
            <a:custGeom>
              <a:avLst/>
              <a:gdLst/>
              <a:ahLst/>
              <a:cxnLst/>
              <a:rect l="0" t="0" r="0" b="0"/>
              <a:pathLst>
                <a:path w="219272" h="182444">
                  <a:moveTo>
                    <a:pt x="3371" y="55443"/>
                  </a:moveTo>
                  <a:lnTo>
                    <a:pt x="3371" y="55443"/>
                  </a:lnTo>
                  <a:lnTo>
                    <a:pt x="0" y="45330"/>
                  </a:lnTo>
                  <a:lnTo>
                    <a:pt x="226" y="34721"/>
                  </a:lnTo>
                  <a:lnTo>
                    <a:pt x="1275" y="28928"/>
                  </a:lnTo>
                  <a:lnTo>
                    <a:pt x="9965" y="18729"/>
                  </a:lnTo>
                  <a:lnTo>
                    <a:pt x="23235" y="10198"/>
                  </a:lnTo>
                  <a:lnTo>
                    <a:pt x="38540" y="4054"/>
                  </a:lnTo>
                  <a:lnTo>
                    <a:pt x="76508" y="0"/>
                  </a:lnTo>
                  <a:lnTo>
                    <a:pt x="120134" y="5541"/>
                  </a:lnTo>
                  <a:lnTo>
                    <a:pt x="143931" y="17977"/>
                  </a:lnTo>
                  <a:lnTo>
                    <a:pt x="154227" y="26233"/>
                  </a:lnTo>
                  <a:lnTo>
                    <a:pt x="165668" y="46694"/>
                  </a:lnTo>
                  <a:lnTo>
                    <a:pt x="168719" y="58077"/>
                  </a:lnTo>
                  <a:lnTo>
                    <a:pt x="164582" y="82013"/>
                  </a:lnTo>
                  <a:lnTo>
                    <a:pt x="152632" y="106058"/>
                  </a:lnTo>
                  <a:lnTo>
                    <a:pt x="118097" y="146475"/>
                  </a:lnTo>
                  <a:lnTo>
                    <a:pt x="88315" y="173848"/>
                  </a:lnTo>
                  <a:lnTo>
                    <a:pt x="88223" y="175302"/>
                  </a:lnTo>
                  <a:lnTo>
                    <a:pt x="90001" y="178799"/>
                  </a:lnTo>
                  <a:lnTo>
                    <a:pt x="98788" y="180823"/>
                  </a:lnTo>
                  <a:lnTo>
                    <a:pt x="140532" y="182230"/>
                  </a:lnTo>
                  <a:lnTo>
                    <a:pt x="183386" y="182400"/>
                  </a:lnTo>
                  <a:lnTo>
                    <a:pt x="219271" y="182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92"/>
            <p:cNvSpPr/>
            <p:nvPr>
              <p:custDataLst>
                <p:tags r:id="rId12"/>
              </p:custDataLst>
            </p:nvPr>
          </p:nvSpPr>
          <p:spPr>
            <a:xfrm>
              <a:off x="6172200" y="39751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7891" y="588"/>
                  </a:lnTo>
                  <a:lnTo>
                    <a:pt x="50281" y="77"/>
                  </a:lnTo>
                  <a:lnTo>
                    <a:pt x="96532" y="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93"/>
            <p:cNvSpPr/>
            <p:nvPr>
              <p:custDataLst>
                <p:tags r:id="rId13"/>
              </p:custDataLst>
            </p:nvPr>
          </p:nvSpPr>
          <p:spPr>
            <a:xfrm>
              <a:off x="5838343" y="3833874"/>
              <a:ext cx="200508" cy="208111"/>
            </a:xfrm>
            <a:custGeom>
              <a:avLst/>
              <a:gdLst/>
              <a:ahLst/>
              <a:cxnLst/>
              <a:rect l="0" t="0" r="0" b="0"/>
              <a:pathLst>
                <a:path w="200508" h="208111">
                  <a:moveTo>
                    <a:pt x="3657" y="45976"/>
                  </a:moveTo>
                  <a:lnTo>
                    <a:pt x="3657" y="45976"/>
                  </a:lnTo>
                  <a:lnTo>
                    <a:pt x="286" y="42605"/>
                  </a:lnTo>
                  <a:lnTo>
                    <a:pt x="0" y="40201"/>
                  </a:lnTo>
                  <a:lnTo>
                    <a:pt x="1561" y="33767"/>
                  </a:lnTo>
                  <a:lnTo>
                    <a:pt x="9778" y="18840"/>
                  </a:lnTo>
                  <a:lnTo>
                    <a:pt x="20960" y="10867"/>
                  </a:lnTo>
                  <a:lnTo>
                    <a:pt x="51132" y="0"/>
                  </a:lnTo>
                  <a:lnTo>
                    <a:pt x="67561" y="1083"/>
                  </a:lnTo>
                  <a:lnTo>
                    <a:pt x="84270" y="7679"/>
                  </a:lnTo>
                  <a:lnTo>
                    <a:pt x="108839" y="27965"/>
                  </a:lnTo>
                  <a:lnTo>
                    <a:pt x="123076" y="46203"/>
                  </a:lnTo>
                  <a:lnTo>
                    <a:pt x="130816" y="67949"/>
                  </a:lnTo>
                  <a:lnTo>
                    <a:pt x="132880" y="79674"/>
                  </a:lnTo>
                  <a:lnTo>
                    <a:pt x="127647" y="103992"/>
                  </a:lnTo>
                  <a:lnTo>
                    <a:pt x="104662" y="150725"/>
                  </a:lnTo>
                  <a:lnTo>
                    <a:pt x="75310" y="193913"/>
                  </a:lnTo>
                  <a:lnTo>
                    <a:pt x="63670" y="207686"/>
                  </a:lnTo>
                  <a:lnTo>
                    <a:pt x="62717" y="208110"/>
                  </a:lnTo>
                  <a:lnTo>
                    <a:pt x="62080" y="207687"/>
                  </a:lnTo>
                  <a:lnTo>
                    <a:pt x="61655" y="206700"/>
                  </a:lnTo>
                  <a:lnTo>
                    <a:pt x="66829" y="203722"/>
                  </a:lnTo>
                  <a:lnTo>
                    <a:pt x="105606" y="194010"/>
                  </a:lnTo>
                  <a:lnTo>
                    <a:pt x="147302" y="188459"/>
                  </a:lnTo>
                  <a:lnTo>
                    <a:pt x="200507" y="185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94"/>
            <p:cNvSpPr/>
            <p:nvPr>
              <p:custDataLst>
                <p:tags r:id="rId14"/>
              </p:custDataLst>
            </p:nvPr>
          </p:nvSpPr>
          <p:spPr>
            <a:xfrm>
              <a:off x="5784850" y="3835400"/>
              <a:ext cx="9461" cy="222251"/>
            </a:xfrm>
            <a:custGeom>
              <a:avLst/>
              <a:gdLst/>
              <a:ahLst/>
              <a:cxnLst/>
              <a:rect l="0" t="0" r="0" b="0"/>
              <a:pathLst>
                <a:path w="9461" h="2222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60" y="13484"/>
                  </a:lnTo>
                  <a:lnTo>
                    <a:pt x="6989" y="59239"/>
                  </a:lnTo>
                  <a:lnTo>
                    <a:pt x="2386" y="105590"/>
                  </a:lnTo>
                  <a:lnTo>
                    <a:pt x="1060" y="138416"/>
                  </a:lnTo>
                  <a:lnTo>
                    <a:pt x="314" y="18188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397"/>
          <p:cNvGrpSpPr/>
          <p:nvPr/>
        </p:nvGrpSpPr>
        <p:grpSpPr>
          <a:xfrm>
            <a:off x="7595980" y="3752922"/>
            <a:ext cx="728871" cy="251231"/>
            <a:chOff x="7595980" y="3752922"/>
            <a:chExt cx="728871" cy="251231"/>
          </a:xfrm>
        </p:grpSpPr>
        <p:sp>
          <p:nvSpPr>
            <p:cNvPr id="225" name="SMARTInkShape-1995"/>
            <p:cNvSpPr/>
            <p:nvPr>
              <p:custDataLst>
                <p:tags r:id="rId5"/>
              </p:custDataLst>
            </p:nvPr>
          </p:nvSpPr>
          <p:spPr>
            <a:xfrm>
              <a:off x="7595980" y="3752922"/>
              <a:ext cx="265321" cy="222663"/>
            </a:xfrm>
            <a:custGeom>
              <a:avLst/>
              <a:gdLst/>
              <a:ahLst/>
              <a:cxnLst/>
              <a:rect l="0" t="0" r="0" b="0"/>
              <a:pathLst>
                <a:path w="265321" h="222663">
                  <a:moveTo>
                    <a:pt x="11320" y="95178"/>
                  </a:moveTo>
                  <a:lnTo>
                    <a:pt x="11320" y="95178"/>
                  </a:lnTo>
                  <a:lnTo>
                    <a:pt x="7949" y="88436"/>
                  </a:lnTo>
                  <a:lnTo>
                    <a:pt x="7661" y="85744"/>
                  </a:lnTo>
                  <a:lnTo>
                    <a:pt x="9222" y="80872"/>
                  </a:lnTo>
                  <a:lnTo>
                    <a:pt x="10628" y="79291"/>
                  </a:lnTo>
                  <a:lnTo>
                    <a:pt x="14069" y="77534"/>
                  </a:lnTo>
                  <a:lnTo>
                    <a:pt x="19974" y="76544"/>
                  </a:lnTo>
                  <a:lnTo>
                    <a:pt x="22028" y="79228"/>
                  </a:lnTo>
                  <a:lnTo>
                    <a:pt x="26192" y="89735"/>
                  </a:lnTo>
                  <a:lnTo>
                    <a:pt x="28839" y="129616"/>
                  </a:lnTo>
                  <a:lnTo>
                    <a:pt x="21418" y="176377"/>
                  </a:lnTo>
                  <a:lnTo>
                    <a:pt x="6443" y="221847"/>
                  </a:lnTo>
                  <a:lnTo>
                    <a:pt x="5247" y="222662"/>
                  </a:lnTo>
                  <a:lnTo>
                    <a:pt x="3744" y="221795"/>
                  </a:lnTo>
                  <a:lnTo>
                    <a:pt x="2035" y="219806"/>
                  </a:lnTo>
                  <a:lnTo>
                    <a:pt x="138" y="213833"/>
                  </a:lnTo>
                  <a:lnTo>
                    <a:pt x="0" y="202947"/>
                  </a:lnTo>
                  <a:lnTo>
                    <a:pt x="4595" y="166228"/>
                  </a:lnTo>
                  <a:lnTo>
                    <a:pt x="10918" y="128402"/>
                  </a:lnTo>
                  <a:lnTo>
                    <a:pt x="20313" y="87602"/>
                  </a:lnTo>
                  <a:lnTo>
                    <a:pt x="30839" y="50183"/>
                  </a:lnTo>
                  <a:lnTo>
                    <a:pt x="40221" y="24145"/>
                  </a:lnTo>
                  <a:lnTo>
                    <a:pt x="45404" y="16072"/>
                  </a:lnTo>
                  <a:lnTo>
                    <a:pt x="56807" y="7104"/>
                  </a:lnTo>
                  <a:lnTo>
                    <a:pt x="68386" y="2054"/>
                  </a:lnTo>
                  <a:lnTo>
                    <a:pt x="72647" y="3462"/>
                  </a:lnTo>
                  <a:lnTo>
                    <a:pt x="89463" y="16968"/>
                  </a:lnTo>
                  <a:lnTo>
                    <a:pt x="111300" y="44096"/>
                  </a:lnTo>
                  <a:lnTo>
                    <a:pt x="132196" y="84197"/>
                  </a:lnTo>
                  <a:lnTo>
                    <a:pt x="147827" y="117814"/>
                  </a:lnTo>
                  <a:lnTo>
                    <a:pt x="169124" y="162327"/>
                  </a:lnTo>
                  <a:lnTo>
                    <a:pt x="198236" y="202333"/>
                  </a:lnTo>
                  <a:lnTo>
                    <a:pt x="206813" y="209830"/>
                  </a:lnTo>
                  <a:lnTo>
                    <a:pt x="210087" y="211124"/>
                  </a:lnTo>
                  <a:lnTo>
                    <a:pt x="212976" y="211281"/>
                  </a:lnTo>
                  <a:lnTo>
                    <a:pt x="215607" y="210680"/>
                  </a:lnTo>
                  <a:lnTo>
                    <a:pt x="220413" y="204367"/>
                  </a:lnTo>
                  <a:lnTo>
                    <a:pt x="229246" y="176327"/>
                  </a:lnTo>
                  <a:lnTo>
                    <a:pt x="235660" y="130197"/>
                  </a:lnTo>
                  <a:lnTo>
                    <a:pt x="241789" y="90046"/>
                  </a:lnTo>
                  <a:lnTo>
                    <a:pt x="248511" y="51269"/>
                  </a:lnTo>
                  <a:lnTo>
                    <a:pt x="257453" y="3875"/>
                  </a:lnTo>
                  <a:lnTo>
                    <a:pt x="258296" y="36"/>
                  </a:lnTo>
                  <a:lnTo>
                    <a:pt x="258520" y="0"/>
                  </a:lnTo>
                  <a:lnTo>
                    <a:pt x="265320" y="12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996"/>
            <p:cNvSpPr/>
            <p:nvPr>
              <p:custDataLst>
                <p:tags r:id="rId6"/>
              </p:custDataLst>
            </p:nvPr>
          </p:nvSpPr>
          <p:spPr>
            <a:xfrm>
              <a:off x="7986655" y="3767916"/>
              <a:ext cx="109596" cy="197094"/>
            </a:xfrm>
            <a:custGeom>
              <a:avLst/>
              <a:gdLst/>
              <a:ahLst/>
              <a:cxnLst/>
              <a:rect l="0" t="0" r="0" b="0"/>
              <a:pathLst>
                <a:path w="109596" h="197094">
                  <a:moveTo>
                    <a:pt x="109595" y="29384"/>
                  </a:moveTo>
                  <a:lnTo>
                    <a:pt x="109595" y="29384"/>
                  </a:lnTo>
                  <a:lnTo>
                    <a:pt x="95780" y="20595"/>
                  </a:lnTo>
                  <a:lnTo>
                    <a:pt x="75581" y="2957"/>
                  </a:lnTo>
                  <a:lnTo>
                    <a:pt x="67196" y="0"/>
                  </a:lnTo>
                  <a:lnTo>
                    <a:pt x="56883" y="2448"/>
                  </a:lnTo>
                  <a:lnTo>
                    <a:pt x="51171" y="5077"/>
                  </a:lnTo>
                  <a:lnTo>
                    <a:pt x="33018" y="22260"/>
                  </a:lnTo>
                  <a:lnTo>
                    <a:pt x="17604" y="55339"/>
                  </a:lnTo>
                  <a:lnTo>
                    <a:pt x="7471" y="96419"/>
                  </a:lnTo>
                  <a:lnTo>
                    <a:pt x="0" y="136500"/>
                  </a:lnTo>
                  <a:lnTo>
                    <a:pt x="1147" y="158600"/>
                  </a:lnTo>
                  <a:lnTo>
                    <a:pt x="7069" y="176419"/>
                  </a:lnTo>
                  <a:lnTo>
                    <a:pt x="16755" y="189042"/>
                  </a:lnTo>
                  <a:lnTo>
                    <a:pt x="31879" y="195593"/>
                  </a:lnTo>
                  <a:lnTo>
                    <a:pt x="51066" y="197093"/>
                  </a:lnTo>
                  <a:lnTo>
                    <a:pt x="96895" y="188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997"/>
            <p:cNvSpPr/>
            <p:nvPr>
              <p:custDataLst>
                <p:tags r:id="rId7"/>
              </p:custDataLst>
            </p:nvPr>
          </p:nvSpPr>
          <p:spPr>
            <a:xfrm>
              <a:off x="8226454" y="3789823"/>
              <a:ext cx="98397" cy="214330"/>
            </a:xfrm>
            <a:custGeom>
              <a:avLst/>
              <a:gdLst/>
              <a:ahLst/>
              <a:cxnLst/>
              <a:rect l="0" t="0" r="0" b="0"/>
              <a:pathLst>
                <a:path w="98397" h="214330">
                  <a:moveTo>
                    <a:pt x="98396" y="39227"/>
                  </a:moveTo>
                  <a:lnTo>
                    <a:pt x="98396" y="39227"/>
                  </a:lnTo>
                  <a:lnTo>
                    <a:pt x="94032" y="29088"/>
                  </a:lnTo>
                  <a:lnTo>
                    <a:pt x="92929" y="21550"/>
                  </a:lnTo>
                  <a:lnTo>
                    <a:pt x="91222" y="18270"/>
                  </a:lnTo>
                  <a:lnTo>
                    <a:pt x="81375" y="9578"/>
                  </a:lnTo>
                  <a:lnTo>
                    <a:pt x="71075" y="2296"/>
                  </a:lnTo>
                  <a:lnTo>
                    <a:pt x="57561" y="0"/>
                  </a:lnTo>
                  <a:lnTo>
                    <a:pt x="25889" y="4275"/>
                  </a:lnTo>
                  <a:lnTo>
                    <a:pt x="7611" y="13270"/>
                  </a:lnTo>
                  <a:lnTo>
                    <a:pt x="4006" y="17689"/>
                  </a:lnTo>
                  <a:lnTo>
                    <a:pt x="0" y="28243"/>
                  </a:lnTo>
                  <a:lnTo>
                    <a:pt x="101" y="38108"/>
                  </a:lnTo>
                  <a:lnTo>
                    <a:pt x="1116" y="42715"/>
                  </a:lnTo>
                  <a:lnTo>
                    <a:pt x="3909" y="46491"/>
                  </a:lnTo>
                  <a:lnTo>
                    <a:pt x="47874" y="78823"/>
                  </a:lnTo>
                  <a:lnTo>
                    <a:pt x="80253" y="118929"/>
                  </a:lnTo>
                  <a:lnTo>
                    <a:pt x="91922" y="143354"/>
                  </a:lnTo>
                  <a:lnTo>
                    <a:pt x="93637" y="160059"/>
                  </a:lnTo>
                  <a:lnTo>
                    <a:pt x="91342" y="176185"/>
                  </a:lnTo>
                  <a:lnTo>
                    <a:pt x="85618" y="190408"/>
                  </a:lnTo>
                  <a:lnTo>
                    <a:pt x="71091" y="206945"/>
                  </a:lnTo>
                  <a:lnTo>
                    <a:pt x="59450" y="212546"/>
                  </a:lnTo>
                  <a:lnTo>
                    <a:pt x="47219" y="214329"/>
                  </a:lnTo>
                  <a:lnTo>
                    <a:pt x="34728" y="212771"/>
                  </a:lnTo>
                  <a:lnTo>
                    <a:pt x="24003" y="205963"/>
                  </a:lnTo>
                  <a:lnTo>
                    <a:pt x="19167" y="201184"/>
                  </a:lnTo>
                  <a:lnTo>
                    <a:pt x="13794" y="188349"/>
                  </a:lnTo>
                  <a:lnTo>
                    <a:pt x="9496" y="166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398"/>
          <p:cNvGrpSpPr/>
          <p:nvPr/>
        </p:nvGrpSpPr>
        <p:grpSpPr>
          <a:xfrm>
            <a:off x="8674100" y="3766665"/>
            <a:ext cx="668111" cy="269580"/>
            <a:chOff x="8674100" y="3766665"/>
            <a:chExt cx="668111" cy="269580"/>
          </a:xfrm>
        </p:grpSpPr>
        <p:sp>
          <p:nvSpPr>
            <p:cNvPr id="229" name="SMARTInkShape-1998"/>
            <p:cNvSpPr/>
            <p:nvPr>
              <p:custDataLst>
                <p:tags r:id="rId2"/>
              </p:custDataLst>
            </p:nvPr>
          </p:nvSpPr>
          <p:spPr>
            <a:xfrm>
              <a:off x="8674100" y="3788571"/>
              <a:ext cx="196931" cy="228856"/>
            </a:xfrm>
            <a:custGeom>
              <a:avLst/>
              <a:gdLst/>
              <a:ahLst/>
              <a:cxnLst/>
              <a:rect l="0" t="0" r="0" b="0"/>
              <a:pathLst>
                <a:path w="196931" h="228856">
                  <a:moveTo>
                    <a:pt x="0" y="27779"/>
                  </a:moveTo>
                  <a:lnTo>
                    <a:pt x="0" y="27779"/>
                  </a:lnTo>
                  <a:lnTo>
                    <a:pt x="6743" y="21037"/>
                  </a:lnTo>
                  <a:lnTo>
                    <a:pt x="13814" y="17727"/>
                  </a:lnTo>
                  <a:lnTo>
                    <a:pt x="17676" y="16844"/>
                  </a:lnTo>
                  <a:lnTo>
                    <a:pt x="45724" y="3378"/>
                  </a:lnTo>
                  <a:lnTo>
                    <a:pt x="66887" y="0"/>
                  </a:lnTo>
                  <a:lnTo>
                    <a:pt x="101895" y="2772"/>
                  </a:lnTo>
                  <a:lnTo>
                    <a:pt x="124075" y="8668"/>
                  </a:lnTo>
                  <a:lnTo>
                    <a:pt x="141929" y="19756"/>
                  </a:lnTo>
                  <a:lnTo>
                    <a:pt x="155507" y="33385"/>
                  </a:lnTo>
                  <a:lnTo>
                    <a:pt x="163893" y="46498"/>
                  </a:lnTo>
                  <a:lnTo>
                    <a:pt x="164998" y="52958"/>
                  </a:lnTo>
                  <a:lnTo>
                    <a:pt x="162468" y="65781"/>
                  </a:lnTo>
                  <a:lnTo>
                    <a:pt x="154759" y="76654"/>
                  </a:lnTo>
                  <a:lnTo>
                    <a:pt x="132560" y="95132"/>
                  </a:lnTo>
                  <a:lnTo>
                    <a:pt x="122179" y="100047"/>
                  </a:lnTo>
                  <a:lnTo>
                    <a:pt x="108783" y="103749"/>
                  </a:lnTo>
                  <a:lnTo>
                    <a:pt x="149409" y="127505"/>
                  </a:lnTo>
                  <a:lnTo>
                    <a:pt x="167298" y="142658"/>
                  </a:lnTo>
                  <a:lnTo>
                    <a:pt x="187858" y="170316"/>
                  </a:lnTo>
                  <a:lnTo>
                    <a:pt x="195911" y="188025"/>
                  </a:lnTo>
                  <a:lnTo>
                    <a:pt x="196930" y="195993"/>
                  </a:lnTo>
                  <a:lnTo>
                    <a:pt x="194298" y="210491"/>
                  </a:lnTo>
                  <a:lnTo>
                    <a:pt x="190915" y="215909"/>
                  </a:lnTo>
                  <a:lnTo>
                    <a:pt x="181512" y="223811"/>
                  </a:lnTo>
                  <a:lnTo>
                    <a:pt x="154205" y="228855"/>
                  </a:lnTo>
                  <a:lnTo>
                    <a:pt x="129416" y="226978"/>
                  </a:lnTo>
                  <a:lnTo>
                    <a:pt x="115375" y="220029"/>
                  </a:lnTo>
                  <a:lnTo>
                    <a:pt x="108665" y="215212"/>
                  </a:lnTo>
                  <a:lnTo>
                    <a:pt x="104194" y="209179"/>
                  </a:lnTo>
                  <a:lnTo>
                    <a:pt x="95250" y="180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999"/>
            <p:cNvSpPr/>
            <p:nvPr>
              <p:custDataLst>
                <p:tags r:id="rId3"/>
              </p:custDataLst>
            </p:nvPr>
          </p:nvSpPr>
          <p:spPr>
            <a:xfrm>
              <a:off x="8954321" y="3766665"/>
              <a:ext cx="164280" cy="226625"/>
            </a:xfrm>
            <a:custGeom>
              <a:avLst/>
              <a:gdLst/>
              <a:ahLst/>
              <a:cxnLst/>
              <a:rect l="0" t="0" r="0" b="0"/>
              <a:pathLst>
                <a:path w="164280" h="226625">
                  <a:moveTo>
                    <a:pt x="164279" y="24285"/>
                  </a:moveTo>
                  <a:lnTo>
                    <a:pt x="164279" y="24285"/>
                  </a:lnTo>
                  <a:lnTo>
                    <a:pt x="159210" y="11193"/>
                  </a:lnTo>
                  <a:lnTo>
                    <a:pt x="149350" y="2648"/>
                  </a:lnTo>
                  <a:lnTo>
                    <a:pt x="145182" y="557"/>
                  </a:lnTo>
                  <a:lnTo>
                    <a:pt x="143080" y="0"/>
                  </a:lnTo>
                  <a:lnTo>
                    <a:pt x="97152" y="4450"/>
                  </a:lnTo>
                  <a:lnTo>
                    <a:pt x="55037" y="9444"/>
                  </a:lnTo>
                  <a:lnTo>
                    <a:pt x="16892" y="14674"/>
                  </a:lnTo>
                  <a:lnTo>
                    <a:pt x="5525" y="20340"/>
                  </a:lnTo>
                  <a:lnTo>
                    <a:pt x="3411" y="23066"/>
                  </a:lnTo>
                  <a:lnTo>
                    <a:pt x="1059" y="29858"/>
                  </a:lnTo>
                  <a:lnTo>
                    <a:pt x="1897" y="37580"/>
                  </a:lnTo>
                  <a:lnTo>
                    <a:pt x="4812" y="54036"/>
                  </a:lnTo>
                  <a:lnTo>
                    <a:pt x="0" y="75958"/>
                  </a:lnTo>
                  <a:lnTo>
                    <a:pt x="429" y="78489"/>
                  </a:lnTo>
                  <a:lnTo>
                    <a:pt x="2792" y="83183"/>
                  </a:lnTo>
                  <a:lnTo>
                    <a:pt x="4410" y="84717"/>
                  </a:lnTo>
                  <a:lnTo>
                    <a:pt x="8089" y="86422"/>
                  </a:lnTo>
                  <a:lnTo>
                    <a:pt x="50472" y="96588"/>
                  </a:lnTo>
                  <a:lnTo>
                    <a:pt x="74771" y="109854"/>
                  </a:lnTo>
                  <a:lnTo>
                    <a:pt x="89387" y="123330"/>
                  </a:lnTo>
                  <a:lnTo>
                    <a:pt x="101951" y="144570"/>
                  </a:lnTo>
                  <a:lnTo>
                    <a:pt x="107883" y="160530"/>
                  </a:lnTo>
                  <a:lnTo>
                    <a:pt x="107231" y="175149"/>
                  </a:lnTo>
                  <a:lnTo>
                    <a:pt x="98681" y="201782"/>
                  </a:lnTo>
                  <a:lnTo>
                    <a:pt x="90673" y="212769"/>
                  </a:lnTo>
                  <a:lnTo>
                    <a:pt x="85576" y="217674"/>
                  </a:lnTo>
                  <a:lnTo>
                    <a:pt x="74267" y="223124"/>
                  </a:lnTo>
                  <a:lnTo>
                    <a:pt x="56500" y="226624"/>
                  </a:lnTo>
                  <a:lnTo>
                    <a:pt x="53621" y="225499"/>
                  </a:lnTo>
                  <a:lnTo>
                    <a:pt x="48540" y="220488"/>
                  </a:lnTo>
                  <a:lnTo>
                    <a:pt x="45809" y="211675"/>
                  </a:lnTo>
                  <a:lnTo>
                    <a:pt x="43629" y="19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000"/>
            <p:cNvSpPr/>
            <p:nvPr>
              <p:custDataLst>
                <p:tags r:id="rId4"/>
              </p:custDataLst>
            </p:nvPr>
          </p:nvSpPr>
          <p:spPr>
            <a:xfrm>
              <a:off x="9211070" y="3803650"/>
              <a:ext cx="131141" cy="232595"/>
            </a:xfrm>
            <a:custGeom>
              <a:avLst/>
              <a:gdLst/>
              <a:ahLst/>
              <a:cxnLst/>
              <a:rect l="0" t="0" r="0" b="0"/>
              <a:pathLst>
                <a:path w="131141" h="232595">
                  <a:moveTo>
                    <a:pt x="123430" y="50800"/>
                  </a:moveTo>
                  <a:lnTo>
                    <a:pt x="123430" y="50800"/>
                  </a:lnTo>
                  <a:lnTo>
                    <a:pt x="105753" y="18818"/>
                  </a:lnTo>
                  <a:lnTo>
                    <a:pt x="93935" y="10009"/>
                  </a:lnTo>
                  <a:lnTo>
                    <a:pt x="78573" y="4449"/>
                  </a:lnTo>
                  <a:lnTo>
                    <a:pt x="39965" y="879"/>
                  </a:lnTo>
                  <a:lnTo>
                    <a:pt x="8478" y="174"/>
                  </a:lnTo>
                  <a:lnTo>
                    <a:pt x="4463" y="2232"/>
                  </a:lnTo>
                  <a:lnTo>
                    <a:pt x="1784" y="5721"/>
                  </a:lnTo>
                  <a:lnTo>
                    <a:pt x="0" y="10164"/>
                  </a:lnTo>
                  <a:lnTo>
                    <a:pt x="1779" y="22627"/>
                  </a:lnTo>
                  <a:lnTo>
                    <a:pt x="21163" y="60365"/>
                  </a:lnTo>
                  <a:lnTo>
                    <a:pt x="44053" y="99573"/>
                  </a:lnTo>
                  <a:lnTo>
                    <a:pt x="65340" y="142470"/>
                  </a:lnTo>
                  <a:lnTo>
                    <a:pt x="74939" y="183089"/>
                  </a:lnTo>
                  <a:lnTo>
                    <a:pt x="74412" y="211823"/>
                  </a:lnTo>
                  <a:lnTo>
                    <a:pt x="70994" y="218121"/>
                  </a:lnTo>
                  <a:lnTo>
                    <a:pt x="59673" y="227000"/>
                  </a:lnTo>
                  <a:lnTo>
                    <a:pt x="37434" y="232594"/>
                  </a:lnTo>
                  <a:lnTo>
                    <a:pt x="23120" y="230140"/>
                  </a:lnTo>
                  <a:lnTo>
                    <a:pt x="16340" y="227510"/>
                  </a:lnTo>
                  <a:lnTo>
                    <a:pt x="6925" y="218943"/>
                  </a:lnTo>
                  <a:lnTo>
                    <a:pt x="3426" y="213695"/>
                  </a:lnTo>
                  <a:lnTo>
                    <a:pt x="3302" y="196576"/>
                  </a:lnTo>
                  <a:lnTo>
                    <a:pt x="5245" y="186084"/>
                  </a:lnTo>
                  <a:lnTo>
                    <a:pt x="16811" y="166900"/>
                  </a:lnTo>
                  <a:lnTo>
                    <a:pt x="52981" y="134960"/>
                  </a:lnTo>
                  <a:lnTo>
                    <a:pt x="90405" y="114777"/>
                  </a:lnTo>
                  <a:lnTo>
                    <a:pt x="119288" y="98762"/>
                  </a:lnTo>
                  <a:lnTo>
                    <a:pt x="124902" y="92653"/>
                  </a:lnTo>
                  <a:lnTo>
                    <a:pt x="131140" y="78338"/>
                  </a:lnTo>
                  <a:lnTo>
                    <a:pt x="130148" y="62569"/>
                  </a:lnTo>
                  <a:lnTo>
                    <a:pt x="127910" y="54412"/>
                  </a:lnTo>
                  <a:lnTo>
                    <a:pt x="116011" y="39705"/>
                  </a:lnTo>
                  <a:lnTo>
                    <a:pt x="98262" y="26819"/>
                  </a:lnTo>
                  <a:lnTo>
                    <a:pt x="54253" y="8930"/>
                  </a:lnTo>
                  <a:lnTo>
                    <a:pt x="218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416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MARTInkShape-3139"/>
          <p:cNvSpPr/>
          <p:nvPr>
            <p:custDataLst>
              <p:tags r:id="rId1"/>
            </p:custDataLst>
          </p:nvPr>
        </p:nvSpPr>
        <p:spPr>
          <a:xfrm>
            <a:off x="6209993" y="1467607"/>
            <a:ext cx="5682730" cy="1433905"/>
          </a:xfrm>
          <a:custGeom>
            <a:avLst/>
            <a:gdLst/>
            <a:ahLst/>
            <a:cxnLst/>
            <a:rect l="0" t="0" r="0" b="0"/>
            <a:pathLst>
              <a:path w="5682730" h="1433905">
                <a:moveTo>
                  <a:pt x="368607" y="1085093"/>
                </a:moveTo>
                <a:lnTo>
                  <a:pt x="368607" y="1085093"/>
                </a:lnTo>
                <a:lnTo>
                  <a:pt x="375349" y="1081722"/>
                </a:lnTo>
                <a:lnTo>
                  <a:pt x="393026" y="1079626"/>
                </a:lnTo>
                <a:lnTo>
                  <a:pt x="430763" y="1085398"/>
                </a:lnTo>
                <a:lnTo>
                  <a:pt x="472318" y="1099059"/>
                </a:lnTo>
                <a:lnTo>
                  <a:pt x="508774" y="1107998"/>
                </a:lnTo>
                <a:lnTo>
                  <a:pt x="552259" y="1116675"/>
                </a:lnTo>
                <a:lnTo>
                  <a:pt x="575709" y="1120965"/>
                </a:lnTo>
                <a:lnTo>
                  <a:pt x="601925" y="1125235"/>
                </a:lnTo>
                <a:lnTo>
                  <a:pt x="629985" y="1129493"/>
                </a:lnTo>
                <a:lnTo>
                  <a:pt x="659276" y="1133743"/>
                </a:lnTo>
                <a:lnTo>
                  <a:pt x="692209" y="1137282"/>
                </a:lnTo>
                <a:lnTo>
                  <a:pt x="727570" y="1140347"/>
                </a:lnTo>
                <a:lnTo>
                  <a:pt x="764549" y="1143095"/>
                </a:lnTo>
                <a:lnTo>
                  <a:pt x="803312" y="1145633"/>
                </a:lnTo>
                <a:lnTo>
                  <a:pt x="843266" y="1148031"/>
                </a:lnTo>
                <a:lnTo>
                  <a:pt x="884014" y="1150335"/>
                </a:lnTo>
                <a:lnTo>
                  <a:pt x="927405" y="1152576"/>
                </a:lnTo>
                <a:lnTo>
                  <a:pt x="972562" y="1154776"/>
                </a:lnTo>
                <a:lnTo>
                  <a:pt x="1018894" y="1156948"/>
                </a:lnTo>
                <a:lnTo>
                  <a:pt x="1067420" y="1159102"/>
                </a:lnTo>
                <a:lnTo>
                  <a:pt x="1117409" y="1161244"/>
                </a:lnTo>
                <a:lnTo>
                  <a:pt x="1168376" y="1163377"/>
                </a:lnTo>
                <a:lnTo>
                  <a:pt x="1222814" y="1165504"/>
                </a:lnTo>
                <a:lnTo>
                  <a:pt x="1279567" y="1167628"/>
                </a:lnTo>
                <a:lnTo>
                  <a:pt x="1337864" y="1169750"/>
                </a:lnTo>
                <a:lnTo>
                  <a:pt x="1395778" y="1172575"/>
                </a:lnTo>
                <a:lnTo>
                  <a:pt x="1453438" y="1175870"/>
                </a:lnTo>
                <a:lnTo>
                  <a:pt x="1510927" y="1179478"/>
                </a:lnTo>
                <a:lnTo>
                  <a:pt x="1572537" y="1183294"/>
                </a:lnTo>
                <a:lnTo>
                  <a:pt x="1636893" y="1187249"/>
                </a:lnTo>
                <a:lnTo>
                  <a:pt x="1703081" y="1191297"/>
                </a:lnTo>
                <a:lnTo>
                  <a:pt x="1768373" y="1195407"/>
                </a:lnTo>
                <a:lnTo>
                  <a:pt x="1833067" y="1199558"/>
                </a:lnTo>
                <a:lnTo>
                  <a:pt x="1897363" y="1203736"/>
                </a:lnTo>
                <a:lnTo>
                  <a:pt x="1962100" y="1207227"/>
                </a:lnTo>
                <a:lnTo>
                  <a:pt x="2027130" y="1210261"/>
                </a:lnTo>
                <a:lnTo>
                  <a:pt x="2092356" y="1212988"/>
                </a:lnTo>
                <a:lnTo>
                  <a:pt x="2160533" y="1216218"/>
                </a:lnTo>
                <a:lnTo>
                  <a:pt x="2230680" y="1219781"/>
                </a:lnTo>
                <a:lnTo>
                  <a:pt x="2302139" y="1223568"/>
                </a:lnTo>
                <a:lnTo>
                  <a:pt x="2372356" y="1227505"/>
                </a:lnTo>
                <a:lnTo>
                  <a:pt x="2441747" y="1231539"/>
                </a:lnTo>
                <a:lnTo>
                  <a:pt x="2510582" y="1235641"/>
                </a:lnTo>
                <a:lnTo>
                  <a:pt x="2579052" y="1239080"/>
                </a:lnTo>
                <a:lnTo>
                  <a:pt x="2647275" y="1242079"/>
                </a:lnTo>
                <a:lnTo>
                  <a:pt x="2715337" y="1244783"/>
                </a:lnTo>
                <a:lnTo>
                  <a:pt x="2783288" y="1247998"/>
                </a:lnTo>
                <a:lnTo>
                  <a:pt x="2851166" y="1251552"/>
                </a:lnTo>
                <a:lnTo>
                  <a:pt x="2918996" y="1255332"/>
                </a:lnTo>
                <a:lnTo>
                  <a:pt x="2985384" y="1259264"/>
                </a:lnTo>
                <a:lnTo>
                  <a:pt x="3050808" y="1263296"/>
                </a:lnTo>
                <a:lnTo>
                  <a:pt x="3115592" y="1267395"/>
                </a:lnTo>
                <a:lnTo>
                  <a:pt x="3182062" y="1272244"/>
                </a:lnTo>
                <a:lnTo>
                  <a:pt x="3249661" y="1277594"/>
                </a:lnTo>
                <a:lnTo>
                  <a:pt x="3318010" y="1283277"/>
                </a:lnTo>
                <a:lnTo>
                  <a:pt x="3385447" y="1289888"/>
                </a:lnTo>
                <a:lnTo>
                  <a:pt x="3452278" y="1297117"/>
                </a:lnTo>
                <a:lnTo>
                  <a:pt x="3518705" y="1304759"/>
                </a:lnTo>
                <a:lnTo>
                  <a:pt x="3583450" y="1311970"/>
                </a:lnTo>
                <a:lnTo>
                  <a:pt x="3647076" y="1318895"/>
                </a:lnTo>
                <a:lnTo>
                  <a:pt x="3709951" y="1325627"/>
                </a:lnTo>
                <a:lnTo>
                  <a:pt x="3773036" y="1332233"/>
                </a:lnTo>
                <a:lnTo>
                  <a:pt x="3836261" y="1338753"/>
                </a:lnTo>
                <a:lnTo>
                  <a:pt x="3899576" y="1345216"/>
                </a:lnTo>
                <a:lnTo>
                  <a:pt x="3960837" y="1352347"/>
                </a:lnTo>
                <a:lnTo>
                  <a:pt x="4020727" y="1359924"/>
                </a:lnTo>
                <a:lnTo>
                  <a:pt x="4079702" y="1367797"/>
                </a:lnTo>
                <a:lnTo>
                  <a:pt x="4135953" y="1375162"/>
                </a:lnTo>
                <a:lnTo>
                  <a:pt x="4190387" y="1382189"/>
                </a:lnTo>
                <a:lnTo>
                  <a:pt x="4243611" y="1388990"/>
                </a:lnTo>
                <a:lnTo>
                  <a:pt x="4294615" y="1395641"/>
                </a:lnTo>
                <a:lnTo>
                  <a:pt x="4344140" y="1402192"/>
                </a:lnTo>
                <a:lnTo>
                  <a:pt x="4392680" y="1408676"/>
                </a:lnTo>
                <a:lnTo>
                  <a:pt x="4439854" y="1413704"/>
                </a:lnTo>
                <a:lnTo>
                  <a:pt x="4486122" y="1417761"/>
                </a:lnTo>
                <a:lnTo>
                  <a:pt x="4531785" y="1421172"/>
                </a:lnTo>
                <a:lnTo>
                  <a:pt x="4576335" y="1424151"/>
                </a:lnTo>
                <a:lnTo>
                  <a:pt x="4620149" y="1426843"/>
                </a:lnTo>
                <a:lnTo>
                  <a:pt x="4663468" y="1429343"/>
                </a:lnTo>
                <a:lnTo>
                  <a:pt x="4706459" y="1431009"/>
                </a:lnTo>
                <a:lnTo>
                  <a:pt x="4749230" y="1432121"/>
                </a:lnTo>
                <a:lnTo>
                  <a:pt x="4791856" y="1432862"/>
                </a:lnTo>
                <a:lnTo>
                  <a:pt x="4832971" y="1433356"/>
                </a:lnTo>
                <a:lnTo>
                  <a:pt x="4873085" y="1433685"/>
                </a:lnTo>
                <a:lnTo>
                  <a:pt x="4912526" y="1433904"/>
                </a:lnTo>
                <a:lnTo>
                  <a:pt x="4950109" y="1433345"/>
                </a:lnTo>
                <a:lnTo>
                  <a:pt x="4986452" y="1432266"/>
                </a:lnTo>
                <a:lnTo>
                  <a:pt x="5021970" y="1430842"/>
                </a:lnTo>
                <a:lnTo>
                  <a:pt x="5056232" y="1428482"/>
                </a:lnTo>
                <a:lnTo>
                  <a:pt x="5089658" y="1425496"/>
                </a:lnTo>
                <a:lnTo>
                  <a:pt x="5122526" y="1422095"/>
                </a:lnTo>
                <a:lnTo>
                  <a:pt x="5153607" y="1417005"/>
                </a:lnTo>
                <a:lnTo>
                  <a:pt x="5183503" y="1410790"/>
                </a:lnTo>
                <a:lnTo>
                  <a:pt x="5212605" y="1403824"/>
                </a:lnTo>
                <a:lnTo>
                  <a:pt x="5239766" y="1395653"/>
                </a:lnTo>
                <a:lnTo>
                  <a:pt x="5265635" y="1386677"/>
                </a:lnTo>
                <a:lnTo>
                  <a:pt x="5290642" y="1377166"/>
                </a:lnTo>
                <a:lnTo>
                  <a:pt x="5315075" y="1365886"/>
                </a:lnTo>
                <a:lnTo>
                  <a:pt x="5339123" y="1353427"/>
                </a:lnTo>
                <a:lnTo>
                  <a:pt x="5386542" y="1326414"/>
                </a:lnTo>
                <a:lnTo>
                  <a:pt x="5433487" y="1297945"/>
                </a:lnTo>
                <a:lnTo>
                  <a:pt x="5478339" y="1268829"/>
                </a:lnTo>
                <a:lnTo>
                  <a:pt x="5520381" y="1238720"/>
                </a:lnTo>
                <a:lnTo>
                  <a:pt x="5557883" y="1206524"/>
                </a:lnTo>
                <a:lnTo>
                  <a:pt x="5589601" y="1173399"/>
                </a:lnTo>
                <a:lnTo>
                  <a:pt x="5617102" y="1137746"/>
                </a:lnTo>
                <a:lnTo>
                  <a:pt x="5641087" y="1096030"/>
                </a:lnTo>
                <a:lnTo>
                  <a:pt x="5659741" y="1053500"/>
                </a:lnTo>
                <a:lnTo>
                  <a:pt x="5673678" y="1010374"/>
                </a:lnTo>
                <a:lnTo>
                  <a:pt x="5682223" y="965336"/>
                </a:lnTo>
                <a:lnTo>
                  <a:pt x="5682729" y="919449"/>
                </a:lnTo>
                <a:lnTo>
                  <a:pt x="5676132" y="873185"/>
                </a:lnTo>
                <a:lnTo>
                  <a:pt x="5661442" y="826752"/>
                </a:lnTo>
                <a:lnTo>
                  <a:pt x="5637510" y="780245"/>
                </a:lnTo>
                <a:lnTo>
                  <a:pt x="5605238" y="735116"/>
                </a:lnTo>
                <a:lnTo>
                  <a:pt x="5562670" y="693892"/>
                </a:lnTo>
                <a:lnTo>
                  <a:pt x="5536643" y="673303"/>
                </a:lnTo>
                <a:lnTo>
                  <a:pt x="5508003" y="652522"/>
                </a:lnTo>
                <a:lnTo>
                  <a:pt x="5477623" y="631613"/>
                </a:lnTo>
                <a:lnTo>
                  <a:pt x="5445373" y="611322"/>
                </a:lnTo>
                <a:lnTo>
                  <a:pt x="5411880" y="591446"/>
                </a:lnTo>
                <a:lnTo>
                  <a:pt x="5377556" y="571845"/>
                </a:lnTo>
                <a:lnTo>
                  <a:pt x="5339855" y="552428"/>
                </a:lnTo>
                <a:lnTo>
                  <a:pt x="5299905" y="533133"/>
                </a:lnTo>
                <a:lnTo>
                  <a:pt x="5258457" y="513920"/>
                </a:lnTo>
                <a:lnTo>
                  <a:pt x="5214596" y="495466"/>
                </a:lnTo>
                <a:lnTo>
                  <a:pt x="5169127" y="477520"/>
                </a:lnTo>
                <a:lnTo>
                  <a:pt x="5122588" y="459911"/>
                </a:lnTo>
                <a:lnTo>
                  <a:pt x="5074629" y="443938"/>
                </a:lnTo>
                <a:lnTo>
                  <a:pt x="5025721" y="429056"/>
                </a:lnTo>
                <a:lnTo>
                  <a:pt x="4976183" y="414902"/>
                </a:lnTo>
                <a:lnTo>
                  <a:pt x="4925517" y="401232"/>
                </a:lnTo>
                <a:lnTo>
                  <a:pt x="4874103" y="387886"/>
                </a:lnTo>
                <a:lnTo>
                  <a:pt x="4822187" y="374755"/>
                </a:lnTo>
                <a:lnTo>
                  <a:pt x="4767821" y="363179"/>
                </a:lnTo>
                <a:lnTo>
                  <a:pt x="4711823" y="352639"/>
                </a:lnTo>
                <a:lnTo>
                  <a:pt x="4654735" y="342790"/>
                </a:lnTo>
                <a:lnTo>
                  <a:pt x="4595509" y="332697"/>
                </a:lnTo>
                <a:lnTo>
                  <a:pt x="4534859" y="322440"/>
                </a:lnTo>
                <a:lnTo>
                  <a:pt x="4473258" y="312074"/>
                </a:lnTo>
                <a:lnTo>
                  <a:pt x="4410318" y="302342"/>
                </a:lnTo>
                <a:lnTo>
                  <a:pt x="4346487" y="293031"/>
                </a:lnTo>
                <a:lnTo>
                  <a:pt x="4282060" y="284001"/>
                </a:lnTo>
                <a:lnTo>
                  <a:pt x="4217943" y="275160"/>
                </a:lnTo>
                <a:lnTo>
                  <a:pt x="4154029" y="266443"/>
                </a:lnTo>
                <a:lnTo>
                  <a:pt x="4090255" y="257810"/>
                </a:lnTo>
                <a:lnTo>
                  <a:pt x="4024455" y="249232"/>
                </a:lnTo>
                <a:lnTo>
                  <a:pt x="3957308" y="240691"/>
                </a:lnTo>
                <a:lnTo>
                  <a:pt x="3889256" y="232175"/>
                </a:lnTo>
                <a:lnTo>
                  <a:pt x="3821313" y="223675"/>
                </a:lnTo>
                <a:lnTo>
                  <a:pt x="3753439" y="215187"/>
                </a:lnTo>
                <a:lnTo>
                  <a:pt x="3685612" y="206706"/>
                </a:lnTo>
                <a:lnTo>
                  <a:pt x="3617814" y="198935"/>
                </a:lnTo>
                <a:lnTo>
                  <a:pt x="3550040" y="191637"/>
                </a:lnTo>
                <a:lnTo>
                  <a:pt x="3482280" y="184656"/>
                </a:lnTo>
                <a:lnTo>
                  <a:pt x="3413820" y="177179"/>
                </a:lnTo>
                <a:lnTo>
                  <a:pt x="3344900" y="169373"/>
                </a:lnTo>
                <a:lnTo>
                  <a:pt x="3275669" y="161346"/>
                </a:lnTo>
                <a:lnTo>
                  <a:pt x="3208348" y="153878"/>
                </a:lnTo>
                <a:lnTo>
                  <a:pt x="3142301" y="146783"/>
                </a:lnTo>
                <a:lnTo>
                  <a:pt x="3077103" y="139937"/>
                </a:lnTo>
                <a:lnTo>
                  <a:pt x="3011059" y="133255"/>
                </a:lnTo>
                <a:lnTo>
                  <a:pt x="2944453" y="126685"/>
                </a:lnTo>
                <a:lnTo>
                  <a:pt x="2877471" y="120187"/>
                </a:lnTo>
                <a:lnTo>
                  <a:pt x="2810945" y="114445"/>
                </a:lnTo>
                <a:lnTo>
                  <a:pt x="2744720" y="109205"/>
                </a:lnTo>
                <a:lnTo>
                  <a:pt x="2678699" y="104301"/>
                </a:lnTo>
                <a:lnTo>
                  <a:pt x="2610697" y="99621"/>
                </a:lnTo>
                <a:lnTo>
                  <a:pt x="2541372" y="95089"/>
                </a:lnTo>
                <a:lnTo>
                  <a:pt x="2471167" y="90657"/>
                </a:lnTo>
                <a:lnTo>
                  <a:pt x="2401081" y="86291"/>
                </a:lnTo>
                <a:lnTo>
                  <a:pt x="2331073" y="81970"/>
                </a:lnTo>
                <a:lnTo>
                  <a:pt x="2261118" y="77677"/>
                </a:lnTo>
                <a:lnTo>
                  <a:pt x="2193314" y="74110"/>
                </a:lnTo>
                <a:lnTo>
                  <a:pt x="2126945" y="71027"/>
                </a:lnTo>
                <a:lnTo>
                  <a:pt x="2061532" y="68266"/>
                </a:lnTo>
                <a:lnTo>
                  <a:pt x="1996757" y="65719"/>
                </a:lnTo>
                <a:lnTo>
                  <a:pt x="1932408" y="63316"/>
                </a:lnTo>
                <a:lnTo>
                  <a:pt x="1868340" y="61008"/>
                </a:lnTo>
                <a:lnTo>
                  <a:pt x="1804462" y="60175"/>
                </a:lnTo>
                <a:lnTo>
                  <a:pt x="1740710" y="60326"/>
                </a:lnTo>
                <a:lnTo>
                  <a:pt x="1677042" y="61131"/>
                </a:lnTo>
                <a:lnTo>
                  <a:pt x="1614136" y="61668"/>
                </a:lnTo>
                <a:lnTo>
                  <a:pt x="1551738" y="62027"/>
                </a:lnTo>
                <a:lnTo>
                  <a:pt x="1489677" y="62265"/>
                </a:lnTo>
                <a:lnTo>
                  <a:pt x="1429959" y="63836"/>
                </a:lnTo>
                <a:lnTo>
                  <a:pt x="1371802" y="66294"/>
                </a:lnTo>
                <a:lnTo>
                  <a:pt x="1314687" y="69343"/>
                </a:lnTo>
                <a:lnTo>
                  <a:pt x="1258267" y="72788"/>
                </a:lnTo>
                <a:lnTo>
                  <a:pt x="1202308" y="76495"/>
                </a:lnTo>
                <a:lnTo>
                  <a:pt x="1146658" y="80378"/>
                </a:lnTo>
                <a:lnTo>
                  <a:pt x="1091919" y="85788"/>
                </a:lnTo>
                <a:lnTo>
                  <a:pt x="1037786" y="92218"/>
                </a:lnTo>
                <a:lnTo>
                  <a:pt x="984061" y="99326"/>
                </a:lnTo>
                <a:lnTo>
                  <a:pt x="932720" y="107593"/>
                </a:lnTo>
                <a:lnTo>
                  <a:pt x="882972" y="116632"/>
                </a:lnTo>
                <a:lnTo>
                  <a:pt x="834283" y="126185"/>
                </a:lnTo>
                <a:lnTo>
                  <a:pt x="786302" y="136082"/>
                </a:lnTo>
                <a:lnTo>
                  <a:pt x="738792" y="146208"/>
                </a:lnTo>
                <a:lnTo>
                  <a:pt x="691597" y="156487"/>
                </a:lnTo>
                <a:lnTo>
                  <a:pt x="646023" y="168277"/>
                </a:lnTo>
                <a:lnTo>
                  <a:pt x="601528" y="181077"/>
                </a:lnTo>
                <a:lnTo>
                  <a:pt x="557754" y="194549"/>
                </a:lnTo>
                <a:lnTo>
                  <a:pt x="515167" y="208469"/>
                </a:lnTo>
                <a:lnTo>
                  <a:pt x="473368" y="222688"/>
                </a:lnTo>
                <a:lnTo>
                  <a:pt x="432098" y="237106"/>
                </a:lnTo>
                <a:lnTo>
                  <a:pt x="392590" y="252363"/>
                </a:lnTo>
                <a:lnTo>
                  <a:pt x="354256" y="268179"/>
                </a:lnTo>
                <a:lnTo>
                  <a:pt x="316707" y="284367"/>
                </a:lnTo>
                <a:lnTo>
                  <a:pt x="282502" y="301509"/>
                </a:lnTo>
                <a:lnTo>
                  <a:pt x="250526" y="319287"/>
                </a:lnTo>
                <a:lnTo>
                  <a:pt x="220037" y="337489"/>
                </a:lnTo>
                <a:lnTo>
                  <a:pt x="191243" y="356679"/>
                </a:lnTo>
                <a:lnTo>
                  <a:pt x="163581" y="376528"/>
                </a:lnTo>
                <a:lnTo>
                  <a:pt x="136673" y="396816"/>
                </a:lnTo>
                <a:lnTo>
                  <a:pt x="93605" y="436292"/>
                </a:lnTo>
                <a:lnTo>
                  <a:pt x="60117" y="475709"/>
                </a:lnTo>
                <a:lnTo>
                  <a:pt x="35826" y="516746"/>
                </a:lnTo>
                <a:lnTo>
                  <a:pt x="21269" y="558504"/>
                </a:lnTo>
                <a:lnTo>
                  <a:pt x="15268" y="600581"/>
                </a:lnTo>
                <a:lnTo>
                  <a:pt x="19656" y="642801"/>
                </a:lnTo>
                <a:lnTo>
                  <a:pt x="32425" y="686965"/>
                </a:lnTo>
                <a:lnTo>
                  <a:pt x="51270" y="731053"/>
                </a:lnTo>
                <a:lnTo>
                  <a:pt x="76109" y="771814"/>
                </a:lnTo>
                <a:lnTo>
                  <a:pt x="111138" y="811097"/>
                </a:lnTo>
                <a:lnTo>
                  <a:pt x="154693" y="849017"/>
                </a:lnTo>
                <a:lnTo>
                  <a:pt x="180137" y="867031"/>
                </a:lnTo>
                <a:lnTo>
                  <a:pt x="206977" y="884685"/>
                </a:lnTo>
                <a:lnTo>
                  <a:pt x="236865" y="902099"/>
                </a:lnTo>
                <a:lnTo>
                  <a:pt x="268784" y="919353"/>
                </a:lnTo>
                <a:lnTo>
                  <a:pt x="302058" y="936499"/>
                </a:lnTo>
                <a:lnTo>
                  <a:pt x="337647" y="952869"/>
                </a:lnTo>
                <a:lnTo>
                  <a:pt x="374778" y="968722"/>
                </a:lnTo>
                <a:lnTo>
                  <a:pt x="412938" y="984229"/>
                </a:lnTo>
                <a:lnTo>
                  <a:pt x="453194" y="998800"/>
                </a:lnTo>
                <a:lnTo>
                  <a:pt x="494849" y="1012748"/>
                </a:lnTo>
                <a:lnTo>
                  <a:pt x="537435" y="1026279"/>
                </a:lnTo>
                <a:lnTo>
                  <a:pt x="583464" y="1040240"/>
                </a:lnTo>
                <a:lnTo>
                  <a:pt x="631789" y="1054485"/>
                </a:lnTo>
                <a:lnTo>
                  <a:pt x="681644" y="1068921"/>
                </a:lnTo>
                <a:lnTo>
                  <a:pt x="731816" y="1082778"/>
                </a:lnTo>
                <a:lnTo>
                  <a:pt x="782196" y="1096250"/>
                </a:lnTo>
                <a:lnTo>
                  <a:pt x="832717" y="1109464"/>
                </a:lnTo>
                <a:lnTo>
                  <a:pt x="886858" y="1122507"/>
                </a:lnTo>
                <a:lnTo>
                  <a:pt x="943413" y="1135436"/>
                </a:lnTo>
                <a:lnTo>
                  <a:pt x="1001578" y="1148288"/>
                </a:lnTo>
                <a:lnTo>
                  <a:pt x="1060110" y="1159679"/>
                </a:lnTo>
                <a:lnTo>
                  <a:pt x="1118887" y="1170095"/>
                </a:lnTo>
                <a:lnTo>
                  <a:pt x="1177827" y="1179861"/>
                </a:lnTo>
                <a:lnTo>
                  <a:pt x="1240403" y="1189899"/>
                </a:lnTo>
                <a:lnTo>
                  <a:pt x="1305404" y="1200119"/>
                </a:lnTo>
                <a:lnTo>
                  <a:pt x="1372022" y="1210461"/>
                </a:lnTo>
                <a:lnTo>
                  <a:pt x="1437601" y="1219471"/>
                </a:lnTo>
                <a:lnTo>
                  <a:pt x="1502486" y="1227595"/>
                </a:lnTo>
                <a:lnTo>
                  <a:pt x="1566909" y="1235128"/>
                </a:lnTo>
                <a:lnTo>
                  <a:pt x="1631731" y="1242266"/>
                </a:lnTo>
                <a:lnTo>
                  <a:pt x="1696817" y="1249142"/>
                </a:lnTo>
                <a:lnTo>
                  <a:pt x="1762081" y="1255842"/>
                </a:lnTo>
                <a:lnTo>
                  <a:pt x="1828873" y="1263131"/>
                </a:lnTo>
                <a:lnTo>
                  <a:pt x="1896684" y="1270813"/>
                </a:lnTo>
                <a:lnTo>
                  <a:pt x="1965175" y="1278756"/>
                </a:lnTo>
                <a:lnTo>
                  <a:pt x="2034823" y="1285463"/>
                </a:lnTo>
                <a:lnTo>
                  <a:pt x="2105247" y="1291345"/>
                </a:lnTo>
                <a:lnTo>
                  <a:pt x="2176183" y="1296678"/>
                </a:lnTo>
                <a:lnTo>
                  <a:pt x="2247463" y="1302350"/>
                </a:lnTo>
                <a:lnTo>
                  <a:pt x="2318972" y="1308247"/>
                </a:lnTo>
                <a:lnTo>
                  <a:pt x="2390634" y="1314296"/>
                </a:lnTo>
                <a:lnTo>
                  <a:pt x="2463807" y="1319739"/>
                </a:lnTo>
                <a:lnTo>
                  <a:pt x="2537991" y="1324780"/>
                </a:lnTo>
                <a:lnTo>
                  <a:pt x="2612846" y="1329550"/>
                </a:lnTo>
                <a:lnTo>
                  <a:pt x="2686738" y="1334848"/>
                </a:lnTo>
                <a:lnTo>
                  <a:pt x="2759990" y="1340497"/>
                </a:lnTo>
                <a:lnTo>
                  <a:pt x="2832812" y="1346379"/>
                </a:lnTo>
                <a:lnTo>
                  <a:pt x="2905349" y="1351711"/>
                </a:lnTo>
                <a:lnTo>
                  <a:pt x="2977697" y="1356678"/>
                </a:lnTo>
                <a:lnTo>
                  <a:pt x="3049916" y="1361399"/>
                </a:lnTo>
                <a:lnTo>
                  <a:pt x="3122053" y="1365958"/>
                </a:lnTo>
                <a:lnTo>
                  <a:pt x="3194131" y="1370409"/>
                </a:lnTo>
                <a:lnTo>
                  <a:pt x="3266173" y="1374787"/>
                </a:lnTo>
                <a:lnTo>
                  <a:pt x="3336073" y="1379117"/>
                </a:lnTo>
                <a:lnTo>
                  <a:pt x="3404546" y="1383414"/>
                </a:lnTo>
                <a:lnTo>
                  <a:pt x="3472066" y="1387690"/>
                </a:lnTo>
                <a:lnTo>
                  <a:pt x="3538246" y="1391247"/>
                </a:lnTo>
                <a:lnTo>
                  <a:pt x="3603534" y="1394324"/>
                </a:lnTo>
                <a:lnTo>
                  <a:pt x="3668223" y="1397080"/>
                </a:lnTo>
                <a:lnTo>
                  <a:pt x="3731108" y="1399623"/>
                </a:lnTo>
                <a:lnTo>
                  <a:pt x="3792786" y="1402024"/>
                </a:lnTo>
                <a:lnTo>
                  <a:pt x="3853659" y="1404330"/>
                </a:lnTo>
                <a:lnTo>
                  <a:pt x="3913292" y="1406574"/>
                </a:lnTo>
                <a:lnTo>
                  <a:pt x="3972098" y="1408774"/>
                </a:lnTo>
                <a:lnTo>
                  <a:pt x="4030351" y="1410947"/>
                </a:lnTo>
                <a:lnTo>
                  <a:pt x="4086826" y="1412396"/>
                </a:lnTo>
                <a:lnTo>
                  <a:pt x="4142115" y="1413362"/>
                </a:lnTo>
                <a:lnTo>
                  <a:pt x="4196611" y="1414005"/>
                </a:lnTo>
                <a:lnTo>
                  <a:pt x="4249878" y="1413023"/>
                </a:lnTo>
                <a:lnTo>
                  <a:pt x="4302320" y="1410958"/>
                </a:lnTo>
                <a:lnTo>
                  <a:pt x="4354216" y="1408169"/>
                </a:lnTo>
                <a:lnTo>
                  <a:pt x="4405746" y="1405605"/>
                </a:lnTo>
                <a:lnTo>
                  <a:pt x="4457033" y="1403190"/>
                </a:lnTo>
                <a:lnTo>
                  <a:pt x="4508157" y="1400874"/>
                </a:lnTo>
                <a:lnTo>
                  <a:pt x="4557763" y="1397919"/>
                </a:lnTo>
                <a:lnTo>
                  <a:pt x="4606355" y="1394538"/>
                </a:lnTo>
                <a:lnTo>
                  <a:pt x="4654272" y="1390873"/>
                </a:lnTo>
                <a:lnTo>
                  <a:pt x="4701034" y="1387019"/>
                </a:lnTo>
                <a:lnTo>
                  <a:pt x="4747025" y="1383038"/>
                </a:lnTo>
                <a:lnTo>
                  <a:pt x="4792502" y="1378973"/>
                </a:lnTo>
                <a:lnTo>
                  <a:pt x="4837637" y="1374852"/>
                </a:lnTo>
                <a:lnTo>
                  <a:pt x="4882543" y="1370694"/>
                </a:lnTo>
                <a:lnTo>
                  <a:pt x="4927297" y="1366510"/>
                </a:lnTo>
                <a:lnTo>
                  <a:pt x="4969129" y="1360899"/>
                </a:lnTo>
                <a:lnTo>
                  <a:pt x="5009011" y="1354336"/>
                </a:lnTo>
                <a:lnTo>
                  <a:pt x="5047592" y="1347138"/>
                </a:lnTo>
                <a:lnTo>
                  <a:pt x="5085308" y="1338812"/>
                </a:lnTo>
                <a:lnTo>
                  <a:pt x="5122446" y="1329733"/>
                </a:lnTo>
                <a:lnTo>
                  <a:pt x="5159201" y="1320153"/>
                </a:lnTo>
                <a:lnTo>
                  <a:pt x="5194286" y="1308828"/>
                </a:lnTo>
                <a:lnTo>
                  <a:pt x="5228260" y="1296338"/>
                </a:lnTo>
                <a:lnTo>
                  <a:pt x="5261491" y="1283073"/>
                </a:lnTo>
                <a:lnTo>
                  <a:pt x="5292819" y="1269291"/>
                </a:lnTo>
                <a:lnTo>
                  <a:pt x="5322876" y="1255164"/>
                </a:lnTo>
                <a:lnTo>
                  <a:pt x="5352088" y="1240807"/>
                </a:lnTo>
                <a:lnTo>
                  <a:pt x="5379322" y="1225591"/>
                </a:lnTo>
                <a:lnTo>
                  <a:pt x="5405239" y="1209803"/>
                </a:lnTo>
                <a:lnTo>
                  <a:pt x="5430279" y="1193633"/>
                </a:lnTo>
                <a:lnTo>
                  <a:pt x="5475033" y="1160615"/>
                </a:lnTo>
                <a:lnTo>
                  <a:pt x="5513973" y="1127125"/>
                </a:lnTo>
                <a:lnTo>
                  <a:pt x="5545392" y="1093426"/>
                </a:lnTo>
                <a:lnTo>
                  <a:pt x="5569707" y="1057752"/>
                </a:lnTo>
                <a:lnTo>
                  <a:pt x="5587095" y="1019319"/>
                </a:lnTo>
                <a:lnTo>
                  <a:pt x="5594824" y="976368"/>
                </a:lnTo>
                <a:lnTo>
                  <a:pt x="5594496" y="935171"/>
                </a:lnTo>
                <a:lnTo>
                  <a:pt x="5586824" y="894283"/>
                </a:lnTo>
                <a:lnTo>
                  <a:pt x="5569304" y="850240"/>
                </a:lnTo>
                <a:lnTo>
                  <a:pt x="5539880" y="806677"/>
                </a:lnTo>
                <a:lnTo>
                  <a:pt x="5502578" y="763797"/>
                </a:lnTo>
                <a:lnTo>
                  <a:pt x="5460130" y="721220"/>
                </a:lnTo>
                <a:lnTo>
                  <a:pt x="5435827" y="699989"/>
                </a:lnTo>
                <a:lnTo>
                  <a:pt x="5409749" y="678779"/>
                </a:lnTo>
                <a:lnTo>
                  <a:pt x="5382483" y="657584"/>
                </a:lnTo>
                <a:lnTo>
                  <a:pt x="5351608" y="637809"/>
                </a:lnTo>
                <a:lnTo>
                  <a:pt x="5318324" y="618981"/>
                </a:lnTo>
                <a:lnTo>
                  <a:pt x="5283436" y="600785"/>
                </a:lnTo>
                <a:lnTo>
                  <a:pt x="5244653" y="581599"/>
                </a:lnTo>
                <a:lnTo>
                  <a:pt x="5203279" y="561752"/>
                </a:lnTo>
                <a:lnTo>
                  <a:pt x="5160170" y="541466"/>
                </a:lnTo>
                <a:lnTo>
                  <a:pt x="5114498" y="521592"/>
                </a:lnTo>
                <a:lnTo>
                  <a:pt x="5067119" y="501992"/>
                </a:lnTo>
                <a:lnTo>
                  <a:pt x="5018597" y="482576"/>
                </a:lnTo>
                <a:lnTo>
                  <a:pt x="4967202" y="463282"/>
                </a:lnTo>
                <a:lnTo>
                  <a:pt x="4913886" y="444069"/>
                </a:lnTo>
                <a:lnTo>
                  <a:pt x="4859293" y="424910"/>
                </a:lnTo>
                <a:lnTo>
                  <a:pt x="4803142" y="405788"/>
                </a:lnTo>
                <a:lnTo>
                  <a:pt x="4745952" y="386690"/>
                </a:lnTo>
                <a:lnTo>
                  <a:pt x="4688069" y="367607"/>
                </a:lnTo>
                <a:lnTo>
                  <a:pt x="4626904" y="349241"/>
                </a:lnTo>
                <a:lnTo>
                  <a:pt x="4563549" y="331353"/>
                </a:lnTo>
                <a:lnTo>
                  <a:pt x="4498736" y="313783"/>
                </a:lnTo>
                <a:lnTo>
                  <a:pt x="4432243" y="297131"/>
                </a:lnTo>
                <a:lnTo>
                  <a:pt x="4364632" y="281090"/>
                </a:lnTo>
                <a:lnTo>
                  <a:pt x="4296272" y="265458"/>
                </a:lnTo>
                <a:lnTo>
                  <a:pt x="4226712" y="250097"/>
                </a:lnTo>
                <a:lnTo>
                  <a:pt x="4156349" y="234918"/>
                </a:lnTo>
                <a:lnTo>
                  <a:pt x="4085451" y="219860"/>
                </a:lnTo>
                <a:lnTo>
                  <a:pt x="4014198" y="205587"/>
                </a:lnTo>
                <a:lnTo>
                  <a:pt x="3942706" y="191839"/>
                </a:lnTo>
                <a:lnTo>
                  <a:pt x="3871057" y="178440"/>
                </a:lnTo>
                <a:lnTo>
                  <a:pt x="3796478" y="165275"/>
                </a:lnTo>
                <a:lnTo>
                  <a:pt x="3719950" y="152264"/>
                </a:lnTo>
                <a:lnTo>
                  <a:pt x="3642117" y="139357"/>
                </a:lnTo>
                <a:lnTo>
                  <a:pt x="3563422" y="127225"/>
                </a:lnTo>
                <a:lnTo>
                  <a:pt x="3484143" y="115608"/>
                </a:lnTo>
                <a:lnTo>
                  <a:pt x="3404481" y="104337"/>
                </a:lnTo>
                <a:lnTo>
                  <a:pt x="3322445" y="94000"/>
                </a:lnTo>
                <a:lnTo>
                  <a:pt x="3238828" y="84286"/>
                </a:lnTo>
                <a:lnTo>
                  <a:pt x="3154154" y="74988"/>
                </a:lnTo>
                <a:lnTo>
                  <a:pt x="3071600" y="66673"/>
                </a:lnTo>
                <a:lnTo>
                  <a:pt x="2990457" y="59013"/>
                </a:lnTo>
                <a:lnTo>
                  <a:pt x="2910258" y="51790"/>
                </a:lnTo>
                <a:lnTo>
                  <a:pt x="2829273" y="45563"/>
                </a:lnTo>
                <a:lnTo>
                  <a:pt x="2747768" y="40001"/>
                </a:lnTo>
                <a:lnTo>
                  <a:pt x="2665914" y="34882"/>
                </a:lnTo>
                <a:lnTo>
                  <a:pt x="2585239" y="30057"/>
                </a:lnTo>
                <a:lnTo>
                  <a:pt x="2505351" y="25430"/>
                </a:lnTo>
                <a:lnTo>
                  <a:pt x="2425986" y="20935"/>
                </a:lnTo>
                <a:lnTo>
                  <a:pt x="2349793" y="16526"/>
                </a:lnTo>
                <a:lnTo>
                  <a:pt x="2275714" y="12176"/>
                </a:lnTo>
                <a:lnTo>
                  <a:pt x="2203045" y="7865"/>
                </a:lnTo>
                <a:lnTo>
                  <a:pt x="2129905" y="4991"/>
                </a:lnTo>
                <a:lnTo>
                  <a:pt x="2056450" y="3075"/>
                </a:lnTo>
                <a:lnTo>
                  <a:pt x="1982786" y="1798"/>
                </a:lnTo>
                <a:lnTo>
                  <a:pt x="1911804" y="946"/>
                </a:lnTo>
                <a:lnTo>
                  <a:pt x="1842611" y="378"/>
                </a:lnTo>
                <a:lnTo>
                  <a:pt x="1774610" y="0"/>
                </a:lnTo>
                <a:lnTo>
                  <a:pt x="1707403" y="1159"/>
                </a:lnTo>
                <a:lnTo>
                  <a:pt x="1640726" y="3342"/>
                </a:lnTo>
                <a:lnTo>
                  <a:pt x="1574403" y="6209"/>
                </a:lnTo>
                <a:lnTo>
                  <a:pt x="1509726" y="9532"/>
                </a:lnTo>
                <a:lnTo>
                  <a:pt x="1446149" y="13158"/>
                </a:lnTo>
                <a:lnTo>
                  <a:pt x="1383301" y="16986"/>
                </a:lnTo>
                <a:lnTo>
                  <a:pt x="1320942" y="22361"/>
                </a:lnTo>
                <a:lnTo>
                  <a:pt x="1258907" y="28766"/>
                </a:lnTo>
                <a:lnTo>
                  <a:pt x="1197090" y="35858"/>
                </a:lnTo>
                <a:lnTo>
                  <a:pt x="1137534" y="44114"/>
                </a:lnTo>
                <a:lnTo>
                  <a:pt x="1079486" y="53146"/>
                </a:lnTo>
                <a:lnTo>
                  <a:pt x="1022443" y="62695"/>
                </a:lnTo>
                <a:lnTo>
                  <a:pt x="968187" y="72589"/>
                </a:lnTo>
                <a:lnTo>
                  <a:pt x="915788" y="82713"/>
                </a:lnTo>
                <a:lnTo>
                  <a:pt x="864628" y="92989"/>
                </a:lnTo>
                <a:lnTo>
                  <a:pt x="817115" y="102663"/>
                </a:lnTo>
                <a:lnTo>
                  <a:pt x="772034" y="111934"/>
                </a:lnTo>
                <a:lnTo>
                  <a:pt x="728575" y="120937"/>
                </a:lnTo>
                <a:lnTo>
                  <a:pt x="685491" y="131172"/>
                </a:lnTo>
                <a:lnTo>
                  <a:pt x="642658" y="142229"/>
                </a:lnTo>
                <a:lnTo>
                  <a:pt x="599991" y="153834"/>
                </a:lnTo>
                <a:lnTo>
                  <a:pt x="560257" y="165098"/>
                </a:lnTo>
                <a:lnTo>
                  <a:pt x="522479" y="176135"/>
                </a:lnTo>
                <a:lnTo>
                  <a:pt x="486004" y="187021"/>
                </a:lnTo>
                <a:lnTo>
                  <a:pt x="451810" y="198512"/>
                </a:lnTo>
                <a:lnTo>
                  <a:pt x="419137" y="210405"/>
                </a:lnTo>
                <a:lnTo>
                  <a:pt x="387478" y="222568"/>
                </a:lnTo>
                <a:lnTo>
                  <a:pt x="357198" y="235615"/>
                </a:lnTo>
                <a:lnTo>
                  <a:pt x="327839" y="249252"/>
                </a:lnTo>
                <a:lnTo>
                  <a:pt x="299096" y="263282"/>
                </a:lnTo>
                <a:lnTo>
                  <a:pt x="272172" y="277575"/>
                </a:lnTo>
                <a:lnTo>
                  <a:pt x="246462" y="292042"/>
                </a:lnTo>
                <a:lnTo>
                  <a:pt x="221560" y="306625"/>
                </a:lnTo>
                <a:lnTo>
                  <a:pt x="176958" y="336000"/>
                </a:lnTo>
                <a:lnTo>
                  <a:pt x="136673" y="366929"/>
                </a:lnTo>
                <a:lnTo>
                  <a:pt x="99956" y="401842"/>
                </a:lnTo>
                <a:lnTo>
                  <a:pt x="68584" y="436645"/>
                </a:lnTo>
                <a:lnTo>
                  <a:pt x="41940" y="471633"/>
                </a:lnTo>
                <a:lnTo>
                  <a:pt x="20692" y="508350"/>
                </a:lnTo>
                <a:lnTo>
                  <a:pt x="7486" y="543953"/>
                </a:lnTo>
                <a:lnTo>
                  <a:pt x="676" y="579298"/>
                </a:lnTo>
                <a:lnTo>
                  <a:pt x="0" y="616173"/>
                </a:lnTo>
                <a:lnTo>
                  <a:pt x="7697" y="655610"/>
                </a:lnTo>
                <a:lnTo>
                  <a:pt x="21935" y="695950"/>
                </a:lnTo>
                <a:lnTo>
                  <a:pt x="42377" y="735046"/>
                </a:lnTo>
                <a:lnTo>
                  <a:pt x="69334" y="773589"/>
                </a:lnTo>
                <a:lnTo>
                  <a:pt x="100836" y="811886"/>
                </a:lnTo>
                <a:lnTo>
                  <a:pt x="136003" y="850073"/>
                </a:lnTo>
                <a:lnTo>
                  <a:pt x="178444" y="886330"/>
                </a:lnTo>
                <a:lnTo>
                  <a:pt x="201615" y="903901"/>
                </a:lnTo>
                <a:lnTo>
                  <a:pt x="226940" y="920554"/>
                </a:lnTo>
                <a:lnTo>
                  <a:pt x="253701" y="936595"/>
                </a:lnTo>
                <a:lnTo>
                  <a:pt x="281420" y="952227"/>
                </a:lnTo>
                <a:lnTo>
                  <a:pt x="311893" y="966177"/>
                </a:lnTo>
                <a:lnTo>
                  <a:pt x="344203" y="979005"/>
                </a:lnTo>
                <a:lnTo>
                  <a:pt x="377737" y="991084"/>
                </a:lnTo>
                <a:lnTo>
                  <a:pt x="414910" y="999842"/>
                </a:lnTo>
                <a:lnTo>
                  <a:pt x="454510" y="1006387"/>
                </a:lnTo>
                <a:lnTo>
                  <a:pt x="495726" y="1011456"/>
                </a:lnTo>
                <a:lnTo>
                  <a:pt x="540841" y="1012718"/>
                </a:lnTo>
                <a:lnTo>
                  <a:pt x="588557" y="1011443"/>
                </a:lnTo>
                <a:lnTo>
                  <a:pt x="638008" y="1008476"/>
                </a:lnTo>
                <a:lnTo>
                  <a:pt x="689318" y="1005087"/>
                </a:lnTo>
                <a:lnTo>
                  <a:pt x="741870" y="1001417"/>
                </a:lnTo>
                <a:lnTo>
                  <a:pt x="795249" y="997559"/>
                </a:lnTo>
                <a:lnTo>
                  <a:pt x="847062" y="994987"/>
                </a:lnTo>
                <a:lnTo>
                  <a:pt x="897833" y="993272"/>
                </a:lnTo>
                <a:lnTo>
                  <a:pt x="947907" y="992129"/>
                </a:lnTo>
                <a:lnTo>
                  <a:pt x="996813" y="992778"/>
                </a:lnTo>
                <a:lnTo>
                  <a:pt x="1044939" y="994622"/>
                </a:lnTo>
                <a:lnTo>
                  <a:pt x="1092546" y="997262"/>
                </a:lnTo>
                <a:lnTo>
                  <a:pt x="1124282" y="999023"/>
                </a:lnTo>
                <a:lnTo>
                  <a:pt x="1187757" y="100254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1" name="SMARTInkShape-Group613"/>
          <p:cNvGrpSpPr/>
          <p:nvPr/>
        </p:nvGrpSpPr>
        <p:grpSpPr>
          <a:xfrm>
            <a:off x="812800" y="368300"/>
            <a:ext cx="3016251" cy="571501"/>
            <a:chOff x="812800" y="368300"/>
            <a:chExt cx="3016251" cy="571501"/>
          </a:xfrm>
        </p:grpSpPr>
        <p:sp>
          <p:nvSpPr>
            <p:cNvPr id="683" name="SMARTInkShape-3140"/>
            <p:cNvSpPr/>
            <p:nvPr>
              <p:custDataLst>
                <p:tags r:id="rId284"/>
              </p:custDataLst>
            </p:nvPr>
          </p:nvSpPr>
          <p:spPr>
            <a:xfrm>
              <a:off x="3639307" y="456385"/>
              <a:ext cx="84271" cy="146866"/>
            </a:xfrm>
            <a:custGeom>
              <a:avLst/>
              <a:gdLst/>
              <a:ahLst/>
              <a:cxnLst/>
              <a:rect l="0" t="0" r="0" b="0"/>
              <a:pathLst>
                <a:path w="84271" h="146866">
                  <a:moveTo>
                    <a:pt x="62743" y="45265"/>
                  </a:moveTo>
                  <a:lnTo>
                    <a:pt x="62743" y="45265"/>
                  </a:lnTo>
                  <a:lnTo>
                    <a:pt x="62037" y="35126"/>
                  </a:lnTo>
                  <a:lnTo>
                    <a:pt x="57673" y="24308"/>
                  </a:lnTo>
                  <a:lnTo>
                    <a:pt x="47816" y="11705"/>
                  </a:lnTo>
                  <a:lnTo>
                    <a:pt x="34802" y="1768"/>
                  </a:lnTo>
                  <a:lnTo>
                    <a:pt x="30004" y="39"/>
                  </a:lnTo>
                  <a:lnTo>
                    <a:pt x="20911" y="0"/>
                  </a:lnTo>
                  <a:lnTo>
                    <a:pt x="12165" y="4216"/>
                  </a:lnTo>
                  <a:lnTo>
                    <a:pt x="7858" y="7315"/>
                  </a:lnTo>
                  <a:lnTo>
                    <a:pt x="3072" y="14523"/>
                  </a:lnTo>
                  <a:lnTo>
                    <a:pt x="377" y="26514"/>
                  </a:lnTo>
                  <a:lnTo>
                    <a:pt x="0" y="30647"/>
                  </a:lnTo>
                  <a:lnTo>
                    <a:pt x="3342" y="39003"/>
                  </a:lnTo>
                  <a:lnTo>
                    <a:pt x="10237" y="47421"/>
                  </a:lnTo>
                  <a:lnTo>
                    <a:pt x="28841" y="60799"/>
                  </a:lnTo>
                  <a:lnTo>
                    <a:pt x="75072" y="86717"/>
                  </a:lnTo>
                  <a:lnTo>
                    <a:pt x="82334" y="95673"/>
                  </a:lnTo>
                  <a:lnTo>
                    <a:pt x="84270" y="100037"/>
                  </a:lnTo>
                  <a:lnTo>
                    <a:pt x="84150" y="104358"/>
                  </a:lnTo>
                  <a:lnTo>
                    <a:pt x="80254" y="112921"/>
                  </a:lnTo>
                  <a:lnTo>
                    <a:pt x="60013" y="129046"/>
                  </a:lnTo>
                  <a:lnTo>
                    <a:pt x="38417" y="140488"/>
                  </a:lnTo>
                  <a:lnTo>
                    <a:pt x="5593" y="146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3141"/>
            <p:cNvSpPr/>
            <p:nvPr>
              <p:custDataLst>
                <p:tags r:id="rId285"/>
              </p:custDataLst>
            </p:nvPr>
          </p:nvSpPr>
          <p:spPr>
            <a:xfrm>
              <a:off x="812800" y="730290"/>
              <a:ext cx="2909625" cy="209511"/>
            </a:xfrm>
            <a:custGeom>
              <a:avLst/>
              <a:gdLst/>
              <a:ahLst/>
              <a:cxnLst/>
              <a:rect l="0" t="0" r="0" b="0"/>
              <a:pathLst>
                <a:path w="2909625" h="209511">
                  <a:moveTo>
                    <a:pt x="0" y="171410"/>
                  </a:moveTo>
                  <a:lnTo>
                    <a:pt x="0" y="171410"/>
                  </a:lnTo>
                  <a:lnTo>
                    <a:pt x="39999" y="180248"/>
                  </a:lnTo>
                  <a:lnTo>
                    <a:pt x="75633" y="180512"/>
                  </a:lnTo>
                  <a:lnTo>
                    <a:pt x="121103" y="177572"/>
                  </a:lnTo>
                  <a:lnTo>
                    <a:pt x="147058" y="174813"/>
                  </a:lnTo>
                  <a:lnTo>
                    <a:pt x="174239" y="171562"/>
                  </a:lnTo>
                  <a:lnTo>
                    <a:pt x="205059" y="168689"/>
                  </a:lnTo>
                  <a:lnTo>
                    <a:pt x="238306" y="166068"/>
                  </a:lnTo>
                  <a:lnTo>
                    <a:pt x="273171" y="163615"/>
                  </a:lnTo>
                  <a:lnTo>
                    <a:pt x="312642" y="160569"/>
                  </a:lnTo>
                  <a:lnTo>
                    <a:pt x="355183" y="157127"/>
                  </a:lnTo>
                  <a:lnTo>
                    <a:pt x="399772" y="153421"/>
                  </a:lnTo>
                  <a:lnTo>
                    <a:pt x="449254" y="149540"/>
                  </a:lnTo>
                  <a:lnTo>
                    <a:pt x="501997" y="145541"/>
                  </a:lnTo>
                  <a:lnTo>
                    <a:pt x="556915" y="141464"/>
                  </a:lnTo>
                  <a:lnTo>
                    <a:pt x="616104" y="137335"/>
                  </a:lnTo>
                  <a:lnTo>
                    <a:pt x="678142" y="133171"/>
                  </a:lnTo>
                  <a:lnTo>
                    <a:pt x="742078" y="128984"/>
                  </a:lnTo>
                  <a:lnTo>
                    <a:pt x="809396" y="124782"/>
                  </a:lnTo>
                  <a:lnTo>
                    <a:pt x="878970" y="120569"/>
                  </a:lnTo>
                  <a:lnTo>
                    <a:pt x="950046" y="116349"/>
                  </a:lnTo>
                  <a:lnTo>
                    <a:pt x="1023536" y="111419"/>
                  </a:lnTo>
                  <a:lnTo>
                    <a:pt x="1098635" y="106016"/>
                  </a:lnTo>
                  <a:lnTo>
                    <a:pt x="1174807" y="100297"/>
                  </a:lnTo>
                  <a:lnTo>
                    <a:pt x="1252399" y="95074"/>
                  </a:lnTo>
                  <a:lnTo>
                    <a:pt x="1330938" y="90180"/>
                  </a:lnTo>
                  <a:lnTo>
                    <a:pt x="1410109" y="85507"/>
                  </a:lnTo>
                  <a:lnTo>
                    <a:pt x="1488995" y="80980"/>
                  </a:lnTo>
                  <a:lnTo>
                    <a:pt x="1567691" y="76551"/>
                  </a:lnTo>
                  <a:lnTo>
                    <a:pt x="1646261" y="72187"/>
                  </a:lnTo>
                  <a:lnTo>
                    <a:pt x="1723335" y="67162"/>
                  </a:lnTo>
                  <a:lnTo>
                    <a:pt x="1799412" y="61694"/>
                  </a:lnTo>
                  <a:lnTo>
                    <a:pt x="1874825" y="55933"/>
                  </a:lnTo>
                  <a:lnTo>
                    <a:pt x="1946972" y="51386"/>
                  </a:lnTo>
                  <a:lnTo>
                    <a:pt x="2016942" y="47650"/>
                  </a:lnTo>
                  <a:lnTo>
                    <a:pt x="2085462" y="44453"/>
                  </a:lnTo>
                  <a:lnTo>
                    <a:pt x="2151602" y="40911"/>
                  </a:lnTo>
                  <a:lnTo>
                    <a:pt x="2216157" y="37138"/>
                  </a:lnTo>
                  <a:lnTo>
                    <a:pt x="2279655" y="33212"/>
                  </a:lnTo>
                  <a:lnTo>
                    <a:pt x="2338920" y="29889"/>
                  </a:lnTo>
                  <a:lnTo>
                    <a:pt x="2395363" y="26969"/>
                  </a:lnTo>
                  <a:lnTo>
                    <a:pt x="2449925" y="24316"/>
                  </a:lnTo>
                  <a:lnTo>
                    <a:pt x="2500411" y="21136"/>
                  </a:lnTo>
                  <a:lnTo>
                    <a:pt x="2548180" y="17605"/>
                  </a:lnTo>
                  <a:lnTo>
                    <a:pt x="2594137" y="13840"/>
                  </a:lnTo>
                  <a:lnTo>
                    <a:pt x="2636064" y="10625"/>
                  </a:lnTo>
                  <a:lnTo>
                    <a:pt x="2675303" y="7775"/>
                  </a:lnTo>
                  <a:lnTo>
                    <a:pt x="2712751" y="5170"/>
                  </a:lnTo>
                  <a:lnTo>
                    <a:pt x="2745479" y="3433"/>
                  </a:lnTo>
                  <a:lnTo>
                    <a:pt x="2775059" y="2276"/>
                  </a:lnTo>
                  <a:lnTo>
                    <a:pt x="2802539" y="1504"/>
                  </a:lnTo>
                  <a:lnTo>
                    <a:pt x="2846243" y="646"/>
                  </a:lnTo>
                  <a:lnTo>
                    <a:pt x="2889207" y="163"/>
                  </a:lnTo>
                  <a:lnTo>
                    <a:pt x="2909624" y="0"/>
                  </a:lnTo>
                  <a:lnTo>
                    <a:pt x="2865017" y="6873"/>
                  </a:lnTo>
                  <a:lnTo>
                    <a:pt x="2826269" y="10793"/>
                  </a:lnTo>
                  <a:lnTo>
                    <a:pt x="2802107" y="12827"/>
                  </a:lnTo>
                  <a:lnTo>
                    <a:pt x="2776121" y="14888"/>
                  </a:lnTo>
                  <a:lnTo>
                    <a:pt x="2746097" y="16967"/>
                  </a:lnTo>
                  <a:lnTo>
                    <a:pt x="2713381" y="19059"/>
                  </a:lnTo>
                  <a:lnTo>
                    <a:pt x="2678871" y="21160"/>
                  </a:lnTo>
                  <a:lnTo>
                    <a:pt x="2640342" y="23265"/>
                  </a:lnTo>
                  <a:lnTo>
                    <a:pt x="2599133" y="25375"/>
                  </a:lnTo>
                  <a:lnTo>
                    <a:pt x="2556139" y="27486"/>
                  </a:lnTo>
                  <a:lnTo>
                    <a:pt x="2509131" y="29600"/>
                  </a:lnTo>
                  <a:lnTo>
                    <a:pt x="2459449" y="31714"/>
                  </a:lnTo>
                  <a:lnTo>
                    <a:pt x="2407982" y="33829"/>
                  </a:lnTo>
                  <a:lnTo>
                    <a:pt x="2353210" y="35945"/>
                  </a:lnTo>
                  <a:lnTo>
                    <a:pt x="2296235" y="38061"/>
                  </a:lnTo>
                  <a:lnTo>
                    <a:pt x="2237790" y="40178"/>
                  </a:lnTo>
                  <a:lnTo>
                    <a:pt x="2176955" y="42294"/>
                  </a:lnTo>
                  <a:lnTo>
                    <a:pt x="2114525" y="44410"/>
                  </a:lnTo>
                  <a:lnTo>
                    <a:pt x="2051033" y="46527"/>
                  </a:lnTo>
                  <a:lnTo>
                    <a:pt x="1984717" y="49349"/>
                  </a:lnTo>
                  <a:lnTo>
                    <a:pt x="1916517" y="52642"/>
                  </a:lnTo>
                  <a:lnTo>
                    <a:pt x="1847061" y="56248"/>
                  </a:lnTo>
                  <a:lnTo>
                    <a:pt x="1776063" y="60063"/>
                  </a:lnTo>
                  <a:lnTo>
                    <a:pt x="1704036" y="64018"/>
                  </a:lnTo>
                  <a:lnTo>
                    <a:pt x="1631324" y="68065"/>
                  </a:lnTo>
                  <a:lnTo>
                    <a:pt x="1559566" y="71469"/>
                  </a:lnTo>
                  <a:lnTo>
                    <a:pt x="1488444" y="74444"/>
                  </a:lnTo>
                  <a:lnTo>
                    <a:pt x="1417746" y="77133"/>
                  </a:lnTo>
                  <a:lnTo>
                    <a:pt x="1347331" y="81042"/>
                  </a:lnTo>
                  <a:lnTo>
                    <a:pt x="1277104" y="85764"/>
                  </a:lnTo>
                  <a:lnTo>
                    <a:pt x="1207002" y="91030"/>
                  </a:lnTo>
                  <a:lnTo>
                    <a:pt x="1139102" y="96656"/>
                  </a:lnTo>
                  <a:lnTo>
                    <a:pt x="1072668" y="102524"/>
                  </a:lnTo>
                  <a:lnTo>
                    <a:pt x="1007212" y="108553"/>
                  </a:lnTo>
                  <a:lnTo>
                    <a:pt x="944525" y="115394"/>
                  </a:lnTo>
                  <a:lnTo>
                    <a:pt x="883683" y="122777"/>
                  </a:lnTo>
                  <a:lnTo>
                    <a:pt x="824072" y="130521"/>
                  </a:lnTo>
                  <a:lnTo>
                    <a:pt x="768104" y="137801"/>
                  </a:lnTo>
                  <a:lnTo>
                    <a:pt x="714563" y="144771"/>
                  </a:lnTo>
                  <a:lnTo>
                    <a:pt x="662642" y="151534"/>
                  </a:lnTo>
                  <a:lnTo>
                    <a:pt x="613917" y="157454"/>
                  </a:lnTo>
                  <a:lnTo>
                    <a:pt x="567323" y="162811"/>
                  </a:lnTo>
                  <a:lnTo>
                    <a:pt x="522148" y="167794"/>
                  </a:lnTo>
                  <a:lnTo>
                    <a:pt x="481449" y="172527"/>
                  </a:lnTo>
                  <a:lnTo>
                    <a:pt x="443733" y="177094"/>
                  </a:lnTo>
                  <a:lnTo>
                    <a:pt x="408005" y="181549"/>
                  </a:lnTo>
                  <a:lnTo>
                    <a:pt x="377131" y="185225"/>
                  </a:lnTo>
                  <a:lnTo>
                    <a:pt x="349493" y="188381"/>
                  </a:lnTo>
                  <a:lnTo>
                    <a:pt x="302791" y="194475"/>
                  </a:lnTo>
                  <a:lnTo>
                    <a:pt x="255521" y="204428"/>
                  </a:lnTo>
                  <a:lnTo>
                    <a:pt x="222250" y="209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3142"/>
            <p:cNvSpPr/>
            <p:nvPr>
              <p:custDataLst>
                <p:tags r:id="rId286"/>
              </p:custDataLst>
            </p:nvPr>
          </p:nvSpPr>
          <p:spPr>
            <a:xfrm>
              <a:off x="3810000" y="469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143"/>
            <p:cNvSpPr/>
            <p:nvPr>
              <p:custDataLst>
                <p:tags r:id="rId287"/>
              </p:custDataLst>
            </p:nvPr>
          </p:nvSpPr>
          <p:spPr>
            <a:xfrm>
              <a:off x="3823583" y="567842"/>
              <a:ext cx="5468" cy="3659"/>
            </a:xfrm>
            <a:custGeom>
              <a:avLst/>
              <a:gdLst/>
              <a:ahLst/>
              <a:cxnLst/>
              <a:rect l="0" t="0" r="0" b="0"/>
              <a:pathLst>
                <a:path w="5468" h="3659">
                  <a:moveTo>
                    <a:pt x="5467" y="3658"/>
                  </a:moveTo>
                  <a:lnTo>
                    <a:pt x="5467" y="3658"/>
                  </a:lnTo>
                  <a:lnTo>
                    <a:pt x="2096" y="3658"/>
                  </a:lnTo>
                  <a:lnTo>
                    <a:pt x="1103" y="2952"/>
                  </a:lnTo>
                  <a:lnTo>
                    <a:pt x="441" y="1777"/>
                  </a:lnTo>
                  <a:lnTo>
                    <a:pt x="0" y="287"/>
                  </a:lnTo>
                  <a:lnTo>
                    <a:pt x="4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3144"/>
            <p:cNvSpPr/>
            <p:nvPr>
              <p:custDataLst>
                <p:tags r:id="rId288"/>
              </p:custDataLst>
            </p:nvPr>
          </p:nvSpPr>
          <p:spPr>
            <a:xfrm>
              <a:off x="3543300" y="368562"/>
              <a:ext cx="25401" cy="223754"/>
            </a:xfrm>
            <a:custGeom>
              <a:avLst/>
              <a:gdLst/>
              <a:ahLst/>
              <a:cxnLst/>
              <a:rect l="0" t="0" r="0" b="0"/>
              <a:pathLst>
                <a:path w="25401" h="223754">
                  <a:moveTo>
                    <a:pt x="25400" y="6088"/>
                  </a:moveTo>
                  <a:lnTo>
                    <a:pt x="25400" y="6088"/>
                  </a:lnTo>
                  <a:lnTo>
                    <a:pt x="25400" y="621"/>
                  </a:lnTo>
                  <a:lnTo>
                    <a:pt x="24694" y="326"/>
                  </a:lnTo>
                  <a:lnTo>
                    <a:pt x="22029" y="0"/>
                  </a:lnTo>
                  <a:lnTo>
                    <a:pt x="21036" y="618"/>
                  </a:lnTo>
                  <a:lnTo>
                    <a:pt x="20374" y="1736"/>
                  </a:lnTo>
                  <a:lnTo>
                    <a:pt x="12259" y="38980"/>
                  </a:lnTo>
                  <a:lnTo>
                    <a:pt x="8101" y="81921"/>
                  </a:lnTo>
                  <a:lnTo>
                    <a:pt x="7128" y="115286"/>
                  </a:lnTo>
                  <a:lnTo>
                    <a:pt x="5875" y="160426"/>
                  </a:lnTo>
                  <a:lnTo>
                    <a:pt x="1369" y="204235"/>
                  </a:lnTo>
                  <a:lnTo>
                    <a:pt x="270" y="223577"/>
                  </a:lnTo>
                  <a:lnTo>
                    <a:pt x="180" y="223753"/>
                  </a:lnTo>
                  <a:lnTo>
                    <a:pt x="0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3145"/>
            <p:cNvSpPr/>
            <p:nvPr>
              <p:custDataLst>
                <p:tags r:id="rId289"/>
              </p:custDataLst>
            </p:nvPr>
          </p:nvSpPr>
          <p:spPr>
            <a:xfrm>
              <a:off x="3230383" y="372281"/>
              <a:ext cx="160518" cy="231069"/>
            </a:xfrm>
            <a:custGeom>
              <a:avLst/>
              <a:gdLst/>
              <a:ahLst/>
              <a:cxnLst/>
              <a:rect l="0" t="0" r="0" b="0"/>
              <a:pathLst>
                <a:path w="160518" h="231069">
                  <a:moveTo>
                    <a:pt x="147817" y="34119"/>
                  </a:moveTo>
                  <a:lnTo>
                    <a:pt x="147817" y="34119"/>
                  </a:lnTo>
                  <a:lnTo>
                    <a:pt x="151188" y="30748"/>
                  </a:lnTo>
                  <a:lnTo>
                    <a:pt x="153284" y="18539"/>
                  </a:lnTo>
                  <a:lnTo>
                    <a:pt x="151893" y="11202"/>
                  </a:lnTo>
                  <a:lnTo>
                    <a:pt x="150534" y="8258"/>
                  </a:lnTo>
                  <a:lnTo>
                    <a:pt x="143380" y="3105"/>
                  </a:lnTo>
                  <a:lnTo>
                    <a:pt x="138509" y="743"/>
                  </a:lnTo>
                  <a:lnTo>
                    <a:pt x="125571" y="0"/>
                  </a:lnTo>
                  <a:lnTo>
                    <a:pt x="118170" y="790"/>
                  </a:lnTo>
                  <a:lnTo>
                    <a:pt x="74043" y="28869"/>
                  </a:lnTo>
                  <a:lnTo>
                    <a:pt x="36509" y="69566"/>
                  </a:lnTo>
                  <a:lnTo>
                    <a:pt x="10885" y="112904"/>
                  </a:lnTo>
                  <a:lnTo>
                    <a:pt x="0" y="153653"/>
                  </a:lnTo>
                  <a:lnTo>
                    <a:pt x="146" y="189167"/>
                  </a:lnTo>
                  <a:lnTo>
                    <a:pt x="4214" y="198162"/>
                  </a:lnTo>
                  <a:lnTo>
                    <a:pt x="18142" y="211920"/>
                  </a:lnTo>
                  <a:lnTo>
                    <a:pt x="49187" y="227598"/>
                  </a:lnTo>
                  <a:lnTo>
                    <a:pt x="88568" y="231068"/>
                  </a:lnTo>
                  <a:lnTo>
                    <a:pt x="131516" y="224256"/>
                  </a:lnTo>
                  <a:lnTo>
                    <a:pt x="160517" y="218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3146"/>
            <p:cNvSpPr/>
            <p:nvPr>
              <p:custDataLst>
                <p:tags r:id="rId290"/>
              </p:custDataLst>
            </p:nvPr>
          </p:nvSpPr>
          <p:spPr>
            <a:xfrm>
              <a:off x="3438041" y="565150"/>
              <a:ext cx="130660" cy="38101"/>
            </a:xfrm>
            <a:custGeom>
              <a:avLst/>
              <a:gdLst/>
              <a:ahLst/>
              <a:cxnLst/>
              <a:rect l="0" t="0" r="0" b="0"/>
              <a:pathLst>
                <a:path w="1306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8100"/>
                  </a:lnTo>
                  <a:lnTo>
                    <a:pt x="0" y="37394"/>
                  </a:lnTo>
                  <a:lnTo>
                    <a:pt x="1563" y="34729"/>
                  </a:lnTo>
                  <a:lnTo>
                    <a:pt x="42497" y="10968"/>
                  </a:lnTo>
                  <a:lnTo>
                    <a:pt x="65889" y="3563"/>
                  </a:lnTo>
                  <a:lnTo>
                    <a:pt x="110141" y="313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3147"/>
            <p:cNvSpPr/>
            <p:nvPr>
              <p:custDataLst>
                <p:tags r:id="rId291"/>
              </p:custDataLst>
            </p:nvPr>
          </p:nvSpPr>
          <p:spPr>
            <a:xfrm>
              <a:off x="3442639" y="368300"/>
              <a:ext cx="138762" cy="38101"/>
            </a:xfrm>
            <a:custGeom>
              <a:avLst/>
              <a:gdLst/>
              <a:ahLst/>
              <a:cxnLst/>
              <a:rect l="0" t="0" r="0" b="0"/>
              <a:pathLst>
                <a:path w="138762" h="38101">
                  <a:moveTo>
                    <a:pt x="30811" y="38100"/>
                  </a:moveTo>
                  <a:lnTo>
                    <a:pt x="30811" y="38100"/>
                  </a:lnTo>
                  <a:lnTo>
                    <a:pt x="0" y="25739"/>
                  </a:lnTo>
                  <a:lnTo>
                    <a:pt x="38090" y="10225"/>
                  </a:lnTo>
                  <a:lnTo>
                    <a:pt x="79286" y="2229"/>
                  </a:lnTo>
                  <a:lnTo>
                    <a:pt x="123418" y="196"/>
                  </a:lnTo>
                  <a:lnTo>
                    <a:pt x="1387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SMARTInkShape-Group614"/>
          <p:cNvGrpSpPr/>
          <p:nvPr/>
        </p:nvGrpSpPr>
        <p:grpSpPr>
          <a:xfrm>
            <a:off x="908050" y="298641"/>
            <a:ext cx="1924051" cy="408699"/>
            <a:chOff x="908050" y="298641"/>
            <a:chExt cx="1924051" cy="408699"/>
          </a:xfrm>
        </p:grpSpPr>
        <p:sp>
          <p:nvSpPr>
            <p:cNvPr id="692" name="SMARTInkShape-3148"/>
            <p:cNvSpPr/>
            <p:nvPr>
              <p:custDataLst>
                <p:tags r:id="rId274"/>
              </p:custDataLst>
            </p:nvPr>
          </p:nvSpPr>
          <p:spPr>
            <a:xfrm>
              <a:off x="908050" y="384320"/>
              <a:ext cx="202737" cy="323020"/>
            </a:xfrm>
            <a:custGeom>
              <a:avLst/>
              <a:gdLst/>
              <a:ahLst/>
              <a:cxnLst/>
              <a:rect l="0" t="0" r="0" b="0"/>
              <a:pathLst>
                <a:path w="202737" h="323020">
                  <a:moveTo>
                    <a:pt x="0" y="66530"/>
                  </a:moveTo>
                  <a:lnTo>
                    <a:pt x="0" y="66530"/>
                  </a:lnTo>
                  <a:lnTo>
                    <a:pt x="5026" y="111119"/>
                  </a:lnTo>
                  <a:lnTo>
                    <a:pt x="7839" y="146534"/>
                  </a:lnTo>
                  <a:lnTo>
                    <a:pt x="11260" y="190189"/>
                  </a:lnTo>
                  <a:lnTo>
                    <a:pt x="14155" y="236990"/>
                  </a:lnTo>
                  <a:lnTo>
                    <a:pt x="17600" y="278374"/>
                  </a:lnTo>
                  <a:lnTo>
                    <a:pt x="18965" y="323019"/>
                  </a:lnTo>
                  <a:lnTo>
                    <a:pt x="18288" y="322189"/>
                  </a:lnTo>
                  <a:lnTo>
                    <a:pt x="10204" y="289913"/>
                  </a:lnTo>
                  <a:lnTo>
                    <a:pt x="6181" y="256122"/>
                  </a:lnTo>
                  <a:lnTo>
                    <a:pt x="2747" y="213588"/>
                  </a:lnTo>
                  <a:lnTo>
                    <a:pt x="1221" y="168813"/>
                  </a:lnTo>
                  <a:lnTo>
                    <a:pt x="2424" y="126806"/>
                  </a:lnTo>
                  <a:lnTo>
                    <a:pt x="5311" y="89791"/>
                  </a:lnTo>
                  <a:lnTo>
                    <a:pt x="10197" y="50531"/>
                  </a:lnTo>
                  <a:lnTo>
                    <a:pt x="15741" y="13989"/>
                  </a:lnTo>
                  <a:lnTo>
                    <a:pt x="19461" y="7901"/>
                  </a:lnTo>
                  <a:lnTo>
                    <a:pt x="21441" y="6277"/>
                  </a:lnTo>
                  <a:lnTo>
                    <a:pt x="24171" y="6606"/>
                  </a:lnTo>
                  <a:lnTo>
                    <a:pt x="30969" y="10734"/>
                  </a:lnTo>
                  <a:lnTo>
                    <a:pt x="36812" y="22917"/>
                  </a:lnTo>
                  <a:lnTo>
                    <a:pt x="49713" y="60898"/>
                  </a:lnTo>
                  <a:lnTo>
                    <a:pt x="63722" y="99305"/>
                  </a:lnTo>
                  <a:lnTo>
                    <a:pt x="79356" y="139893"/>
                  </a:lnTo>
                  <a:lnTo>
                    <a:pt x="93830" y="177688"/>
                  </a:lnTo>
                  <a:lnTo>
                    <a:pt x="108025" y="211889"/>
                  </a:lnTo>
                  <a:lnTo>
                    <a:pt x="131883" y="252827"/>
                  </a:lnTo>
                  <a:lnTo>
                    <a:pt x="161465" y="282933"/>
                  </a:lnTo>
                  <a:lnTo>
                    <a:pt x="171246" y="289003"/>
                  </a:lnTo>
                  <a:lnTo>
                    <a:pt x="174842" y="289635"/>
                  </a:lnTo>
                  <a:lnTo>
                    <a:pt x="177944" y="289350"/>
                  </a:lnTo>
                  <a:lnTo>
                    <a:pt x="185155" y="285270"/>
                  </a:lnTo>
                  <a:lnTo>
                    <a:pt x="189053" y="282207"/>
                  </a:lnTo>
                  <a:lnTo>
                    <a:pt x="195266" y="269396"/>
                  </a:lnTo>
                  <a:lnTo>
                    <a:pt x="200849" y="236705"/>
                  </a:lnTo>
                  <a:lnTo>
                    <a:pt x="202155" y="203547"/>
                  </a:lnTo>
                  <a:lnTo>
                    <a:pt x="202736" y="158236"/>
                  </a:lnTo>
                  <a:lnTo>
                    <a:pt x="201479" y="133311"/>
                  </a:lnTo>
                  <a:lnTo>
                    <a:pt x="199231" y="107523"/>
                  </a:lnTo>
                  <a:lnTo>
                    <a:pt x="193675" y="61466"/>
                  </a:lnTo>
                  <a:lnTo>
                    <a:pt x="186240" y="16533"/>
                  </a:lnTo>
                  <a:lnTo>
                    <a:pt x="184373" y="5503"/>
                  </a:lnTo>
                  <a:lnTo>
                    <a:pt x="182888" y="2562"/>
                  </a:lnTo>
                  <a:lnTo>
                    <a:pt x="181192" y="602"/>
                  </a:lnTo>
                  <a:lnTo>
                    <a:pt x="180061" y="0"/>
                  </a:lnTo>
                  <a:lnTo>
                    <a:pt x="179307" y="304"/>
                  </a:lnTo>
                  <a:lnTo>
                    <a:pt x="178805" y="1213"/>
                  </a:lnTo>
                  <a:lnTo>
                    <a:pt x="184150" y="28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3149"/>
            <p:cNvSpPr/>
            <p:nvPr>
              <p:custDataLst>
                <p:tags r:id="rId275"/>
              </p:custDataLst>
            </p:nvPr>
          </p:nvSpPr>
          <p:spPr>
            <a:xfrm>
              <a:off x="1156983" y="539411"/>
              <a:ext cx="85538" cy="141195"/>
            </a:xfrm>
            <a:custGeom>
              <a:avLst/>
              <a:gdLst/>
              <a:ahLst/>
              <a:cxnLst/>
              <a:rect l="0" t="0" r="0" b="0"/>
              <a:pathLst>
                <a:path w="85538" h="141195">
                  <a:moveTo>
                    <a:pt x="62217" y="339"/>
                  </a:moveTo>
                  <a:lnTo>
                    <a:pt x="62217" y="339"/>
                  </a:lnTo>
                  <a:lnTo>
                    <a:pt x="55475" y="339"/>
                  </a:lnTo>
                  <a:lnTo>
                    <a:pt x="48402" y="4102"/>
                  </a:lnTo>
                  <a:lnTo>
                    <a:pt x="23839" y="24118"/>
                  </a:lnTo>
                  <a:lnTo>
                    <a:pt x="1076" y="69253"/>
                  </a:lnTo>
                  <a:lnTo>
                    <a:pt x="0" y="89764"/>
                  </a:lnTo>
                  <a:lnTo>
                    <a:pt x="7329" y="117381"/>
                  </a:lnTo>
                  <a:lnTo>
                    <a:pt x="10808" y="124934"/>
                  </a:lnTo>
                  <a:lnTo>
                    <a:pt x="20319" y="135207"/>
                  </a:lnTo>
                  <a:lnTo>
                    <a:pt x="25818" y="138934"/>
                  </a:lnTo>
                  <a:lnTo>
                    <a:pt x="39455" y="141194"/>
                  </a:lnTo>
                  <a:lnTo>
                    <a:pt x="47042" y="140809"/>
                  </a:lnTo>
                  <a:lnTo>
                    <a:pt x="61117" y="134737"/>
                  </a:lnTo>
                  <a:lnTo>
                    <a:pt x="67834" y="130154"/>
                  </a:lnTo>
                  <a:lnTo>
                    <a:pt x="77178" y="117537"/>
                  </a:lnTo>
                  <a:lnTo>
                    <a:pt x="82977" y="101816"/>
                  </a:lnTo>
                  <a:lnTo>
                    <a:pt x="85537" y="71720"/>
                  </a:lnTo>
                  <a:lnTo>
                    <a:pt x="81435" y="34973"/>
                  </a:lnTo>
                  <a:lnTo>
                    <a:pt x="75227" y="17143"/>
                  </a:lnTo>
                  <a:lnTo>
                    <a:pt x="65882" y="5926"/>
                  </a:lnTo>
                  <a:lnTo>
                    <a:pt x="60427" y="1947"/>
                  </a:lnTo>
                  <a:lnTo>
                    <a:pt x="54674" y="0"/>
                  </a:lnTo>
                  <a:lnTo>
                    <a:pt x="30467" y="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3150"/>
            <p:cNvSpPr/>
            <p:nvPr>
              <p:custDataLst>
                <p:tags r:id="rId276"/>
              </p:custDataLst>
            </p:nvPr>
          </p:nvSpPr>
          <p:spPr>
            <a:xfrm>
              <a:off x="1263650" y="514350"/>
              <a:ext cx="101601" cy="168129"/>
            </a:xfrm>
            <a:custGeom>
              <a:avLst/>
              <a:gdLst/>
              <a:ahLst/>
              <a:cxnLst/>
              <a:rect l="0" t="0" r="0" b="0"/>
              <a:pathLst>
                <a:path w="101601" h="168129">
                  <a:moveTo>
                    <a:pt x="0" y="38100"/>
                  </a:moveTo>
                  <a:lnTo>
                    <a:pt x="0" y="38100"/>
                  </a:lnTo>
                  <a:lnTo>
                    <a:pt x="14306" y="38100"/>
                  </a:lnTo>
                  <a:lnTo>
                    <a:pt x="27757" y="44842"/>
                  </a:lnTo>
                  <a:lnTo>
                    <a:pt x="41777" y="62519"/>
                  </a:lnTo>
                  <a:lnTo>
                    <a:pt x="54868" y="85630"/>
                  </a:lnTo>
                  <a:lnTo>
                    <a:pt x="60943" y="113723"/>
                  </a:lnTo>
                  <a:lnTo>
                    <a:pt x="57808" y="160238"/>
                  </a:lnTo>
                  <a:lnTo>
                    <a:pt x="56883" y="163976"/>
                  </a:lnTo>
                  <a:lnTo>
                    <a:pt x="55561" y="166467"/>
                  </a:lnTo>
                  <a:lnTo>
                    <a:pt x="53974" y="168128"/>
                  </a:lnTo>
                  <a:lnTo>
                    <a:pt x="52916" y="167824"/>
                  </a:lnTo>
                  <a:lnTo>
                    <a:pt x="52211" y="166211"/>
                  </a:lnTo>
                  <a:lnTo>
                    <a:pt x="44016" y="124249"/>
                  </a:lnTo>
                  <a:lnTo>
                    <a:pt x="42141" y="96850"/>
                  </a:lnTo>
                  <a:lnTo>
                    <a:pt x="49724" y="59035"/>
                  </a:lnTo>
                  <a:lnTo>
                    <a:pt x="65063" y="30741"/>
                  </a:lnTo>
                  <a:lnTo>
                    <a:pt x="87327" y="970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3151"/>
            <p:cNvSpPr/>
            <p:nvPr>
              <p:custDataLst>
                <p:tags r:id="rId277"/>
              </p:custDataLst>
            </p:nvPr>
          </p:nvSpPr>
          <p:spPr>
            <a:xfrm>
              <a:off x="1409700" y="506071"/>
              <a:ext cx="158751" cy="153089"/>
            </a:xfrm>
            <a:custGeom>
              <a:avLst/>
              <a:gdLst/>
              <a:ahLst/>
              <a:cxnLst/>
              <a:rect l="0" t="0" r="0" b="0"/>
              <a:pathLst>
                <a:path w="158751" h="153089">
                  <a:moveTo>
                    <a:pt x="0" y="40029"/>
                  </a:moveTo>
                  <a:lnTo>
                    <a:pt x="0" y="40029"/>
                  </a:lnTo>
                  <a:lnTo>
                    <a:pt x="0" y="33756"/>
                  </a:lnTo>
                  <a:lnTo>
                    <a:pt x="0" y="37073"/>
                  </a:lnTo>
                  <a:lnTo>
                    <a:pt x="7839" y="81340"/>
                  </a:lnTo>
                  <a:lnTo>
                    <a:pt x="12060" y="125693"/>
                  </a:lnTo>
                  <a:lnTo>
                    <a:pt x="12675" y="153088"/>
                  </a:lnTo>
                  <a:lnTo>
                    <a:pt x="9322" y="147219"/>
                  </a:lnTo>
                  <a:lnTo>
                    <a:pt x="7230" y="102833"/>
                  </a:lnTo>
                  <a:lnTo>
                    <a:pt x="10504" y="67001"/>
                  </a:lnTo>
                  <a:lnTo>
                    <a:pt x="16518" y="24502"/>
                  </a:lnTo>
                  <a:lnTo>
                    <a:pt x="18630" y="8434"/>
                  </a:lnTo>
                  <a:lnTo>
                    <a:pt x="21921" y="1292"/>
                  </a:lnTo>
                  <a:lnTo>
                    <a:pt x="23786" y="93"/>
                  </a:lnTo>
                  <a:lnTo>
                    <a:pt x="25735" y="0"/>
                  </a:lnTo>
                  <a:lnTo>
                    <a:pt x="27740" y="643"/>
                  </a:lnTo>
                  <a:lnTo>
                    <a:pt x="37304" y="15032"/>
                  </a:lnTo>
                  <a:lnTo>
                    <a:pt x="52298" y="55221"/>
                  </a:lnTo>
                  <a:lnTo>
                    <a:pt x="60181" y="83336"/>
                  </a:lnTo>
                  <a:lnTo>
                    <a:pt x="68773" y="119260"/>
                  </a:lnTo>
                  <a:lnTo>
                    <a:pt x="69838" y="118955"/>
                  </a:lnTo>
                  <a:lnTo>
                    <a:pt x="72902" y="114854"/>
                  </a:lnTo>
                  <a:lnTo>
                    <a:pt x="79281" y="73688"/>
                  </a:lnTo>
                  <a:lnTo>
                    <a:pt x="94053" y="26596"/>
                  </a:lnTo>
                  <a:lnTo>
                    <a:pt x="100109" y="11897"/>
                  </a:lnTo>
                  <a:lnTo>
                    <a:pt x="102017" y="12808"/>
                  </a:lnTo>
                  <a:lnTo>
                    <a:pt x="107900" y="19464"/>
                  </a:lnTo>
                  <a:lnTo>
                    <a:pt x="111456" y="33241"/>
                  </a:lnTo>
                  <a:lnTo>
                    <a:pt x="123359" y="80319"/>
                  </a:lnTo>
                  <a:lnTo>
                    <a:pt x="138637" y="124427"/>
                  </a:lnTo>
                  <a:lnTo>
                    <a:pt x="146518" y="135865"/>
                  </a:lnTo>
                  <a:lnTo>
                    <a:pt x="158750" y="147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3152"/>
            <p:cNvSpPr/>
            <p:nvPr>
              <p:custDataLst>
                <p:tags r:id="rId278"/>
              </p:custDataLst>
            </p:nvPr>
          </p:nvSpPr>
          <p:spPr>
            <a:xfrm>
              <a:off x="1627352" y="340849"/>
              <a:ext cx="190432" cy="300502"/>
            </a:xfrm>
            <a:custGeom>
              <a:avLst/>
              <a:gdLst/>
              <a:ahLst/>
              <a:cxnLst/>
              <a:rect l="0" t="0" r="0" b="0"/>
              <a:pathLst>
                <a:path w="190432" h="300502">
                  <a:moveTo>
                    <a:pt x="87148" y="167151"/>
                  </a:moveTo>
                  <a:lnTo>
                    <a:pt x="87148" y="167151"/>
                  </a:lnTo>
                  <a:lnTo>
                    <a:pt x="87148" y="163780"/>
                  </a:lnTo>
                  <a:lnTo>
                    <a:pt x="85266" y="160244"/>
                  </a:lnTo>
                  <a:lnTo>
                    <a:pt x="83777" y="158313"/>
                  </a:lnTo>
                  <a:lnTo>
                    <a:pt x="80667" y="157731"/>
                  </a:lnTo>
                  <a:lnTo>
                    <a:pt x="71568" y="158966"/>
                  </a:lnTo>
                  <a:lnTo>
                    <a:pt x="51173" y="166999"/>
                  </a:lnTo>
                  <a:lnTo>
                    <a:pt x="30628" y="185058"/>
                  </a:lnTo>
                  <a:lnTo>
                    <a:pt x="14506" y="211654"/>
                  </a:lnTo>
                  <a:lnTo>
                    <a:pt x="2191" y="251541"/>
                  </a:lnTo>
                  <a:lnTo>
                    <a:pt x="0" y="269804"/>
                  </a:lnTo>
                  <a:lnTo>
                    <a:pt x="827" y="276508"/>
                  </a:lnTo>
                  <a:lnTo>
                    <a:pt x="5509" y="285839"/>
                  </a:lnTo>
                  <a:lnTo>
                    <a:pt x="10144" y="287199"/>
                  </a:lnTo>
                  <a:lnTo>
                    <a:pt x="22821" y="284946"/>
                  </a:lnTo>
                  <a:lnTo>
                    <a:pt x="34099" y="277360"/>
                  </a:lnTo>
                  <a:lnTo>
                    <a:pt x="39082" y="272374"/>
                  </a:lnTo>
                  <a:lnTo>
                    <a:pt x="49466" y="248501"/>
                  </a:lnTo>
                  <a:lnTo>
                    <a:pt x="54877" y="221283"/>
                  </a:lnTo>
                  <a:lnTo>
                    <a:pt x="54345" y="220878"/>
                  </a:lnTo>
                  <a:lnTo>
                    <a:pt x="53285" y="221314"/>
                  </a:lnTo>
                  <a:lnTo>
                    <a:pt x="51873" y="222309"/>
                  </a:lnTo>
                  <a:lnTo>
                    <a:pt x="50303" y="229060"/>
                  </a:lnTo>
                  <a:lnTo>
                    <a:pt x="49919" y="255972"/>
                  </a:lnTo>
                  <a:lnTo>
                    <a:pt x="52492" y="265659"/>
                  </a:lnTo>
                  <a:lnTo>
                    <a:pt x="57870" y="272786"/>
                  </a:lnTo>
                  <a:lnTo>
                    <a:pt x="61279" y="275674"/>
                  </a:lnTo>
                  <a:lnTo>
                    <a:pt x="65669" y="276894"/>
                  </a:lnTo>
                  <a:lnTo>
                    <a:pt x="76191" y="276368"/>
                  </a:lnTo>
                  <a:lnTo>
                    <a:pt x="97385" y="265364"/>
                  </a:lnTo>
                  <a:lnTo>
                    <a:pt x="125467" y="236201"/>
                  </a:lnTo>
                  <a:lnTo>
                    <a:pt x="148518" y="201016"/>
                  </a:lnTo>
                  <a:lnTo>
                    <a:pt x="162401" y="168796"/>
                  </a:lnTo>
                  <a:lnTo>
                    <a:pt x="173746" y="129547"/>
                  </a:lnTo>
                  <a:lnTo>
                    <a:pt x="182786" y="89760"/>
                  </a:lnTo>
                  <a:lnTo>
                    <a:pt x="190431" y="45678"/>
                  </a:lnTo>
                  <a:lnTo>
                    <a:pt x="188855" y="19681"/>
                  </a:lnTo>
                  <a:lnTo>
                    <a:pt x="185738" y="10357"/>
                  </a:lnTo>
                  <a:lnTo>
                    <a:pt x="180119" y="3861"/>
                  </a:lnTo>
                  <a:lnTo>
                    <a:pt x="176646" y="1141"/>
                  </a:lnTo>
                  <a:lnTo>
                    <a:pt x="173624" y="33"/>
                  </a:lnTo>
                  <a:lnTo>
                    <a:pt x="170904" y="0"/>
                  </a:lnTo>
                  <a:lnTo>
                    <a:pt x="168385" y="684"/>
                  </a:lnTo>
                  <a:lnTo>
                    <a:pt x="151357" y="18501"/>
                  </a:lnTo>
                  <a:lnTo>
                    <a:pt x="138550" y="56236"/>
                  </a:lnTo>
                  <a:lnTo>
                    <a:pt x="130925" y="96453"/>
                  </a:lnTo>
                  <a:lnTo>
                    <a:pt x="124949" y="141374"/>
                  </a:lnTo>
                  <a:lnTo>
                    <a:pt x="124645" y="180154"/>
                  </a:lnTo>
                  <a:lnTo>
                    <a:pt x="131811" y="226978"/>
                  </a:lnTo>
                  <a:lnTo>
                    <a:pt x="146243" y="260921"/>
                  </a:lnTo>
                  <a:lnTo>
                    <a:pt x="182398" y="300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3153"/>
            <p:cNvSpPr/>
            <p:nvPr>
              <p:custDataLst>
                <p:tags r:id="rId279"/>
              </p:custDataLst>
            </p:nvPr>
          </p:nvSpPr>
          <p:spPr>
            <a:xfrm>
              <a:off x="1937428" y="558800"/>
              <a:ext cx="113623" cy="16072"/>
            </a:xfrm>
            <a:custGeom>
              <a:avLst/>
              <a:gdLst/>
              <a:ahLst/>
              <a:cxnLst/>
              <a:rect l="0" t="0" r="0" b="0"/>
              <a:pathLst>
                <a:path w="113623" h="16072">
                  <a:moveTo>
                    <a:pt x="24722" y="12700"/>
                  </a:moveTo>
                  <a:lnTo>
                    <a:pt x="24722" y="12700"/>
                  </a:lnTo>
                  <a:lnTo>
                    <a:pt x="0" y="12700"/>
                  </a:lnTo>
                  <a:lnTo>
                    <a:pt x="2894" y="16071"/>
                  </a:lnTo>
                  <a:lnTo>
                    <a:pt x="11963" y="15844"/>
                  </a:lnTo>
                  <a:lnTo>
                    <a:pt x="44225" y="11750"/>
                  </a:lnTo>
                  <a:lnTo>
                    <a:pt x="85299" y="6069"/>
                  </a:lnTo>
                  <a:lnTo>
                    <a:pt x="113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3154"/>
            <p:cNvSpPr/>
            <p:nvPr>
              <p:custDataLst>
                <p:tags r:id="rId280"/>
              </p:custDataLst>
            </p:nvPr>
          </p:nvSpPr>
          <p:spPr>
            <a:xfrm>
              <a:off x="2165350" y="320192"/>
              <a:ext cx="119034" cy="320594"/>
            </a:xfrm>
            <a:custGeom>
              <a:avLst/>
              <a:gdLst/>
              <a:ahLst/>
              <a:cxnLst/>
              <a:rect l="0" t="0" r="0" b="0"/>
              <a:pathLst>
                <a:path w="119034" h="320594">
                  <a:moveTo>
                    <a:pt x="25400" y="3658"/>
                  </a:moveTo>
                  <a:lnTo>
                    <a:pt x="25400" y="3658"/>
                  </a:lnTo>
                  <a:lnTo>
                    <a:pt x="25400" y="0"/>
                  </a:lnTo>
                  <a:lnTo>
                    <a:pt x="25400" y="1562"/>
                  </a:lnTo>
                  <a:lnTo>
                    <a:pt x="19933" y="40102"/>
                  </a:lnTo>
                  <a:lnTo>
                    <a:pt x="19311" y="85012"/>
                  </a:lnTo>
                  <a:lnTo>
                    <a:pt x="19166" y="122130"/>
                  </a:lnTo>
                  <a:lnTo>
                    <a:pt x="18396" y="161440"/>
                  </a:lnTo>
                  <a:lnTo>
                    <a:pt x="15702" y="200078"/>
                  </a:lnTo>
                  <a:lnTo>
                    <a:pt x="15916" y="238417"/>
                  </a:lnTo>
                  <a:lnTo>
                    <a:pt x="18121" y="284412"/>
                  </a:lnTo>
                  <a:lnTo>
                    <a:pt x="18996" y="320593"/>
                  </a:lnTo>
                  <a:lnTo>
                    <a:pt x="19045" y="277738"/>
                  </a:lnTo>
                  <a:lnTo>
                    <a:pt x="25790" y="232171"/>
                  </a:lnTo>
                  <a:lnTo>
                    <a:pt x="40097" y="193035"/>
                  </a:lnTo>
                  <a:lnTo>
                    <a:pt x="57742" y="169209"/>
                  </a:lnTo>
                  <a:lnTo>
                    <a:pt x="68231" y="161903"/>
                  </a:lnTo>
                  <a:lnTo>
                    <a:pt x="73004" y="159955"/>
                  </a:lnTo>
                  <a:lnTo>
                    <a:pt x="82070" y="159671"/>
                  </a:lnTo>
                  <a:lnTo>
                    <a:pt x="86464" y="160584"/>
                  </a:lnTo>
                  <a:lnTo>
                    <a:pt x="95108" y="167242"/>
                  </a:lnTo>
                  <a:lnTo>
                    <a:pt x="102948" y="177962"/>
                  </a:lnTo>
                  <a:lnTo>
                    <a:pt x="116037" y="219350"/>
                  </a:lnTo>
                  <a:lnTo>
                    <a:pt x="119033" y="263105"/>
                  </a:lnTo>
                  <a:lnTo>
                    <a:pt x="116874" y="279834"/>
                  </a:lnTo>
                  <a:lnTo>
                    <a:pt x="113194" y="286553"/>
                  </a:lnTo>
                  <a:lnTo>
                    <a:pt x="101579" y="297782"/>
                  </a:lnTo>
                  <a:lnTo>
                    <a:pt x="79172" y="308666"/>
                  </a:lnTo>
                  <a:lnTo>
                    <a:pt x="37590" y="312889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3155"/>
            <p:cNvSpPr/>
            <p:nvPr>
              <p:custDataLst>
                <p:tags r:id="rId281"/>
              </p:custDataLst>
            </p:nvPr>
          </p:nvSpPr>
          <p:spPr>
            <a:xfrm>
              <a:off x="2326922" y="508660"/>
              <a:ext cx="143229" cy="112505"/>
            </a:xfrm>
            <a:custGeom>
              <a:avLst/>
              <a:gdLst/>
              <a:ahLst/>
              <a:cxnLst/>
              <a:rect l="0" t="0" r="0" b="0"/>
              <a:pathLst>
                <a:path w="143229" h="112505">
                  <a:moveTo>
                    <a:pt x="98778" y="43790"/>
                  </a:moveTo>
                  <a:lnTo>
                    <a:pt x="98778" y="43790"/>
                  </a:lnTo>
                  <a:lnTo>
                    <a:pt x="89940" y="26113"/>
                  </a:lnTo>
                  <a:lnTo>
                    <a:pt x="84031" y="19941"/>
                  </a:lnTo>
                  <a:lnTo>
                    <a:pt x="77407" y="14140"/>
                  </a:lnTo>
                  <a:lnTo>
                    <a:pt x="72111" y="6859"/>
                  </a:lnTo>
                  <a:lnTo>
                    <a:pt x="69006" y="4352"/>
                  </a:lnTo>
                  <a:lnTo>
                    <a:pt x="58598" y="825"/>
                  </a:lnTo>
                  <a:lnTo>
                    <a:pt x="53169" y="0"/>
                  </a:lnTo>
                  <a:lnTo>
                    <a:pt x="44640" y="5278"/>
                  </a:lnTo>
                  <a:lnTo>
                    <a:pt x="21919" y="25913"/>
                  </a:lnTo>
                  <a:lnTo>
                    <a:pt x="6704" y="50879"/>
                  </a:lnTo>
                  <a:lnTo>
                    <a:pt x="0" y="77249"/>
                  </a:lnTo>
                  <a:lnTo>
                    <a:pt x="1385" y="96194"/>
                  </a:lnTo>
                  <a:lnTo>
                    <a:pt x="3511" y="99893"/>
                  </a:lnTo>
                  <a:lnTo>
                    <a:pt x="6338" y="102358"/>
                  </a:lnTo>
                  <a:lnTo>
                    <a:pt x="9635" y="104002"/>
                  </a:lnTo>
                  <a:lnTo>
                    <a:pt x="13949" y="103687"/>
                  </a:lnTo>
                  <a:lnTo>
                    <a:pt x="24387" y="99574"/>
                  </a:lnTo>
                  <a:lnTo>
                    <a:pt x="48335" y="79660"/>
                  </a:lnTo>
                  <a:lnTo>
                    <a:pt x="81115" y="37151"/>
                  </a:lnTo>
                  <a:lnTo>
                    <a:pt x="82769" y="36542"/>
                  </a:lnTo>
                  <a:lnTo>
                    <a:pt x="83872" y="37547"/>
                  </a:lnTo>
                  <a:lnTo>
                    <a:pt x="85098" y="43838"/>
                  </a:lnTo>
                  <a:lnTo>
                    <a:pt x="91061" y="85460"/>
                  </a:lnTo>
                  <a:lnTo>
                    <a:pt x="94878" y="96647"/>
                  </a:lnTo>
                  <a:lnTo>
                    <a:pt x="104571" y="106323"/>
                  </a:lnTo>
                  <a:lnTo>
                    <a:pt x="111107" y="110878"/>
                  </a:lnTo>
                  <a:lnTo>
                    <a:pt x="117581" y="112504"/>
                  </a:lnTo>
                  <a:lnTo>
                    <a:pt x="143228" y="107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3156"/>
            <p:cNvSpPr/>
            <p:nvPr>
              <p:custDataLst>
                <p:tags r:id="rId282"/>
              </p:custDataLst>
            </p:nvPr>
          </p:nvSpPr>
          <p:spPr>
            <a:xfrm>
              <a:off x="2507666" y="444500"/>
              <a:ext cx="57735" cy="190501"/>
            </a:xfrm>
            <a:custGeom>
              <a:avLst/>
              <a:gdLst/>
              <a:ahLst/>
              <a:cxnLst/>
              <a:rect l="0" t="0" r="0" b="0"/>
              <a:pathLst>
                <a:path w="57735" h="190501">
                  <a:moveTo>
                    <a:pt x="57734" y="0"/>
                  </a:moveTo>
                  <a:lnTo>
                    <a:pt x="57734" y="0"/>
                  </a:lnTo>
                  <a:lnTo>
                    <a:pt x="31219" y="12209"/>
                  </a:lnTo>
                  <a:lnTo>
                    <a:pt x="16325" y="23765"/>
                  </a:lnTo>
                  <a:lnTo>
                    <a:pt x="2974" y="42868"/>
                  </a:lnTo>
                  <a:lnTo>
                    <a:pt x="0" y="54565"/>
                  </a:lnTo>
                  <a:lnTo>
                    <a:pt x="3840" y="76944"/>
                  </a:lnTo>
                  <a:lnTo>
                    <a:pt x="12759" y="92099"/>
                  </a:lnTo>
                  <a:lnTo>
                    <a:pt x="35688" y="116045"/>
                  </a:lnTo>
                  <a:lnTo>
                    <a:pt x="40880" y="127776"/>
                  </a:lnTo>
                  <a:lnTo>
                    <a:pt x="43188" y="140045"/>
                  </a:lnTo>
                  <a:lnTo>
                    <a:pt x="38569" y="154435"/>
                  </a:lnTo>
                  <a:lnTo>
                    <a:pt x="21728" y="179927"/>
                  </a:lnTo>
                  <a:lnTo>
                    <a:pt x="13274" y="185801"/>
                  </a:lnTo>
                  <a:lnTo>
                    <a:pt x="58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3157"/>
            <p:cNvSpPr/>
            <p:nvPr>
              <p:custDataLst>
                <p:tags r:id="rId283"/>
              </p:custDataLst>
            </p:nvPr>
          </p:nvSpPr>
          <p:spPr>
            <a:xfrm>
              <a:off x="2578322" y="298641"/>
              <a:ext cx="253779" cy="329097"/>
            </a:xfrm>
            <a:custGeom>
              <a:avLst/>
              <a:gdLst/>
              <a:ahLst/>
              <a:cxnLst/>
              <a:rect l="0" t="0" r="0" b="0"/>
              <a:pathLst>
                <a:path w="253779" h="329097">
                  <a:moveTo>
                    <a:pt x="25178" y="222059"/>
                  </a:moveTo>
                  <a:lnTo>
                    <a:pt x="25178" y="222059"/>
                  </a:lnTo>
                  <a:lnTo>
                    <a:pt x="21807" y="218688"/>
                  </a:lnTo>
                  <a:lnTo>
                    <a:pt x="20814" y="218401"/>
                  </a:lnTo>
                  <a:lnTo>
                    <a:pt x="20152" y="218914"/>
                  </a:lnTo>
                  <a:lnTo>
                    <a:pt x="19711" y="219963"/>
                  </a:lnTo>
                  <a:lnTo>
                    <a:pt x="20827" y="220661"/>
                  </a:lnTo>
                  <a:lnTo>
                    <a:pt x="36582" y="221875"/>
                  </a:lnTo>
                  <a:lnTo>
                    <a:pt x="52075" y="218633"/>
                  </a:lnTo>
                  <a:lnTo>
                    <a:pt x="73442" y="206463"/>
                  </a:lnTo>
                  <a:lnTo>
                    <a:pt x="81907" y="195372"/>
                  </a:lnTo>
                  <a:lnTo>
                    <a:pt x="84164" y="189451"/>
                  </a:lnTo>
                  <a:lnTo>
                    <a:pt x="84257" y="184798"/>
                  </a:lnTo>
                  <a:lnTo>
                    <a:pt x="82909" y="180991"/>
                  </a:lnTo>
                  <a:lnTo>
                    <a:pt x="80598" y="177747"/>
                  </a:lnTo>
                  <a:lnTo>
                    <a:pt x="76942" y="176290"/>
                  </a:lnTo>
                  <a:lnTo>
                    <a:pt x="67234" y="176552"/>
                  </a:lnTo>
                  <a:lnTo>
                    <a:pt x="46498" y="187409"/>
                  </a:lnTo>
                  <a:lnTo>
                    <a:pt x="22479" y="210773"/>
                  </a:lnTo>
                  <a:lnTo>
                    <a:pt x="4231" y="246781"/>
                  </a:lnTo>
                  <a:lnTo>
                    <a:pt x="0" y="285358"/>
                  </a:lnTo>
                  <a:lnTo>
                    <a:pt x="5521" y="305225"/>
                  </a:lnTo>
                  <a:lnTo>
                    <a:pt x="9957" y="313486"/>
                  </a:lnTo>
                  <a:lnTo>
                    <a:pt x="28056" y="324547"/>
                  </a:lnTo>
                  <a:lnTo>
                    <a:pt x="39796" y="328484"/>
                  </a:lnTo>
                  <a:lnTo>
                    <a:pt x="66012" y="329096"/>
                  </a:lnTo>
                  <a:lnTo>
                    <a:pt x="94126" y="323253"/>
                  </a:lnTo>
                  <a:lnTo>
                    <a:pt x="137722" y="304097"/>
                  </a:lnTo>
                  <a:lnTo>
                    <a:pt x="179801" y="281252"/>
                  </a:lnTo>
                  <a:lnTo>
                    <a:pt x="216614" y="254213"/>
                  </a:lnTo>
                  <a:lnTo>
                    <a:pt x="226677" y="241994"/>
                  </a:lnTo>
                  <a:lnTo>
                    <a:pt x="231150" y="231860"/>
                  </a:lnTo>
                  <a:lnTo>
                    <a:pt x="231257" y="222652"/>
                  </a:lnTo>
                  <a:lnTo>
                    <a:pt x="230297" y="218221"/>
                  </a:lnTo>
                  <a:lnTo>
                    <a:pt x="226835" y="214561"/>
                  </a:lnTo>
                  <a:lnTo>
                    <a:pt x="196564" y="201299"/>
                  </a:lnTo>
                  <a:lnTo>
                    <a:pt x="174188" y="201405"/>
                  </a:lnTo>
                  <a:lnTo>
                    <a:pt x="159844" y="207940"/>
                  </a:lnTo>
                  <a:lnTo>
                    <a:pt x="133388" y="229383"/>
                  </a:lnTo>
                  <a:lnTo>
                    <a:pt x="124306" y="243423"/>
                  </a:lnTo>
                  <a:lnTo>
                    <a:pt x="118624" y="259071"/>
                  </a:lnTo>
                  <a:lnTo>
                    <a:pt x="116098" y="275433"/>
                  </a:lnTo>
                  <a:lnTo>
                    <a:pt x="117541" y="282336"/>
                  </a:lnTo>
                  <a:lnTo>
                    <a:pt x="124789" y="293769"/>
                  </a:lnTo>
                  <a:lnTo>
                    <a:pt x="135066" y="301673"/>
                  </a:lnTo>
                  <a:lnTo>
                    <a:pt x="140770" y="304768"/>
                  </a:lnTo>
                  <a:lnTo>
                    <a:pt x="147395" y="305421"/>
                  </a:lnTo>
                  <a:lnTo>
                    <a:pt x="162282" y="302383"/>
                  </a:lnTo>
                  <a:lnTo>
                    <a:pt x="176424" y="292566"/>
                  </a:lnTo>
                  <a:lnTo>
                    <a:pt x="206121" y="256526"/>
                  </a:lnTo>
                  <a:lnTo>
                    <a:pt x="218721" y="225618"/>
                  </a:lnTo>
                  <a:lnTo>
                    <a:pt x="227614" y="186246"/>
                  </a:lnTo>
                  <a:lnTo>
                    <a:pt x="229985" y="162906"/>
                  </a:lnTo>
                  <a:lnTo>
                    <a:pt x="231566" y="138174"/>
                  </a:lnTo>
                  <a:lnTo>
                    <a:pt x="233326" y="113924"/>
                  </a:lnTo>
                  <a:lnTo>
                    <a:pt x="235204" y="89997"/>
                  </a:lnTo>
                  <a:lnTo>
                    <a:pt x="237762" y="47654"/>
                  </a:lnTo>
                  <a:lnTo>
                    <a:pt x="234530" y="10771"/>
                  </a:lnTo>
                  <a:lnTo>
                    <a:pt x="231773" y="5000"/>
                  </a:lnTo>
                  <a:lnTo>
                    <a:pt x="228525" y="1153"/>
                  </a:lnTo>
                  <a:lnTo>
                    <a:pt x="224948" y="0"/>
                  </a:lnTo>
                  <a:lnTo>
                    <a:pt x="221152" y="642"/>
                  </a:lnTo>
                  <a:lnTo>
                    <a:pt x="217211" y="2481"/>
                  </a:lnTo>
                  <a:lnTo>
                    <a:pt x="198180" y="28666"/>
                  </a:lnTo>
                  <a:lnTo>
                    <a:pt x="184780" y="74446"/>
                  </a:lnTo>
                  <a:lnTo>
                    <a:pt x="178897" y="115531"/>
                  </a:lnTo>
                  <a:lnTo>
                    <a:pt x="176048" y="159191"/>
                  </a:lnTo>
                  <a:lnTo>
                    <a:pt x="179485" y="197410"/>
                  </a:lnTo>
                  <a:lnTo>
                    <a:pt x="199467" y="243919"/>
                  </a:lnTo>
                  <a:lnTo>
                    <a:pt x="219762" y="263760"/>
                  </a:lnTo>
                  <a:lnTo>
                    <a:pt x="253778" y="285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5" name="SMARTInkShape-Group615"/>
          <p:cNvGrpSpPr/>
          <p:nvPr/>
        </p:nvGrpSpPr>
        <p:grpSpPr>
          <a:xfrm>
            <a:off x="398011" y="312344"/>
            <a:ext cx="258150" cy="422050"/>
            <a:chOff x="398011" y="312344"/>
            <a:chExt cx="258150" cy="422050"/>
          </a:xfrm>
        </p:grpSpPr>
        <p:sp>
          <p:nvSpPr>
            <p:cNvPr id="703" name="SMARTInkShape-3158"/>
            <p:cNvSpPr/>
            <p:nvPr>
              <p:custDataLst>
                <p:tags r:id="rId272"/>
              </p:custDataLst>
            </p:nvPr>
          </p:nvSpPr>
          <p:spPr>
            <a:xfrm>
              <a:off x="527050" y="438150"/>
              <a:ext cx="44451" cy="177801"/>
            </a:xfrm>
            <a:custGeom>
              <a:avLst/>
              <a:gdLst/>
              <a:ahLst/>
              <a:cxnLst/>
              <a:rect l="0" t="0" r="0" b="0"/>
              <a:pathLst>
                <a:path w="44451" h="177801">
                  <a:moveTo>
                    <a:pt x="0" y="0"/>
                  </a:moveTo>
                  <a:lnTo>
                    <a:pt x="0" y="0"/>
                  </a:lnTo>
                  <a:lnTo>
                    <a:pt x="10052" y="32656"/>
                  </a:lnTo>
                  <a:lnTo>
                    <a:pt x="17421" y="75614"/>
                  </a:lnTo>
                  <a:lnTo>
                    <a:pt x="23615" y="116144"/>
                  </a:lnTo>
                  <a:lnTo>
                    <a:pt x="26018" y="132053"/>
                  </a:lnTo>
                  <a:lnTo>
                    <a:pt x="444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3159"/>
            <p:cNvSpPr/>
            <p:nvPr>
              <p:custDataLst>
                <p:tags r:id="rId273"/>
              </p:custDataLst>
            </p:nvPr>
          </p:nvSpPr>
          <p:spPr>
            <a:xfrm>
              <a:off x="398011" y="312344"/>
              <a:ext cx="258150" cy="422050"/>
            </a:xfrm>
            <a:custGeom>
              <a:avLst/>
              <a:gdLst/>
              <a:ahLst/>
              <a:cxnLst/>
              <a:rect l="0" t="0" r="0" b="0"/>
              <a:pathLst>
                <a:path w="258150" h="422050">
                  <a:moveTo>
                    <a:pt x="103639" y="43256"/>
                  </a:moveTo>
                  <a:lnTo>
                    <a:pt x="103639" y="43256"/>
                  </a:lnTo>
                  <a:lnTo>
                    <a:pt x="61393" y="42550"/>
                  </a:lnTo>
                  <a:lnTo>
                    <a:pt x="54054" y="39885"/>
                  </a:lnTo>
                  <a:lnTo>
                    <a:pt x="46088" y="40111"/>
                  </a:lnTo>
                  <a:lnTo>
                    <a:pt x="38550" y="42564"/>
                  </a:lnTo>
                  <a:lnTo>
                    <a:pt x="32847" y="46006"/>
                  </a:lnTo>
                  <a:lnTo>
                    <a:pt x="22300" y="58652"/>
                  </a:lnTo>
                  <a:lnTo>
                    <a:pt x="6799" y="92733"/>
                  </a:lnTo>
                  <a:lnTo>
                    <a:pt x="0" y="130118"/>
                  </a:lnTo>
                  <a:lnTo>
                    <a:pt x="662" y="165352"/>
                  </a:lnTo>
                  <a:lnTo>
                    <a:pt x="1427" y="198886"/>
                  </a:lnTo>
                  <a:lnTo>
                    <a:pt x="3739" y="243650"/>
                  </a:lnTo>
                  <a:lnTo>
                    <a:pt x="10774" y="285606"/>
                  </a:lnTo>
                  <a:lnTo>
                    <a:pt x="21796" y="325554"/>
                  </a:lnTo>
                  <a:lnTo>
                    <a:pt x="37761" y="361615"/>
                  </a:lnTo>
                  <a:lnTo>
                    <a:pt x="60366" y="393466"/>
                  </a:lnTo>
                  <a:lnTo>
                    <a:pt x="77351" y="408455"/>
                  </a:lnTo>
                  <a:lnTo>
                    <a:pt x="96659" y="419820"/>
                  </a:lnTo>
                  <a:lnTo>
                    <a:pt x="115118" y="422049"/>
                  </a:lnTo>
                  <a:lnTo>
                    <a:pt x="153336" y="411983"/>
                  </a:lnTo>
                  <a:lnTo>
                    <a:pt x="184372" y="393730"/>
                  </a:lnTo>
                  <a:lnTo>
                    <a:pt x="217031" y="352845"/>
                  </a:lnTo>
                  <a:lnTo>
                    <a:pt x="239464" y="319293"/>
                  </a:lnTo>
                  <a:lnTo>
                    <a:pt x="251520" y="278699"/>
                  </a:lnTo>
                  <a:lnTo>
                    <a:pt x="258149" y="234686"/>
                  </a:lnTo>
                  <a:lnTo>
                    <a:pt x="257447" y="202655"/>
                  </a:lnTo>
                  <a:lnTo>
                    <a:pt x="251021" y="169603"/>
                  </a:lnTo>
                  <a:lnTo>
                    <a:pt x="241109" y="136805"/>
                  </a:lnTo>
                  <a:lnTo>
                    <a:pt x="222217" y="91278"/>
                  </a:lnTo>
                  <a:lnTo>
                    <a:pt x="195610" y="51370"/>
                  </a:lnTo>
                  <a:lnTo>
                    <a:pt x="168127" y="19006"/>
                  </a:lnTo>
                  <a:lnTo>
                    <a:pt x="145706" y="5197"/>
                  </a:lnTo>
                  <a:lnTo>
                    <a:pt x="119748" y="0"/>
                  </a:lnTo>
                  <a:lnTo>
                    <a:pt x="72954" y="2413"/>
                  </a:lnTo>
                  <a:lnTo>
                    <a:pt x="54253" y="11463"/>
                  </a:lnTo>
                  <a:lnTo>
                    <a:pt x="37240" y="26303"/>
                  </a:lnTo>
                  <a:lnTo>
                    <a:pt x="8389" y="68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6" name="SMARTInkShape-3160"/>
          <p:cNvSpPr/>
          <p:nvPr>
            <p:custDataLst>
              <p:tags r:id="rId2"/>
            </p:custDataLst>
          </p:nvPr>
        </p:nvSpPr>
        <p:spPr>
          <a:xfrm>
            <a:off x="4402906" y="379614"/>
            <a:ext cx="308795" cy="534138"/>
          </a:xfrm>
          <a:custGeom>
            <a:avLst/>
            <a:gdLst/>
            <a:ahLst/>
            <a:cxnLst/>
            <a:rect l="0" t="0" r="0" b="0"/>
            <a:pathLst>
              <a:path w="308795" h="534138">
                <a:moveTo>
                  <a:pt x="54794" y="115686"/>
                </a:moveTo>
                <a:lnTo>
                  <a:pt x="54794" y="115686"/>
                </a:lnTo>
                <a:lnTo>
                  <a:pt x="51423" y="115686"/>
                </a:lnTo>
                <a:lnTo>
                  <a:pt x="47886" y="117567"/>
                </a:lnTo>
                <a:lnTo>
                  <a:pt x="45955" y="119057"/>
                </a:lnTo>
                <a:lnTo>
                  <a:pt x="43962" y="119344"/>
                </a:lnTo>
                <a:lnTo>
                  <a:pt x="18429" y="112499"/>
                </a:lnTo>
                <a:lnTo>
                  <a:pt x="5997" y="103531"/>
                </a:lnTo>
                <a:lnTo>
                  <a:pt x="1357" y="94056"/>
                </a:lnTo>
                <a:lnTo>
                  <a:pt x="0" y="83495"/>
                </a:lnTo>
                <a:lnTo>
                  <a:pt x="1748" y="74097"/>
                </a:lnTo>
                <a:lnTo>
                  <a:pt x="10070" y="60873"/>
                </a:lnTo>
                <a:lnTo>
                  <a:pt x="43004" y="25929"/>
                </a:lnTo>
                <a:lnTo>
                  <a:pt x="47906" y="22877"/>
                </a:lnTo>
                <a:lnTo>
                  <a:pt x="53434" y="20918"/>
                </a:lnTo>
                <a:lnTo>
                  <a:pt x="53887" y="21463"/>
                </a:lnTo>
                <a:lnTo>
                  <a:pt x="54525" y="26306"/>
                </a:lnTo>
                <a:lnTo>
                  <a:pt x="56622" y="42109"/>
                </a:lnTo>
                <a:lnTo>
                  <a:pt x="60251" y="68775"/>
                </a:lnTo>
                <a:lnTo>
                  <a:pt x="60968" y="111359"/>
                </a:lnTo>
                <a:lnTo>
                  <a:pt x="61091" y="148741"/>
                </a:lnTo>
                <a:lnTo>
                  <a:pt x="61128" y="190078"/>
                </a:lnTo>
                <a:lnTo>
                  <a:pt x="60434" y="230156"/>
                </a:lnTo>
                <a:lnTo>
                  <a:pt x="55366" y="271586"/>
                </a:lnTo>
                <a:lnTo>
                  <a:pt x="43252" y="316023"/>
                </a:lnTo>
                <a:lnTo>
                  <a:pt x="31662" y="349998"/>
                </a:lnTo>
                <a:lnTo>
                  <a:pt x="27345" y="356937"/>
                </a:lnTo>
                <a:lnTo>
                  <a:pt x="25205" y="358365"/>
                </a:lnTo>
                <a:lnTo>
                  <a:pt x="23074" y="358611"/>
                </a:lnTo>
                <a:lnTo>
                  <a:pt x="20947" y="358069"/>
                </a:lnTo>
                <a:lnTo>
                  <a:pt x="20235" y="356297"/>
                </a:lnTo>
                <a:lnTo>
                  <a:pt x="25906" y="336033"/>
                </a:lnTo>
                <a:lnTo>
                  <a:pt x="42749" y="293384"/>
                </a:lnTo>
                <a:lnTo>
                  <a:pt x="56869" y="255356"/>
                </a:lnTo>
                <a:lnTo>
                  <a:pt x="80604" y="207951"/>
                </a:lnTo>
                <a:lnTo>
                  <a:pt x="99366" y="171952"/>
                </a:lnTo>
                <a:lnTo>
                  <a:pt x="118330" y="134474"/>
                </a:lnTo>
                <a:lnTo>
                  <a:pt x="137354" y="93187"/>
                </a:lnTo>
                <a:lnTo>
                  <a:pt x="156397" y="53046"/>
                </a:lnTo>
                <a:lnTo>
                  <a:pt x="172715" y="5969"/>
                </a:lnTo>
                <a:lnTo>
                  <a:pt x="174231" y="365"/>
                </a:lnTo>
                <a:lnTo>
                  <a:pt x="173930" y="0"/>
                </a:lnTo>
                <a:lnTo>
                  <a:pt x="171714" y="3357"/>
                </a:lnTo>
                <a:lnTo>
                  <a:pt x="160178" y="34335"/>
                </a:lnTo>
                <a:lnTo>
                  <a:pt x="152655" y="78255"/>
                </a:lnTo>
                <a:lnTo>
                  <a:pt x="148147" y="115513"/>
                </a:lnTo>
                <a:lnTo>
                  <a:pt x="143792" y="157472"/>
                </a:lnTo>
                <a:lnTo>
                  <a:pt x="139504" y="201285"/>
                </a:lnTo>
                <a:lnTo>
                  <a:pt x="135246" y="244276"/>
                </a:lnTo>
                <a:lnTo>
                  <a:pt x="134765" y="286902"/>
                </a:lnTo>
                <a:lnTo>
                  <a:pt x="136903" y="328660"/>
                </a:lnTo>
                <a:lnTo>
                  <a:pt x="140205" y="368385"/>
                </a:lnTo>
                <a:lnTo>
                  <a:pt x="147788" y="405327"/>
                </a:lnTo>
                <a:lnTo>
                  <a:pt x="157507" y="439854"/>
                </a:lnTo>
                <a:lnTo>
                  <a:pt x="171619" y="484943"/>
                </a:lnTo>
                <a:lnTo>
                  <a:pt x="197805" y="528893"/>
                </a:lnTo>
                <a:lnTo>
                  <a:pt x="201640" y="532268"/>
                </a:lnTo>
                <a:lnTo>
                  <a:pt x="204902" y="533813"/>
                </a:lnTo>
                <a:lnTo>
                  <a:pt x="207783" y="534137"/>
                </a:lnTo>
                <a:lnTo>
                  <a:pt x="211114" y="532237"/>
                </a:lnTo>
                <a:lnTo>
                  <a:pt x="218579" y="524481"/>
                </a:lnTo>
                <a:lnTo>
                  <a:pt x="227344" y="504843"/>
                </a:lnTo>
                <a:lnTo>
                  <a:pt x="236626" y="461373"/>
                </a:lnTo>
                <a:lnTo>
                  <a:pt x="242412" y="415354"/>
                </a:lnTo>
                <a:lnTo>
                  <a:pt x="244013" y="380105"/>
                </a:lnTo>
                <a:lnTo>
                  <a:pt x="241543" y="338044"/>
                </a:lnTo>
                <a:lnTo>
                  <a:pt x="234388" y="303777"/>
                </a:lnTo>
                <a:lnTo>
                  <a:pt x="230333" y="295002"/>
                </a:lnTo>
                <a:lnTo>
                  <a:pt x="227559" y="292380"/>
                </a:lnTo>
                <a:lnTo>
                  <a:pt x="215668" y="287827"/>
                </a:lnTo>
                <a:lnTo>
                  <a:pt x="215666" y="287596"/>
                </a:lnTo>
                <a:lnTo>
                  <a:pt x="261896" y="274932"/>
                </a:lnTo>
                <a:lnTo>
                  <a:pt x="308794" y="2553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9" name="SMARTInkShape-Group617"/>
          <p:cNvGrpSpPr/>
          <p:nvPr/>
        </p:nvGrpSpPr>
        <p:grpSpPr>
          <a:xfrm>
            <a:off x="5334263" y="266728"/>
            <a:ext cx="247388" cy="497257"/>
            <a:chOff x="5334263" y="266728"/>
            <a:chExt cx="247388" cy="497257"/>
          </a:xfrm>
        </p:grpSpPr>
        <p:sp>
          <p:nvSpPr>
            <p:cNvPr id="707" name="SMARTInkShape-3161"/>
            <p:cNvSpPr/>
            <p:nvPr>
              <p:custDataLst>
                <p:tags r:id="rId270"/>
              </p:custDataLst>
            </p:nvPr>
          </p:nvSpPr>
          <p:spPr>
            <a:xfrm>
              <a:off x="5334263" y="266728"/>
              <a:ext cx="107688" cy="127983"/>
            </a:xfrm>
            <a:custGeom>
              <a:avLst/>
              <a:gdLst/>
              <a:ahLst/>
              <a:cxnLst/>
              <a:rect l="0" t="0" r="0" b="0"/>
              <a:pathLst>
                <a:path w="107688" h="127983">
                  <a:moveTo>
                    <a:pt x="12437" y="63472"/>
                  </a:moveTo>
                  <a:lnTo>
                    <a:pt x="12437" y="63472"/>
                  </a:lnTo>
                  <a:lnTo>
                    <a:pt x="6970" y="58005"/>
                  </a:lnTo>
                  <a:lnTo>
                    <a:pt x="4239" y="102659"/>
                  </a:lnTo>
                  <a:lnTo>
                    <a:pt x="132" y="127982"/>
                  </a:lnTo>
                  <a:lnTo>
                    <a:pt x="0" y="127645"/>
                  </a:lnTo>
                  <a:lnTo>
                    <a:pt x="1652" y="87523"/>
                  </a:lnTo>
                  <a:lnTo>
                    <a:pt x="4822" y="50173"/>
                  </a:lnTo>
                  <a:lnTo>
                    <a:pt x="11279" y="15395"/>
                  </a:lnTo>
                  <a:lnTo>
                    <a:pt x="18037" y="3769"/>
                  </a:lnTo>
                  <a:lnTo>
                    <a:pt x="21109" y="1092"/>
                  </a:lnTo>
                  <a:lnTo>
                    <a:pt x="23863" y="13"/>
                  </a:lnTo>
                  <a:lnTo>
                    <a:pt x="26404" y="0"/>
                  </a:lnTo>
                  <a:lnTo>
                    <a:pt x="43465" y="23577"/>
                  </a:lnTo>
                  <a:lnTo>
                    <a:pt x="65080" y="64947"/>
                  </a:lnTo>
                  <a:lnTo>
                    <a:pt x="99382" y="111077"/>
                  </a:lnTo>
                  <a:lnTo>
                    <a:pt x="107687" y="120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3162"/>
            <p:cNvSpPr/>
            <p:nvPr>
              <p:custDataLst>
                <p:tags r:id="rId271"/>
              </p:custDataLst>
            </p:nvPr>
          </p:nvSpPr>
          <p:spPr>
            <a:xfrm>
              <a:off x="5370948" y="481389"/>
              <a:ext cx="210703" cy="282596"/>
            </a:xfrm>
            <a:custGeom>
              <a:avLst/>
              <a:gdLst/>
              <a:ahLst/>
              <a:cxnLst/>
              <a:rect l="0" t="0" r="0" b="0"/>
              <a:pathLst>
                <a:path w="210703" h="282596">
                  <a:moveTo>
                    <a:pt x="121802" y="58361"/>
                  </a:moveTo>
                  <a:lnTo>
                    <a:pt x="121802" y="58361"/>
                  </a:lnTo>
                  <a:lnTo>
                    <a:pt x="125173" y="54990"/>
                  </a:lnTo>
                  <a:lnTo>
                    <a:pt x="126828" y="51453"/>
                  </a:lnTo>
                  <a:lnTo>
                    <a:pt x="128074" y="37162"/>
                  </a:lnTo>
                  <a:lnTo>
                    <a:pt x="126236" y="32946"/>
                  </a:lnTo>
                  <a:lnTo>
                    <a:pt x="124758" y="30835"/>
                  </a:lnTo>
                  <a:lnTo>
                    <a:pt x="115936" y="24491"/>
                  </a:lnTo>
                  <a:lnTo>
                    <a:pt x="104385" y="21514"/>
                  </a:lnTo>
                  <a:lnTo>
                    <a:pt x="82770" y="21214"/>
                  </a:lnTo>
                  <a:lnTo>
                    <a:pt x="70588" y="23742"/>
                  </a:lnTo>
                  <a:lnTo>
                    <a:pt x="58118" y="32862"/>
                  </a:lnTo>
                  <a:lnTo>
                    <a:pt x="26528" y="71179"/>
                  </a:lnTo>
                  <a:lnTo>
                    <a:pt x="8905" y="106138"/>
                  </a:lnTo>
                  <a:lnTo>
                    <a:pt x="0" y="150207"/>
                  </a:lnTo>
                  <a:lnTo>
                    <a:pt x="1202" y="190702"/>
                  </a:lnTo>
                  <a:lnTo>
                    <a:pt x="7439" y="228101"/>
                  </a:lnTo>
                  <a:lnTo>
                    <a:pt x="22065" y="256978"/>
                  </a:lnTo>
                  <a:lnTo>
                    <a:pt x="33730" y="272224"/>
                  </a:lnTo>
                  <a:lnTo>
                    <a:pt x="47851" y="280411"/>
                  </a:lnTo>
                  <a:lnTo>
                    <a:pt x="55568" y="282595"/>
                  </a:lnTo>
                  <a:lnTo>
                    <a:pt x="71667" y="281257"/>
                  </a:lnTo>
                  <a:lnTo>
                    <a:pt x="88231" y="274548"/>
                  </a:lnTo>
                  <a:lnTo>
                    <a:pt x="105000" y="262159"/>
                  </a:lnTo>
                  <a:lnTo>
                    <a:pt x="126937" y="232575"/>
                  </a:lnTo>
                  <a:lnTo>
                    <a:pt x="143471" y="193628"/>
                  </a:lnTo>
                  <a:lnTo>
                    <a:pt x="150565" y="147437"/>
                  </a:lnTo>
                  <a:lnTo>
                    <a:pt x="149296" y="104745"/>
                  </a:lnTo>
                  <a:lnTo>
                    <a:pt x="137477" y="57463"/>
                  </a:lnTo>
                  <a:lnTo>
                    <a:pt x="124956" y="26972"/>
                  </a:lnTo>
                  <a:lnTo>
                    <a:pt x="102723" y="1511"/>
                  </a:lnTo>
                  <a:lnTo>
                    <a:pt x="97794" y="0"/>
                  </a:lnTo>
                  <a:lnTo>
                    <a:pt x="84791" y="202"/>
                  </a:lnTo>
                  <a:lnTo>
                    <a:pt x="73367" y="4526"/>
                  </a:lnTo>
                  <a:lnTo>
                    <a:pt x="68346" y="7654"/>
                  </a:lnTo>
                  <a:lnTo>
                    <a:pt x="60884" y="16775"/>
                  </a:lnTo>
                  <a:lnTo>
                    <a:pt x="50345" y="39877"/>
                  </a:lnTo>
                  <a:lnTo>
                    <a:pt x="47007" y="61900"/>
                  </a:lnTo>
                  <a:lnTo>
                    <a:pt x="49990" y="74280"/>
                  </a:lnTo>
                  <a:lnTo>
                    <a:pt x="63402" y="93726"/>
                  </a:lnTo>
                  <a:lnTo>
                    <a:pt x="75149" y="100655"/>
                  </a:lnTo>
                  <a:lnTo>
                    <a:pt x="82234" y="103490"/>
                  </a:lnTo>
                  <a:lnTo>
                    <a:pt x="109059" y="104110"/>
                  </a:lnTo>
                  <a:lnTo>
                    <a:pt x="154092" y="97292"/>
                  </a:lnTo>
                  <a:lnTo>
                    <a:pt x="198265" y="82451"/>
                  </a:lnTo>
                  <a:lnTo>
                    <a:pt x="210702" y="77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SMARTInkShape-Group618"/>
          <p:cNvGrpSpPr/>
          <p:nvPr/>
        </p:nvGrpSpPr>
        <p:grpSpPr>
          <a:xfrm>
            <a:off x="5812456" y="496943"/>
            <a:ext cx="2023445" cy="404758"/>
            <a:chOff x="5812456" y="496943"/>
            <a:chExt cx="2023445" cy="404758"/>
          </a:xfrm>
        </p:grpSpPr>
        <p:sp>
          <p:nvSpPr>
            <p:cNvPr id="710" name="SMARTInkShape-3163"/>
            <p:cNvSpPr/>
            <p:nvPr>
              <p:custDataLst>
                <p:tags r:id="rId260"/>
              </p:custDataLst>
            </p:nvPr>
          </p:nvSpPr>
          <p:spPr>
            <a:xfrm>
              <a:off x="7797800" y="8509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3164"/>
            <p:cNvSpPr/>
            <p:nvPr>
              <p:custDataLst>
                <p:tags r:id="rId261"/>
              </p:custDataLst>
            </p:nvPr>
          </p:nvSpPr>
          <p:spPr>
            <a:xfrm>
              <a:off x="7457438" y="569541"/>
              <a:ext cx="226063" cy="226005"/>
            </a:xfrm>
            <a:custGeom>
              <a:avLst/>
              <a:gdLst/>
              <a:ahLst/>
              <a:cxnLst/>
              <a:rect l="0" t="0" r="0" b="0"/>
              <a:pathLst>
                <a:path w="226063" h="226005">
                  <a:moveTo>
                    <a:pt x="149862" y="33709"/>
                  </a:moveTo>
                  <a:lnTo>
                    <a:pt x="149862" y="33709"/>
                  </a:lnTo>
                  <a:lnTo>
                    <a:pt x="149862" y="23596"/>
                  </a:lnTo>
                  <a:lnTo>
                    <a:pt x="146099" y="14868"/>
                  </a:lnTo>
                  <a:lnTo>
                    <a:pt x="139722" y="6991"/>
                  </a:lnTo>
                  <a:lnTo>
                    <a:pt x="132186" y="1138"/>
                  </a:lnTo>
                  <a:lnTo>
                    <a:pt x="127494" y="0"/>
                  </a:lnTo>
                  <a:lnTo>
                    <a:pt x="116638" y="618"/>
                  </a:lnTo>
                  <a:lnTo>
                    <a:pt x="95253" y="8304"/>
                  </a:lnTo>
                  <a:lnTo>
                    <a:pt x="67672" y="26260"/>
                  </a:lnTo>
                  <a:lnTo>
                    <a:pt x="40530" y="59567"/>
                  </a:lnTo>
                  <a:lnTo>
                    <a:pt x="17983" y="104087"/>
                  </a:lnTo>
                  <a:lnTo>
                    <a:pt x="6348" y="136484"/>
                  </a:lnTo>
                  <a:lnTo>
                    <a:pt x="0" y="166876"/>
                  </a:lnTo>
                  <a:lnTo>
                    <a:pt x="4234" y="189791"/>
                  </a:lnTo>
                  <a:lnTo>
                    <a:pt x="18518" y="215187"/>
                  </a:lnTo>
                  <a:lnTo>
                    <a:pt x="25610" y="220311"/>
                  </a:lnTo>
                  <a:lnTo>
                    <a:pt x="42899" y="226004"/>
                  </a:lnTo>
                  <a:lnTo>
                    <a:pt x="62341" y="222890"/>
                  </a:lnTo>
                  <a:lnTo>
                    <a:pt x="82742" y="213040"/>
                  </a:lnTo>
                  <a:lnTo>
                    <a:pt x="124583" y="174208"/>
                  </a:lnTo>
                  <a:lnTo>
                    <a:pt x="142861" y="147658"/>
                  </a:lnTo>
                  <a:lnTo>
                    <a:pt x="156409" y="105650"/>
                  </a:lnTo>
                  <a:lnTo>
                    <a:pt x="159827" y="79088"/>
                  </a:lnTo>
                  <a:lnTo>
                    <a:pt x="153821" y="55054"/>
                  </a:lnTo>
                  <a:lnTo>
                    <a:pt x="134571" y="23570"/>
                  </a:lnTo>
                  <a:lnTo>
                    <a:pt x="119077" y="8036"/>
                  </a:lnTo>
                  <a:lnTo>
                    <a:pt x="102784" y="1132"/>
                  </a:lnTo>
                  <a:lnTo>
                    <a:pt x="77744" y="616"/>
                  </a:lnTo>
                  <a:lnTo>
                    <a:pt x="55822" y="8303"/>
                  </a:lnTo>
                  <a:lnTo>
                    <a:pt x="46213" y="19360"/>
                  </a:lnTo>
                  <a:lnTo>
                    <a:pt x="40295" y="33682"/>
                  </a:lnTo>
                  <a:lnTo>
                    <a:pt x="37665" y="49454"/>
                  </a:lnTo>
                  <a:lnTo>
                    <a:pt x="39786" y="56906"/>
                  </a:lnTo>
                  <a:lnTo>
                    <a:pt x="49669" y="70830"/>
                  </a:lnTo>
                  <a:lnTo>
                    <a:pt x="74470" y="87198"/>
                  </a:lnTo>
                  <a:lnTo>
                    <a:pt x="114275" y="94243"/>
                  </a:lnTo>
                  <a:lnTo>
                    <a:pt x="161816" y="96330"/>
                  </a:lnTo>
                  <a:lnTo>
                    <a:pt x="201539" y="93578"/>
                  </a:lnTo>
                  <a:lnTo>
                    <a:pt x="226062" y="9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3165"/>
            <p:cNvSpPr/>
            <p:nvPr>
              <p:custDataLst>
                <p:tags r:id="rId262"/>
              </p:custDataLst>
            </p:nvPr>
          </p:nvSpPr>
          <p:spPr>
            <a:xfrm>
              <a:off x="7302132" y="496943"/>
              <a:ext cx="114669" cy="353958"/>
            </a:xfrm>
            <a:custGeom>
              <a:avLst/>
              <a:gdLst/>
              <a:ahLst/>
              <a:cxnLst/>
              <a:rect l="0" t="0" r="0" b="0"/>
              <a:pathLst>
                <a:path w="114669" h="353958">
                  <a:moveTo>
                    <a:pt x="114668" y="17407"/>
                  </a:moveTo>
                  <a:lnTo>
                    <a:pt x="114668" y="17407"/>
                  </a:lnTo>
                  <a:lnTo>
                    <a:pt x="114668" y="10665"/>
                  </a:lnTo>
                  <a:lnTo>
                    <a:pt x="112786" y="5474"/>
                  </a:lnTo>
                  <a:lnTo>
                    <a:pt x="111297" y="3101"/>
                  </a:lnTo>
                  <a:lnTo>
                    <a:pt x="103997" y="466"/>
                  </a:lnTo>
                  <a:lnTo>
                    <a:pt x="94404" y="0"/>
                  </a:lnTo>
                  <a:lnTo>
                    <a:pt x="85436" y="2145"/>
                  </a:lnTo>
                  <a:lnTo>
                    <a:pt x="76746" y="9213"/>
                  </a:lnTo>
                  <a:lnTo>
                    <a:pt x="41627" y="55081"/>
                  </a:lnTo>
                  <a:lnTo>
                    <a:pt x="27172" y="89420"/>
                  </a:lnTo>
                  <a:lnTo>
                    <a:pt x="15573" y="130081"/>
                  </a:lnTo>
                  <a:lnTo>
                    <a:pt x="6420" y="173318"/>
                  </a:lnTo>
                  <a:lnTo>
                    <a:pt x="0" y="216052"/>
                  </a:lnTo>
                  <a:lnTo>
                    <a:pt x="4202" y="254801"/>
                  </a:lnTo>
                  <a:lnTo>
                    <a:pt x="16889" y="288721"/>
                  </a:lnTo>
                  <a:lnTo>
                    <a:pt x="36638" y="315556"/>
                  </a:lnTo>
                  <a:lnTo>
                    <a:pt x="79578" y="344908"/>
                  </a:lnTo>
                  <a:lnTo>
                    <a:pt x="95618" y="353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3166"/>
            <p:cNvSpPr/>
            <p:nvPr>
              <p:custDataLst>
                <p:tags r:id="rId263"/>
              </p:custDataLst>
            </p:nvPr>
          </p:nvSpPr>
          <p:spPr>
            <a:xfrm>
              <a:off x="6909819" y="501483"/>
              <a:ext cx="233932" cy="285918"/>
            </a:xfrm>
            <a:custGeom>
              <a:avLst/>
              <a:gdLst/>
              <a:ahLst/>
              <a:cxnLst/>
              <a:rect l="0" t="0" r="0" b="0"/>
              <a:pathLst>
                <a:path w="233932" h="285918">
                  <a:moveTo>
                    <a:pt x="132331" y="203367"/>
                  </a:moveTo>
                  <a:lnTo>
                    <a:pt x="132331" y="203367"/>
                  </a:lnTo>
                  <a:lnTo>
                    <a:pt x="116416" y="189569"/>
                  </a:lnTo>
                  <a:lnTo>
                    <a:pt x="102444" y="183594"/>
                  </a:lnTo>
                  <a:lnTo>
                    <a:pt x="75341" y="183005"/>
                  </a:lnTo>
                  <a:lnTo>
                    <a:pt x="48338" y="194041"/>
                  </a:lnTo>
                  <a:lnTo>
                    <a:pt x="19093" y="217459"/>
                  </a:lnTo>
                  <a:lnTo>
                    <a:pt x="6038" y="234795"/>
                  </a:lnTo>
                  <a:lnTo>
                    <a:pt x="1568" y="243369"/>
                  </a:lnTo>
                  <a:lnTo>
                    <a:pt x="0" y="251202"/>
                  </a:lnTo>
                  <a:lnTo>
                    <a:pt x="2021" y="265549"/>
                  </a:lnTo>
                  <a:lnTo>
                    <a:pt x="5946" y="270927"/>
                  </a:lnTo>
                  <a:lnTo>
                    <a:pt x="17834" y="278785"/>
                  </a:lnTo>
                  <a:lnTo>
                    <a:pt x="34406" y="280866"/>
                  </a:lnTo>
                  <a:lnTo>
                    <a:pt x="52826" y="278733"/>
                  </a:lnTo>
                  <a:lnTo>
                    <a:pt x="79061" y="268893"/>
                  </a:lnTo>
                  <a:lnTo>
                    <a:pt x="102593" y="253592"/>
                  </a:lnTo>
                  <a:lnTo>
                    <a:pt x="117248" y="237829"/>
                  </a:lnTo>
                  <a:lnTo>
                    <a:pt x="117338" y="238336"/>
                  </a:lnTo>
                  <a:lnTo>
                    <a:pt x="108013" y="265041"/>
                  </a:lnTo>
                  <a:lnTo>
                    <a:pt x="109063" y="267766"/>
                  </a:lnTo>
                  <a:lnTo>
                    <a:pt x="111175" y="269583"/>
                  </a:lnTo>
                  <a:lnTo>
                    <a:pt x="113993" y="270794"/>
                  </a:lnTo>
                  <a:lnTo>
                    <a:pt x="122770" y="270259"/>
                  </a:lnTo>
                  <a:lnTo>
                    <a:pt x="133020" y="266963"/>
                  </a:lnTo>
                  <a:lnTo>
                    <a:pt x="142279" y="260795"/>
                  </a:lnTo>
                  <a:lnTo>
                    <a:pt x="162168" y="239276"/>
                  </a:lnTo>
                  <a:lnTo>
                    <a:pt x="182564" y="197073"/>
                  </a:lnTo>
                  <a:lnTo>
                    <a:pt x="193698" y="156825"/>
                  </a:lnTo>
                  <a:lnTo>
                    <a:pt x="202644" y="111421"/>
                  </a:lnTo>
                  <a:lnTo>
                    <a:pt x="208972" y="65370"/>
                  </a:lnTo>
                  <a:lnTo>
                    <a:pt x="213130" y="22779"/>
                  </a:lnTo>
                  <a:lnTo>
                    <a:pt x="211597" y="14536"/>
                  </a:lnTo>
                  <a:lnTo>
                    <a:pt x="208458" y="8335"/>
                  </a:lnTo>
                  <a:lnTo>
                    <a:pt x="204249" y="3496"/>
                  </a:lnTo>
                  <a:lnTo>
                    <a:pt x="200032" y="975"/>
                  </a:lnTo>
                  <a:lnTo>
                    <a:pt x="195810" y="0"/>
                  </a:lnTo>
                  <a:lnTo>
                    <a:pt x="191584" y="56"/>
                  </a:lnTo>
                  <a:lnTo>
                    <a:pt x="179361" y="9525"/>
                  </a:lnTo>
                  <a:lnTo>
                    <a:pt x="165228" y="28315"/>
                  </a:lnTo>
                  <a:lnTo>
                    <a:pt x="151891" y="57833"/>
                  </a:lnTo>
                  <a:lnTo>
                    <a:pt x="140788" y="95881"/>
                  </a:lnTo>
                  <a:lnTo>
                    <a:pt x="133974" y="136546"/>
                  </a:lnTo>
                  <a:lnTo>
                    <a:pt x="135648" y="173433"/>
                  </a:lnTo>
                  <a:lnTo>
                    <a:pt x="144859" y="206761"/>
                  </a:lnTo>
                  <a:lnTo>
                    <a:pt x="159066" y="235920"/>
                  </a:lnTo>
                  <a:lnTo>
                    <a:pt x="177139" y="258287"/>
                  </a:lnTo>
                  <a:lnTo>
                    <a:pt x="198812" y="271991"/>
                  </a:lnTo>
                  <a:lnTo>
                    <a:pt x="233931" y="285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3167"/>
            <p:cNvSpPr/>
            <p:nvPr>
              <p:custDataLst>
                <p:tags r:id="rId264"/>
              </p:custDataLst>
            </p:nvPr>
          </p:nvSpPr>
          <p:spPr>
            <a:xfrm>
              <a:off x="6747923" y="659866"/>
              <a:ext cx="167228" cy="122005"/>
            </a:xfrm>
            <a:custGeom>
              <a:avLst/>
              <a:gdLst/>
              <a:ahLst/>
              <a:cxnLst/>
              <a:rect l="0" t="0" r="0" b="0"/>
              <a:pathLst>
                <a:path w="167228" h="122005">
                  <a:moveTo>
                    <a:pt x="33877" y="6884"/>
                  </a:moveTo>
                  <a:lnTo>
                    <a:pt x="33877" y="6884"/>
                  </a:lnTo>
                  <a:lnTo>
                    <a:pt x="30506" y="6884"/>
                  </a:lnTo>
                  <a:lnTo>
                    <a:pt x="29513" y="8295"/>
                  </a:lnTo>
                  <a:lnTo>
                    <a:pt x="28115" y="17729"/>
                  </a:lnTo>
                  <a:lnTo>
                    <a:pt x="26873" y="57504"/>
                  </a:lnTo>
                  <a:lnTo>
                    <a:pt x="18695" y="103530"/>
                  </a:lnTo>
                  <a:lnTo>
                    <a:pt x="12602" y="119324"/>
                  </a:lnTo>
                  <a:lnTo>
                    <a:pt x="10521" y="121355"/>
                  </a:lnTo>
                  <a:lnTo>
                    <a:pt x="8430" y="122004"/>
                  </a:lnTo>
                  <a:lnTo>
                    <a:pt x="6328" y="121730"/>
                  </a:lnTo>
                  <a:lnTo>
                    <a:pt x="2113" y="117664"/>
                  </a:lnTo>
                  <a:lnTo>
                    <a:pt x="0" y="114604"/>
                  </a:lnTo>
                  <a:lnTo>
                    <a:pt x="1682" y="78570"/>
                  </a:lnTo>
                  <a:lnTo>
                    <a:pt x="6855" y="40903"/>
                  </a:lnTo>
                  <a:lnTo>
                    <a:pt x="13564" y="13044"/>
                  </a:lnTo>
                  <a:lnTo>
                    <a:pt x="20380" y="3036"/>
                  </a:lnTo>
                  <a:lnTo>
                    <a:pt x="24173" y="791"/>
                  </a:lnTo>
                  <a:lnTo>
                    <a:pt x="28113" y="0"/>
                  </a:lnTo>
                  <a:lnTo>
                    <a:pt x="32152" y="178"/>
                  </a:lnTo>
                  <a:lnTo>
                    <a:pt x="40401" y="6020"/>
                  </a:lnTo>
                  <a:lnTo>
                    <a:pt x="48065" y="16378"/>
                  </a:lnTo>
                  <a:lnTo>
                    <a:pt x="55642" y="37370"/>
                  </a:lnTo>
                  <a:lnTo>
                    <a:pt x="59135" y="73804"/>
                  </a:lnTo>
                  <a:lnTo>
                    <a:pt x="59888" y="73370"/>
                  </a:lnTo>
                  <a:lnTo>
                    <a:pt x="64319" y="65311"/>
                  </a:lnTo>
                  <a:lnTo>
                    <a:pt x="85715" y="23816"/>
                  </a:lnTo>
                  <a:lnTo>
                    <a:pt x="94780" y="11822"/>
                  </a:lnTo>
                  <a:lnTo>
                    <a:pt x="105395" y="5551"/>
                  </a:lnTo>
                  <a:lnTo>
                    <a:pt x="116463" y="3469"/>
                  </a:lnTo>
                  <a:lnTo>
                    <a:pt x="126085" y="4896"/>
                  </a:lnTo>
                  <a:lnTo>
                    <a:pt x="135066" y="13526"/>
                  </a:lnTo>
                  <a:lnTo>
                    <a:pt x="143055" y="27475"/>
                  </a:lnTo>
                  <a:lnTo>
                    <a:pt x="153933" y="65175"/>
                  </a:lnTo>
                  <a:lnTo>
                    <a:pt x="164326" y="109209"/>
                  </a:lnTo>
                  <a:lnTo>
                    <a:pt x="167227" y="12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3168"/>
            <p:cNvSpPr/>
            <p:nvPr>
              <p:custDataLst>
                <p:tags r:id="rId265"/>
              </p:custDataLst>
            </p:nvPr>
          </p:nvSpPr>
          <p:spPr>
            <a:xfrm>
              <a:off x="5849342" y="579364"/>
              <a:ext cx="213309" cy="81129"/>
            </a:xfrm>
            <a:custGeom>
              <a:avLst/>
              <a:gdLst/>
              <a:ahLst/>
              <a:cxnLst/>
              <a:rect l="0" t="0" r="0" b="0"/>
              <a:pathLst>
                <a:path w="213309" h="81129">
                  <a:moveTo>
                    <a:pt x="30758" y="49286"/>
                  </a:moveTo>
                  <a:lnTo>
                    <a:pt x="30758" y="49286"/>
                  </a:lnTo>
                  <a:lnTo>
                    <a:pt x="15830" y="64213"/>
                  </a:lnTo>
                  <a:lnTo>
                    <a:pt x="13752" y="64882"/>
                  </a:lnTo>
                  <a:lnTo>
                    <a:pt x="11660" y="64622"/>
                  </a:lnTo>
                  <a:lnTo>
                    <a:pt x="6602" y="62507"/>
                  </a:lnTo>
                  <a:lnTo>
                    <a:pt x="2355" y="55398"/>
                  </a:lnTo>
                  <a:lnTo>
                    <a:pt x="0" y="44355"/>
                  </a:lnTo>
                  <a:lnTo>
                    <a:pt x="2673" y="25404"/>
                  </a:lnTo>
                  <a:lnTo>
                    <a:pt x="7927" y="15624"/>
                  </a:lnTo>
                  <a:lnTo>
                    <a:pt x="18819" y="6151"/>
                  </a:lnTo>
                  <a:lnTo>
                    <a:pt x="22798" y="3596"/>
                  </a:lnTo>
                  <a:lnTo>
                    <a:pt x="38511" y="0"/>
                  </a:lnTo>
                  <a:lnTo>
                    <a:pt x="59945" y="5677"/>
                  </a:lnTo>
                  <a:lnTo>
                    <a:pt x="100827" y="36209"/>
                  </a:lnTo>
                  <a:lnTo>
                    <a:pt x="147664" y="72771"/>
                  </a:lnTo>
                  <a:lnTo>
                    <a:pt x="153146" y="77643"/>
                  </a:lnTo>
                  <a:lnTo>
                    <a:pt x="159622" y="80185"/>
                  </a:lnTo>
                  <a:lnTo>
                    <a:pt x="174344" y="81128"/>
                  </a:lnTo>
                  <a:lnTo>
                    <a:pt x="180104" y="79686"/>
                  </a:lnTo>
                  <a:lnTo>
                    <a:pt x="188386" y="74321"/>
                  </a:lnTo>
                  <a:lnTo>
                    <a:pt x="200386" y="53255"/>
                  </a:lnTo>
                  <a:lnTo>
                    <a:pt x="213308" y="12809"/>
                  </a:lnTo>
                  <a:lnTo>
                    <a:pt x="213136" y="10857"/>
                  </a:lnTo>
                  <a:lnTo>
                    <a:pt x="212314" y="10261"/>
                  </a:lnTo>
                  <a:lnTo>
                    <a:pt x="208558" y="11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3169"/>
            <p:cNvSpPr/>
            <p:nvPr>
              <p:custDataLst>
                <p:tags r:id="rId266"/>
              </p:custDataLst>
            </p:nvPr>
          </p:nvSpPr>
          <p:spPr>
            <a:xfrm>
              <a:off x="5812456" y="736600"/>
              <a:ext cx="200995" cy="87173"/>
            </a:xfrm>
            <a:custGeom>
              <a:avLst/>
              <a:gdLst/>
              <a:ahLst/>
              <a:cxnLst/>
              <a:rect l="0" t="0" r="0" b="0"/>
              <a:pathLst>
                <a:path w="200995" h="87173">
                  <a:moveTo>
                    <a:pt x="42244" y="57150"/>
                  </a:moveTo>
                  <a:lnTo>
                    <a:pt x="42244" y="57150"/>
                  </a:lnTo>
                  <a:lnTo>
                    <a:pt x="38873" y="57150"/>
                  </a:lnTo>
                  <a:lnTo>
                    <a:pt x="37880" y="57856"/>
                  </a:lnTo>
                  <a:lnTo>
                    <a:pt x="37218" y="59031"/>
                  </a:lnTo>
                  <a:lnTo>
                    <a:pt x="36777" y="60521"/>
                  </a:lnTo>
                  <a:lnTo>
                    <a:pt x="32784" y="65988"/>
                  </a:lnTo>
                  <a:lnTo>
                    <a:pt x="23763" y="72077"/>
                  </a:lnTo>
                  <a:lnTo>
                    <a:pt x="15522" y="74978"/>
                  </a:lnTo>
                  <a:lnTo>
                    <a:pt x="5242" y="75838"/>
                  </a:lnTo>
                  <a:lnTo>
                    <a:pt x="2759" y="75253"/>
                  </a:lnTo>
                  <a:lnTo>
                    <a:pt x="1104" y="74158"/>
                  </a:lnTo>
                  <a:lnTo>
                    <a:pt x="0" y="72722"/>
                  </a:lnTo>
                  <a:lnTo>
                    <a:pt x="1819" y="57217"/>
                  </a:lnTo>
                  <a:lnTo>
                    <a:pt x="6825" y="38120"/>
                  </a:lnTo>
                  <a:lnTo>
                    <a:pt x="14508" y="27290"/>
                  </a:lnTo>
                  <a:lnTo>
                    <a:pt x="25683" y="18479"/>
                  </a:lnTo>
                  <a:lnTo>
                    <a:pt x="40058" y="12211"/>
                  </a:lnTo>
                  <a:lnTo>
                    <a:pt x="53972" y="10836"/>
                  </a:lnTo>
                  <a:lnTo>
                    <a:pt x="60646" y="11458"/>
                  </a:lnTo>
                  <a:lnTo>
                    <a:pt x="73706" y="17792"/>
                  </a:lnTo>
                  <a:lnTo>
                    <a:pt x="117095" y="51247"/>
                  </a:lnTo>
                  <a:lnTo>
                    <a:pt x="159443" y="83067"/>
                  </a:lnTo>
                  <a:lnTo>
                    <a:pt x="173081" y="87172"/>
                  </a:lnTo>
                  <a:lnTo>
                    <a:pt x="176740" y="85631"/>
                  </a:lnTo>
                  <a:lnTo>
                    <a:pt x="182690" y="78275"/>
                  </a:lnTo>
                  <a:lnTo>
                    <a:pt x="196639" y="35236"/>
                  </a:lnTo>
                  <a:lnTo>
                    <a:pt x="200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3170"/>
            <p:cNvSpPr/>
            <p:nvPr>
              <p:custDataLst>
                <p:tags r:id="rId267"/>
              </p:custDataLst>
            </p:nvPr>
          </p:nvSpPr>
          <p:spPr>
            <a:xfrm>
              <a:off x="6287157" y="542336"/>
              <a:ext cx="195107" cy="290059"/>
            </a:xfrm>
            <a:custGeom>
              <a:avLst/>
              <a:gdLst/>
              <a:ahLst/>
              <a:cxnLst/>
              <a:rect l="0" t="0" r="0" b="0"/>
              <a:pathLst>
                <a:path w="195107" h="290059">
                  <a:moveTo>
                    <a:pt x="24743" y="92664"/>
                  </a:moveTo>
                  <a:lnTo>
                    <a:pt x="24743" y="92664"/>
                  </a:lnTo>
                  <a:lnTo>
                    <a:pt x="21372" y="89293"/>
                  </a:lnTo>
                  <a:lnTo>
                    <a:pt x="19717" y="85756"/>
                  </a:lnTo>
                  <a:lnTo>
                    <a:pt x="18567" y="77068"/>
                  </a:lnTo>
                  <a:lnTo>
                    <a:pt x="18470" y="78207"/>
                  </a:lnTo>
                  <a:lnTo>
                    <a:pt x="27135" y="96942"/>
                  </a:lnTo>
                  <a:lnTo>
                    <a:pt x="30310" y="141095"/>
                  </a:lnTo>
                  <a:lnTo>
                    <a:pt x="30862" y="182744"/>
                  </a:lnTo>
                  <a:lnTo>
                    <a:pt x="29143" y="224482"/>
                  </a:lnTo>
                  <a:lnTo>
                    <a:pt x="22240" y="269769"/>
                  </a:lnTo>
                  <a:lnTo>
                    <a:pt x="19532" y="287035"/>
                  </a:lnTo>
                  <a:lnTo>
                    <a:pt x="18447" y="289272"/>
                  </a:lnTo>
                  <a:lnTo>
                    <a:pt x="17018" y="290058"/>
                  </a:lnTo>
                  <a:lnTo>
                    <a:pt x="15360" y="289877"/>
                  </a:lnTo>
                  <a:lnTo>
                    <a:pt x="9654" y="272767"/>
                  </a:lnTo>
                  <a:lnTo>
                    <a:pt x="6867" y="238612"/>
                  </a:lnTo>
                  <a:lnTo>
                    <a:pt x="4333" y="201980"/>
                  </a:lnTo>
                  <a:lnTo>
                    <a:pt x="1561" y="156771"/>
                  </a:lnTo>
                  <a:lnTo>
                    <a:pt x="821" y="131874"/>
                  </a:lnTo>
                  <a:lnTo>
                    <a:pt x="0" y="85396"/>
                  </a:lnTo>
                  <a:lnTo>
                    <a:pt x="244" y="41514"/>
                  </a:lnTo>
                  <a:lnTo>
                    <a:pt x="4470" y="19339"/>
                  </a:lnTo>
                  <a:lnTo>
                    <a:pt x="8206" y="11157"/>
                  </a:lnTo>
                  <a:lnTo>
                    <a:pt x="11602" y="9398"/>
                  </a:lnTo>
                  <a:lnTo>
                    <a:pt x="21020" y="9325"/>
                  </a:lnTo>
                  <a:lnTo>
                    <a:pt x="32260" y="19171"/>
                  </a:lnTo>
                  <a:lnTo>
                    <a:pt x="60095" y="60978"/>
                  </a:lnTo>
                  <a:lnTo>
                    <a:pt x="76203" y="91987"/>
                  </a:lnTo>
                  <a:lnTo>
                    <a:pt x="92064" y="126935"/>
                  </a:lnTo>
                  <a:lnTo>
                    <a:pt x="106169" y="163635"/>
                  </a:lnTo>
                  <a:lnTo>
                    <a:pt x="119493" y="197349"/>
                  </a:lnTo>
                  <a:lnTo>
                    <a:pt x="137013" y="240334"/>
                  </a:lnTo>
                  <a:lnTo>
                    <a:pt x="147313" y="262012"/>
                  </a:lnTo>
                  <a:lnTo>
                    <a:pt x="158946" y="276350"/>
                  </a:lnTo>
                  <a:lnTo>
                    <a:pt x="163600" y="280032"/>
                  </a:lnTo>
                  <a:lnTo>
                    <a:pt x="167409" y="281782"/>
                  </a:lnTo>
                  <a:lnTo>
                    <a:pt x="170654" y="282243"/>
                  </a:lnTo>
                  <a:lnTo>
                    <a:pt x="174228" y="280433"/>
                  </a:lnTo>
                  <a:lnTo>
                    <a:pt x="181962" y="272778"/>
                  </a:lnTo>
                  <a:lnTo>
                    <a:pt x="186340" y="254794"/>
                  </a:lnTo>
                  <a:lnTo>
                    <a:pt x="190688" y="207495"/>
                  </a:lnTo>
                  <a:lnTo>
                    <a:pt x="193745" y="164161"/>
                  </a:lnTo>
                  <a:lnTo>
                    <a:pt x="195106" y="119031"/>
                  </a:lnTo>
                  <a:lnTo>
                    <a:pt x="193828" y="80629"/>
                  </a:lnTo>
                  <a:lnTo>
                    <a:pt x="189141" y="36887"/>
                  </a:lnTo>
                  <a:lnTo>
                    <a:pt x="183285" y="11697"/>
                  </a:lnTo>
                  <a:lnTo>
                    <a:pt x="178356" y="235"/>
                  </a:lnTo>
                  <a:lnTo>
                    <a:pt x="178658" y="0"/>
                  </a:lnTo>
                  <a:lnTo>
                    <a:pt x="183493" y="3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3171"/>
            <p:cNvSpPr/>
            <p:nvPr>
              <p:custDataLst>
                <p:tags r:id="rId268"/>
              </p:custDataLst>
            </p:nvPr>
          </p:nvSpPr>
          <p:spPr>
            <a:xfrm>
              <a:off x="6523251" y="661622"/>
              <a:ext cx="77429" cy="146765"/>
            </a:xfrm>
            <a:custGeom>
              <a:avLst/>
              <a:gdLst/>
              <a:ahLst/>
              <a:cxnLst/>
              <a:rect l="0" t="0" r="0" b="0"/>
              <a:pathLst>
                <a:path w="77429" h="146765">
                  <a:moveTo>
                    <a:pt x="68049" y="17828"/>
                  </a:moveTo>
                  <a:lnTo>
                    <a:pt x="68049" y="17828"/>
                  </a:lnTo>
                  <a:lnTo>
                    <a:pt x="53743" y="8990"/>
                  </a:lnTo>
                  <a:lnTo>
                    <a:pt x="47034" y="2901"/>
                  </a:lnTo>
                  <a:lnTo>
                    <a:pt x="40834" y="611"/>
                  </a:lnTo>
                  <a:lnTo>
                    <a:pt x="37206" y="0"/>
                  </a:lnTo>
                  <a:lnTo>
                    <a:pt x="34081" y="1004"/>
                  </a:lnTo>
                  <a:lnTo>
                    <a:pt x="15006" y="19933"/>
                  </a:lnTo>
                  <a:lnTo>
                    <a:pt x="4276" y="47615"/>
                  </a:lnTo>
                  <a:lnTo>
                    <a:pt x="0" y="79257"/>
                  </a:lnTo>
                  <a:lnTo>
                    <a:pt x="5475" y="110975"/>
                  </a:lnTo>
                  <a:lnTo>
                    <a:pt x="19405" y="135973"/>
                  </a:lnTo>
                  <a:lnTo>
                    <a:pt x="30907" y="144420"/>
                  </a:lnTo>
                  <a:lnTo>
                    <a:pt x="36937" y="146673"/>
                  </a:lnTo>
                  <a:lnTo>
                    <a:pt x="43075" y="146764"/>
                  </a:lnTo>
                  <a:lnTo>
                    <a:pt x="55538" y="143101"/>
                  </a:lnTo>
                  <a:lnTo>
                    <a:pt x="66251" y="133007"/>
                  </a:lnTo>
                  <a:lnTo>
                    <a:pt x="71084" y="126364"/>
                  </a:lnTo>
                  <a:lnTo>
                    <a:pt x="76453" y="109575"/>
                  </a:lnTo>
                  <a:lnTo>
                    <a:pt x="77428" y="91060"/>
                  </a:lnTo>
                  <a:lnTo>
                    <a:pt x="70044" y="65475"/>
                  </a:lnTo>
                  <a:lnTo>
                    <a:pt x="48999" y="30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3172"/>
            <p:cNvSpPr/>
            <p:nvPr>
              <p:custDataLst>
                <p:tags r:id="rId269"/>
              </p:custDataLst>
            </p:nvPr>
          </p:nvSpPr>
          <p:spPr>
            <a:xfrm>
              <a:off x="6629400" y="647700"/>
              <a:ext cx="40580" cy="153564"/>
            </a:xfrm>
            <a:custGeom>
              <a:avLst/>
              <a:gdLst/>
              <a:ahLst/>
              <a:cxnLst/>
              <a:rect l="0" t="0" r="0" b="0"/>
              <a:pathLst>
                <a:path w="40580" h="153564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25735" y="63494"/>
                  </a:lnTo>
                  <a:lnTo>
                    <a:pt x="37330" y="102435"/>
                  </a:lnTo>
                  <a:lnTo>
                    <a:pt x="40579" y="121727"/>
                  </a:lnTo>
                  <a:lnTo>
                    <a:pt x="38565" y="151314"/>
                  </a:lnTo>
                  <a:lnTo>
                    <a:pt x="37705" y="153087"/>
                  </a:lnTo>
                  <a:lnTo>
                    <a:pt x="36426" y="153563"/>
                  </a:lnTo>
                  <a:lnTo>
                    <a:pt x="34867" y="153176"/>
                  </a:lnTo>
                  <a:lnTo>
                    <a:pt x="22561" y="139146"/>
                  </a:lnTo>
                  <a:lnTo>
                    <a:pt x="8880" y="107002"/>
                  </a:lnTo>
                  <a:lnTo>
                    <a:pt x="2631" y="66198"/>
                  </a:lnTo>
                  <a:lnTo>
                    <a:pt x="4151" y="36312"/>
                  </a:lnTo>
                  <a:lnTo>
                    <a:pt x="9135" y="22959"/>
                  </a:lnTo>
                  <a:lnTo>
                    <a:pt x="16055" y="13026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5" name="SMARTInkShape-Group619"/>
          <p:cNvGrpSpPr/>
          <p:nvPr/>
        </p:nvGrpSpPr>
        <p:grpSpPr>
          <a:xfrm>
            <a:off x="8099770" y="425450"/>
            <a:ext cx="529957" cy="469901"/>
            <a:chOff x="8099770" y="425450"/>
            <a:chExt cx="529957" cy="469901"/>
          </a:xfrm>
        </p:grpSpPr>
        <p:sp>
          <p:nvSpPr>
            <p:cNvPr id="721" name="SMARTInkShape-3173"/>
            <p:cNvSpPr/>
            <p:nvPr>
              <p:custDataLst>
                <p:tags r:id="rId256"/>
              </p:custDataLst>
            </p:nvPr>
          </p:nvSpPr>
          <p:spPr>
            <a:xfrm>
              <a:off x="8099770" y="637979"/>
              <a:ext cx="138982" cy="170443"/>
            </a:xfrm>
            <a:custGeom>
              <a:avLst/>
              <a:gdLst/>
              <a:ahLst/>
              <a:cxnLst/>
              <a:rect l="0" t="0" r="0" b="0"/>
              <a:pathLst>
                <a:path w="138982" h="170443">
                  <a:moveTo>
                    <a:pt x="59980" y="3371"/>
                  </a:moveTo>
                  <a:lnTo>
                    <a:pt x="59980" y="3371"/>
                  </a:lnTo>
                  <a:lnTo>
                    <a:pt x="56609" y="0"/>
                  </a:lnTo>
                  <a:lnTo>
                    <a:pt x="49309" y="227"/>
                  </a:lnTo>
                  <a:lnTo>
                    <a:pt x="21311" y="8732"/>
                  </a:lnTo>
                  <a:lnTo>
                    <a:pt x="8927" y="15396"/>
                  </a:lnTo>
                  <a:lnTo>
                    <a:pt x="2013" y="23062"/>
                  </a:lnTo>
                  <a:lnTo>
                    <a:pt x="167" y="27082"/>
                  </a:lnTo>
                  <a:lnTo>
                    <a:pt x="0" y="35311"/>
                  </a:lnTo>
                  <a:lnTo>
                    <a:pt x="943" y="39481"/>
                  </a:lnTo>
                  <a:lnTo>
                    <a:pt x="12384" y="55463"/>
                  </a:lnTo>
                  <a:lnTo>
                    <a:pt x="46763" y="75462"/>
                  </a:lnTo>
                  <a:lnTo>
                    <a:pt x="84207" y="93641"/>
                  </a:lnTo>
                  <a:lnTo>
                    <a:pt x="123535" y="122828"/>
                  </a:lnTo>
                  <a:lnTo>
                    <a:pt x="134088" y="135485"/>
                  </a:lnTo>
                  <a:lnTo>
                    <a:pt x="138778" y="145814"/>
                  </a:lnTo>
                  <a:lnTo>
                    <a:pt x="138981" y="155109"/>
                  </a:lnTo>
                  <a:lnTo>
                    <a:pt x="138047" y="159563"/>
                  </a:lnTo>
                  <a:lnTo>
                    <a:pt x="134602" y="163238"/>
                  </a:lnTo>
                  <a:lnTo>
                    <a:pt x="123249" y="169203"/>
                  </a:lnTo>
                  <a:lnTo>
                    <a:pt x="108796" y="170442"/>
                  </a:lnTo>
                  <a:lnTo>
                    <a:pt x="94376" y="167936"/>
                  </a:lnTo>
                  <a:lnTo>
                    <a:pt x="7268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3174"/>
            <p:cNvSpPr/>
            <p:nvPr>
              <p:custDataLst>
                <p:tags r:id="rId257"/>
              </p:custDataLst>
            </p:nvPr>
          </p:nvSpPr>
          <p:spPr>
            <a:xfrm>
              <a:off x="8266915" y="637660"/>
              <a:ext cx="146836" cy="137979"/>
            </a:xfrm>
            <a:custGeom>
              <a:avLst/>
              <a:gdLst/>
              <a:ahLst/>
              <a:cxnLst/>
              <a:rect l="0" t="0" r="0" b="0"/>
              <a:pathLst>
                <a:path w="146836" h="137979">
                  <a:moveTo>
                    <a:pt x="13485" y="79890"/>
                  </a:moveTo>
                  <a:lnTo>
                    <a:pt x="13485" y="79890"/>
                  </a:lnTo>
                  <a:lnTo>
                    <a:pt x="9826" y="79890"/>
                  </a:lnTo>
                  <a:lnTo>
                    <a:pt x="11389" y="79890"/>
                  </a:lnTo>
                  <a:lnTo>
                    <a:pt x="14435" y="78009"/>
                  </a:lnTo>
                  <a:lnTo>
                    <a:pt x="37195" y="56125"/>
                  </a:lnTo>
                  <a:lnTo>
                    <a:pt x="58835" y="20230"/>
                  </a:lnTo>
                  <a:lnTo>
                    <a:pt x="62670" y="6317"/>
                  </a:lnTo>
                  <a:lnTo>
                    <a:pt x="61091" y="3325"/>
                  </a:lnTo>
                  <a:lnTo>
                    <a:pt x="57924" y="1330"/>
                  </a:lnTo>
                  <a:lnTo>
                    <a:pt x="53692" y="0"/>
                  </a:lnTo>
                  <a:lnTo>
                    <a:pt x="43350" y="2285"/>
                  </a:lnTo>
                  <a:lnTo>
                    <a:pt x="37628" y="4870"/>
                  </a:lnTo>
                  <a:lnTo>
                    <a:pt x="27507" y="15268"/>
                  </a:lnTo>
                  <a:lnTo>
                    <a:pt x="13877" y="40752"/>
                  </a:lnTo>
                  <a:lnTo>
                    <a:pt x="0" y="80547"/>
                  </a:lnTo>
                  <a:lnTo>
                    <a:pt x="261" y="88795"/>
                  </a:lnTo>
                  <a:lnTo>
                    <a:pt x="6196" y="103603"/>
                  </a:lnTo>
                  <a:lnTo>
                    <a:pt x="24810" y="123840"/>
                  </a:lnTo>
                  <a:lnTo>
                    <a:pt x="54940" y="136500"/>
                  </a:lnTo>
                  <a:lnTo>
                    <a:pt x="90680" y="137978"/>
                  </a:lnTo>
                  <a:lnTo>
                    <a:pt x="146835" y="117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3175"/>
            <p:cNvSpPr/>
            <p:nvPr>
              <p:custDataLst>
                <p:tags r:id="rId258"/>
              </p:custDataLst>
            </p:nvPr>
          </p:nvSpPr>
          <p:spPr>
            <a:xfrm>
              <a:off x="8356600" y="439033"/>
              <a:ext cx="127001" cy="106083"/>
            </a:xfrm>
            <a:custGeom>
              <a:avLst/>
              <a:gdLst/>
              <a:ahLst/>
              <a:cxnLst/>
              <a:rect l="0" t="0" r="0" b="0"/>
              <a:pathLst>
                <a:path w="127001" h="106083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8297" y="2749"/>
                  </a:lnTo>
                  <a:lnTo>
                    <a:pt x="30037" y="8033"/>
                  </a:lnTo>
                  <a:lnTo>
                    <a:pt x="36397" y="13898"/>
                  </a:lnTo>
                  <a:lnTo>
                    <a:pt x="39081" y="17438"/>
                  </a:lnTo>
                  <a:lnTo>
                    <a:pt x="40182" y="32660"/>
                  </a:lnTo>
                  <a:lnTo>
                    <a:pt x="37615" y="51419"/>
                  </a:lnTo>
                  <a:lnTo>
                    <a:pt x="20010" y="97390"/>
                  </a:lnTo>
                  <a:lnTo>
                    <a:pt x="19477" y="102296"/>
                  </a:lnTo>
                  <a:lnTo>
                    <a:pt x="20745" y="103886"/>
                  </a:lnTo>
                  <a:lnTo>
                    <a:pt x="25918" y="105653"/>
                  </a:lnTo>
                  <a:lnTo>
                    <a:pt x="47217" y="106082"/>
                  </a:lnTo>
                  <a:lnTo>
                    <a:pt x="87695" y="101986"/>
                  </a:lnTo>
                  <a:lnTo>
                    <a:pt x="12700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3176"/>
            <p:cNvSpPr/>
            <p:nvPr>
              <p:custDataLst>
                <p:tags r:id="rId259"/>
              </p:custDataLst>
            </p:nvPr>
          </p:nvSpPr>
          <p:spPr>
            <a:xfrm>
              <a:off x="8559800" y="425450"/>
              <a:ext cx="69927" cy="469901"/>
            </a:xfrm>
            <a:custGeom>
              <a:avLst/>
              <a:gdLst/>
              <a:ahLst/>
              <a:cxnLst/>
              <a:rect l="0" t="0" r="0" b="0"/>
              <a:pathLst>
                <a:path w="69927" h="469901">
                  <a:moveTo>
                    <a:pt x="0" y="0"/>
                  </a:moveTo>
                  <a:lnTo>
                    <a:pt x="0" y="0"/>
                  </a:lnTo>
                  <a:lnTo>
                    <a:pt x="22604" y="28248"/>
                  </a:lnTo>
                  <a:lnTo>
                    <a:pt x="43621" y="71870"/>
                  </a:lnTo>
                  <a:lnTo>
                    <a:pt x="56076" y="111670"/>
                  </a:lnTo>
                  <a:lnTo>
                    <a:pt x="61374" y="135124"/>
                  </a:lnTo>
                  <a:lnTo>
                    <a:pt x="66315" y="159933"/>
                  </a:lnTo>
                  <a:lnTo>
                    <a:pt x="68904" y="187761"/>
                  </a:lnTo>
                  <a:lnTo>
                    <a:pt x="69926" y="217602"/>
                  </a:lnTo>
                  <a:lnTo>
                    <a:pt x="69901" y="248784"/>
                  </a:lnTo>
                  <a:lnTo>
                    <a:pt x="68472" y="278040"/>
                  </a:lnTo>
                  <a:lnTo>
                    <a:pt x="66108" y="306010"/>
                  </a:lnTo>
                  <a:lnTo>
                    <a:pt x="63123" y="333123"/>
                  </a:lnTo>
                  <a:lnTo>
                    <a:pt x="52278" y="378301"/>
                  </a:lnTo>
                  <a:lnTo>
                    <a:pt x="38052" y="415078"/>
                  </a:lnTo>
                  <a:lnTo>
                    <a:pt x="635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SMARTInkShape-Group620"/>
          <p:cNvGrpSpPr/>
          <p:nvPr/>
        </p:nvGrpSpPr>
        <p:grpSpPr>
          <a:xfrm>
            <a:off x="5527261" y="1092462"/>
            <a:ext cx="343731" cy="241039"/>
            <a:chOff x="5527261" y="1092462"/>
            <a:chExt cx="343731" cy="241039"/>
          </a:xfrm>
        </p:grpSpPr>
        <p:sp>
          <p:nvSpPr>
            <p:cNvPr id="726" name="SMARTInkShape-3177"/>
            <p:cNvSpPr/>
            <p:nvPr>
              <p:custDataLst>
                <p:tags r:id="rId253"/>
              </p:custDataLst>
            </p:nvPr>
          </p:nvSpPr>
          <p:spPr>
            <a:xfrm>
              <a:off x="5527261" y="1092462"/>
              <a:ext cx="92490" cy="241039"/>
            </a:xfrm>
            <a:custGeom>
              <a:avLst/>
              <a:gdLst/>
              <a:ahLst/>
              <a:cxnLst/>
              <a:rect l="0" t="0" r="0" b="0"/>
              <a:pathLst>
                <a:path w="92490" h="241039">
                  <a:moveTo>
                    <a:pt x="92489" y="6088"/>
                  </a:moveTo>
                  <a:lnTo>
                    <a:pt x="92489" y="6088"/>
                  </a:lnTo>
                  <a:lnTo>
                    <a:pt x="89118" y="6088"/>
                  </a:lnTo>
                  <a:lnTo>
                    <a:pt x="85581" y="4206"/>
                  </a:lnTo>
                  <a:lnTo>
                    <a:pt x="83650" y="2717"/>
                  </a:lnTo>
                  <a:lnTo>
                    <a:pt x="77741" y="1062"/>
                  </a:lnTo>
                  <a:lnTo>
                    <a:pt x="65822" y="0"/>
                  </a:lnTo>
                  <a:lnTo>
                    <a:pt x="61116" y="1736"/>
                  </a:lnTo>
                  <a:lnTo>
                    <a:pt x="58874" y="3186"/>
                  </a:lnTo>
                  <a:lnTo>
                    <a:pt x="45136" y="21429"/>
                  </a:lnTo>
                  <a:lnTo>
                    <a:pt x="21281" y="66373"/>
                  </a:lnTo>
                  <a:lnTo>
                    <a:pt x="6557" y="105638"/>
                  </a:lnTo>
                  <a:lnTo>
                    <a:pt x="0" y="148552"/>
                  </a:lnTo>
                  <a:lnTo>
                    <a:pt x="1428" y="185804"/>
                  </a:lnTo>
                  <a:lnTo>
                    <a:pt x="13062" y="215814"/>
                  </a:lnTo>
                  <a:lnTo>
                    <a:pt x="24027" y="228181"/>
                  </a:lnTo>
                  <a:lnTo>
                    <a:pt x="41689" y="24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3178"/>
            <p:cNvSpPr/>
            <p:nvPr>
              <p:custDataLst>
                <p:tags r:id="rId254"/>
              </p:custDataLst>
            </p:nvPr>
          </p:nvSpPr>
          <p:spPr>
            <a:xfrm>
              <a:off x="5647309" y="1216479"/>
              <a:ext cx="175642" cy="83450"/>
            </a:xfrm>
            <a:custGeom>
              <a:avLst/>
              <a:gdLst/>
              <a:ahLst/>
              <a:cxnLst/>
              <a:rect l="0" t="0" r="0" b="0"/>
              <a:pathLst>
                <a:path w="175642" h="83450">
                  <a:moveTo>
                    <a:pt x="48641" y="21771"/>
                  </a:moveTo>
                  <a:lnTo>
                    <a:pt x="48641" y="21771"/>
                  </a:lnTo>
                  <a:lnTo>
                    <a:pt x="39802" y="7465"/>
                  </a:lnTo>
                  <a:lnTo>
                    <a:pt x="30343" y="756"/>
                  </a:lnTo>
                  <a:lnTo>
                    <a:pt x="27270" y="0"/>
                  </a:lnTo>
                  <a:lnTo>
                    <a:pt x="24517" y="201"/>
                  </a:lnTo>
                  <a:lnTo>
                    <a:pt x="21974" y="1041"/>
                  </a:lnTo>
                  <a:lnTo>
                    <a:pt x="17268" y="5737"/>
                  </a:lnTo>
                  <a:lnTo>
                    <a:pt x="5129" y="26992"/>
                  </a:lnTo>
                  <a:lnTo>
                    <a:pt x="0" y="50207"/>
                  </a:lnTo>
                  <a:lnTo>
                    <a:pt x="1852" y="68218"/>
                  </a:lnTo>
                  <a:lnTo>
                    <a:pt x="6868" y="79121"/>
                  </a:lnTo>
                  <a:lnTo>
                    <a:pt x="10790" y="82538"/>
                  </a:lnTo>
                  <a:lnTo>
                    <a:pt x="12824" y="83449"/>
                  </a:lnTo>
                  <a:lnTo>
                    <a:pt x="15591" y="82645"/>
                  </a:lnTo>
                  <a:lnTo>
                    <a:pt x="34210" y="67434"/>
                  </a:lnTo>
                  <a:lnTo>
                    <a:pt x="47049" y="49600"/>
                  </a:lnTo>
                  <a:lnTo>
                    <a:pt x="48991" y="49496"/>
                  </a:lnTo>
                  <a:lnTo>
                    <a:pt x="54912" y="51262"/>
                  </a:lnTo>
                  <a:lnTo>
                    <a:pt x="96240" y="75545"/>
                  </a:lnTo>
                  <a:lnTo>
                    <a:pt x="117229" y="77215"/>
                  </a:lnTo>
                  <a:lnTo>
                    <a:pt x="130630" y="75105"/>
                  </a:lnTo>
                  <a:lnTo>
                    <a:pt x="150075" y="63209"/>
                  </a:lnTo>
                  <a:lnTo>
                    <a:pt x="175641" y="34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3179"/>
            <p:cNvSpPr/>
            <p:nvPr>
              <p:custDataLst>
                <p:tags r:id="rId255"/>
              </p:custDataLst>
            </p:nvPr>
          </p:nvSpPr>
          <p:spPr>
            <a:xfrm>
              <a:off x="5784046" y="1200150"/>
              <a:ext cx="86946" cy="108998"/>
            </a:xfrm>
            <a:custGeom>
              <a:avLst/>
              <a:gdLst/>
              <a:ahLst/>
              <a:cxnLst/>
              <a:rect l="0" t="0" r="0" b="0"/>
              <a:pathLst>
                <a:path w="86946" h="108998">
                  <a:moveTo>
                    <a:pt x="32554" y="0"/>
                  </a:moveTo>
                  <a:lnTo>
                    <a:pt x="32554" y="0"/>
                  </a:lnTo>
                  <a:lnTo>
                    <a:pt x="22414" y="705"/>
                  </a:lnTo>
                  <a:lnTo>
                    <a:pt x="2700" y="8838"/>
                  </a:lnTo>
                  <a:lnTo>
                    <a:pt x="657" y="11537"/>
                  </a:lnTo>
                  <a:lnTo>
                    <a:pt x="0" y="14747"/>
                  </a:lnTo>
                  <a:lnTo>
                    <a:pt x="268" y="18298"/>
                  </a:lnTo>
                  <a:lnTo>
                    <a:pt x="1857" y="21371"/>
                  </a:lnTo>
                  <a:lnTo>
                    <a:pt x="16429" y="33254"/>
                  </a:lnTo>
                  <a:lnTo>
                    <a:pt x="60031" y="57282"/>
                  </a:lnTo>
                  <a:lnTo>
                    <a:pt x="75737" y="71771"/>
                  </a:lnTo>
                  <a:lnTo>
                    <a:pt x="85566" y="85706"/>
                  </a:lnTo>
                  <a:lnTo>
                    <a:pt x="86945" y="88887"/>
                  </a:lnTo>
                  <a:lnTo>
                    <a:pt x="85748" y="92419"/>
                  </a:lnTo>
                  <a:lnTo>
                    <a:pt x="78773" y="100107"/>
                  </a:lnTo>
                  <a:lnTo>
                    <a:pt x="66317" y="108997"/>
                  </a:lnTo>
                  <a:lnTo>
                    <a:pt x="2620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5" name="SMARTInkShape-Group621"/>
          <p:cNvGrpSpPr/>
          <p:nvPr/>
        </p:nvGrpSpPr>
        <p:grpSpPr>
          <a:xfrm>
            <a:off x="6172562" y="1177442"/>
            <a:ext cx="872893" cy="213209"/>
            <a:chOff x="6172562" y="1177442"/>
            <a:chExt cx="872893" cy="213209"/>
          </a:xfrm>
        </p:grpSpPr>
        <p:sp>
          <p:nvSpPr>
            <p:cNvPr id="730" name="SMARTInkShape-3180"/>
            <p:cNvSpPr/>
            <p:nvPr>
              <p:custDataLst>
                <p:tags r:id="rId248"/>
              </p:custDataLst>
            </p:nvPr>
          </p:nvSpPr>
          <p:spPr>
            <a:xfrm>
              <a:off x="6806609" y="1246091"/>
              <a:ext cx="177769" cy="84763"/>
            </a:xfrm>
            <a:custGeom>
              <a:avLst/>
              <a:gdLst/>
              <a:ahLst/>
              <a:cxnLst/>
              <a:rect l="0" t="0" r="0" b="0"/>
              <a:pathLst>
                <a:path w="177769" h="84763">
                  <a:moveTo>
                    <a:pt x="140291" y="11209"/>
                  </a:moveTo>
                  <a:lnTo>
                    <a:pt x="140291" y="11209"/>
                  </a:lnTo>
                  <a:lnTo>
                    <a:pt x="140289" y="14580"/>
                  </a:lnTo>
                  <a:lnTo>
                    <a:pt x="119243" y="41716"/>
                  </a:lnTo>
                  <a:lnTo>
                    <a:pt x="89671" y="67408"/>
                  </a:lnTo>
                  <a:lnTo>
                    <a:pt x="61479" y="80855"/>
                  </a:lnTo>
                  <a:lnTo>
                    <a:pt x="34938" y="84762"/>
                  </a:lnTo>
                  <a:lnTo>
                    <a:pt x="17737" y="83175"/>
                  </a:lnTo>
                  <a:lnTo>
                    <a:pt x="11317" y="80353"/>
                  </a:lnTo>
                  <a:lnTo>
                    <a:pt x="2300" y="71573"/>
                  </a:lnTo>
                  <a:lnTo>
                    <a:pt x="320" y="66268"/>
                  </a:lnTo>
                  <a:lnTo>
                    <a:pt x="0" y="54730"/>
                  </a:lnTo>
                  <a:lnTo>
                    <a:pt x="2313" y="49395"/>
                  </a:lnTo>
                  <a:lnTo>
                    <a:pt x="10528" y="39705"/>
                  </a:lnTo>
                  <a:lnTo>
                    <a:pt x="30425" y="29687"/>
                  </a:lnTo>
                  <a:lnTo>
                    <a:pt x="54192" y="25621"/>
                  </a:lnTo>
                  <a:lnTo>
                    <a:pt x="68864" y="28433"/>
                  </a:lnTo>
                  <a:lnTo>
                    <a:pt x="114799" y="53807"/>
                  </a:lnTo>
                  <a:lnTo>
                    <a:pt x="156458" y="79440"/>
                  </a:lnTo>
                  <a:lnTo>
                    <a:pt x="158124" y="79274"/>
                  </a:lnTo>
                  <a:lnTo>
                    <a:pt x="161857" y="77208"/>
                  </a:lnTo>
                  <a:lnTo>
                    <a:pt x="171297" y="68708"/>
                  </a:lnTo>
                  <a:lnTo>
                    <a:pt x="175238" y="59342"/>
                  </a:lnTo>
                  <a:lnTo>
                    <a:pt x="177768" y="32711"/>
                  </a:lnTo>
                  <a:lnTo>
                    <a:pt x="174835" y="11936"/>
                  </a:lnTo>
                  <a:lnTo>
                    <a:pt x="171402" y="4476"/>
                  </a:lnTo>
                  <a:lnTo>
                    <a:pt x="169497" y="2487"/>
                  </a:lnTo>
                  <a:lnTo>
                    <a:pt x="161739" y="277"/>
                  </a:lnTo>
                  <a:lnTo>
                    <a:pt x="150529" y="0"/>
                  </a:lnTo>
                  <a:lnTo>
                    <a:pt x="112171" y="7451"/>
                  </a:lnTo>
                  <a:lnTo>
                    <a:pt x="93937" y="16837"/>
                  </a:lnTo>
                  <a:lnTo>
                    <a:pt x="76791" y="36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3181"/>
            <p:cNvSpPr/>
            <p:nvPr>
              <p:custDataLst>
                <p:tags r:id="rId249"/>
              </p:custDataLst>
            </p:nvPr>
          </p:nvSpPr>
          <p:spPr>
            <a:xfrm>
              <a:off x="7004048" y="1177442"/>
              <a:ext cx="41407" cy="213209"/>
            </a:xfrm>
            <a:custGeom>
              <a:avLst/>
              <a:gdLst/>
              <a:ahLst/>
              <a:cxnLst/>
              <a:rect l="0" t="0" r="0" b="0"/>
              <a:pathLst>
                <a:path w="41407" h="213209">
                  <a:moveTo>
                    <a:pt x="2" y="3658"/>
                  </a:moveTo>
                  <a:lnTo>
                    <a:pt x="2" y="3658"/>
                  </a:lnTo>
                  <a:lnTo>
                    <a:pt x="0" y="287"/>
                  </a:lnTo>
                  <a:lnTo>
                    <a:pt x="707" y="0"/>
                  </a:lnTo>
                  <a:lnTo>
                    <a:pt x="3372" y="1562"/>
                  </a:lnTo>
                  <a:lnTo>
                    <a:pt x="20972" y="25639"/>
                  </a:lnTo>
                  <a:lnTo>
                    <a:pt x="36554" y="62774"/>
                  </a:lnTo>
                  <a:lnTo>
                    <a:pt x="41406" y="109211"/>
                  </a:lnTo>
                  <a:lnTo>
                    <a:pt x="40041" y="142058"/>
                  </a:lnTo>
                  <a:lnTo>
                    <a:pt x="29555" y="171708"/>
                  </a:lnTo>
                  <a:lnTo>
                    <a:pt x="6352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3182"/>
            <p:cNvSpPr/>
            <p:nvPr>
              <p:custDataLst>
                <p:tags r:id="rId250"/>
              </p:custDataLst>
            </p:nvPr>
          </p:nvSpPr>
          <p:spPr>
            <a:xfrm>
              <a:off x="6172562" y="1232247"/>
              <a:ext cx="94889" cy="98453"/>
            </a:xfrm>
            <a:custGeom>
              <a:avLst/>
              <a:gdLst/>
              <a:ahLst/>
              <a:cxnLst/>
              <a:rect l="0" t="0" r="0" b="0"/>
              <a:pathLst>
                <a:path w="94889" h="98453">
                  <a:moveTo>
                    <a:pt x="18688" y="12353"/>
                  </a:moveTo>
                  <a:lnTo>
                    <a:pt x="18688" y="12353"/>
                  </a:lnTo>
                  <a:lnTo>
                    <a:pt x="18688" y="57489"/>
                  </a:lnTo>
                  <a:lnTo>
                    <a:pt x="16807" y="85344"/>
                  </a:lnTo>
                  <a:lnTo>
                    <a:pt x="13618" y="94182"/>
                  </a:lnTo>
                  <a:lnTo>
                    <a:pt x="11781" y="96539"/>
                  </a:lnTo>
                  <a:lnTo>
                    <a:pt x="9849" y="98110"/>
                  </a:lnTo>
                  <a:lnTo>
                    <a:pt x="7856" y="98452"/>
                  </a:lnTo>
                  <a:lnTo>
                    <a:pt x="5823" y="97975"/>
                  </a:lnTo>
                  <a:lnTo>
                    <a:pt x="3761" y="96951"/>
                  </a:lnTo>
                  <a:lnTo>
                    <a:pt x="2387" y="94151"/>
                  </a:lnTo>
                  <a:lnTo>
                    <a:pt x="0" y="65197"/>
                  </a:lnTo>
                  <a:lnTo>
                    <a:pt x="6594" y="18476"/>
                  </a:lnTo>
                  <a:lnTo>
                    <a:pt x="8508" y="12201"/>
                  </a:lnTo>
                  <a:lnTo>
                    <a:pt x="14019" y="7313"/>
                  </a:lnTo>
                  <a:lnTo>
                    <a:pt x="31429" y="0"/>
                  </a:lnTo>
                  <a:lnTo>
                    <a:pt x="47634" y="42"/>
                  </a:lnTo>
                  <a:lnTo>
                    <a:pt x="54920" y="2029"/>
                  </a:lnTo>
                  <a:lnTo>
                    <a:pt x="68659" y="11763"/>
                  </a:lnTo>
                  <a:lnTo>
                    <a:pt x="80407" y="25496"/>
                  </a:lnTo>
                  <a:lnTo>
                    <a:pt x="90284" y="48389"/>
                  </a:lnTo>
                  <a:lnTo>
                    <a:pt x="94888" y="94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3183"/>
            <p:cNvSpPr/>
            <p:nvPr>
              <p:custDataLst>
                <p:tags r:id="rId251"/>
              </p:custDataLst>
            </p:nvPr>
          </p:nvSpPr>
          <p:spPr>
            <a:xfrm>
              <a:off x="6365679" y="1301750"/>
              <a:ext cx="308172" cy="6351"/>
            </a:xfrm>
            <a:custGeom>
              <a:avLst/>
              <a:gdLst/>
              <a:ahLst/>
              <a:cxnLst/>
              <a:rect l="0" t="0" r="0" b="0"/>
              <a:pathLst>
                <a:path w="30817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252" y="4364"/>
                  </a:lnTo>
                  <a:lnTo>
                    <a:pt x="72418" y="5467"/>
                  </a:lnTo>
                  <a:lnTo>
                    <a:pt x="113081" y="5958"/>
                  </a:lnTo>
                  <a:lnTo>
                    <a:pt x="157965" y="6176"/>
                  </a:lnTo>
                  <a:lnTo>
                    <a:pt x="201431" y="6272"/>
                  </a:lnTo>
                  <a:lnTo>
                    <a:pt x="238623" y="6316"/>
                  </a:lnTo>
                  <a:lnTo>
                    <a:pt x="279803" y="6340"/>
                  </a:lnTo>
                  <a:lnTo>
                    <a:pt x="3081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3184"/>
            <p:cNvSpPr/>
            <p:nvPr>
              <p:custDataLst>
                <p:tags r:id="rId252"/>
              </p:custDataLst>
            </p:nvPr>
          </p:nvSpPr>
          <p:spPr>
            <a:xfrm>
              <a:off x="6584950" y="1244600"/>
              <a:ext cx="146934" cy="120651"/>
            </a:xfrm>
            <a:custGeom>
              <a:avLst/>
              <a:gdLst/>
              <a:ahLst/>
              <a:cxnLst/>
              <a:rect l="0" t="0" r="0" b="0"/>
              <a:pathLst>
                <a:path w="146934" h="120651">
                  <a:moveTo>
                    <a:pt x="0" y="0"/>
                  </a:moveTo>
                  <a:lnTo>
                    <a:pt x="0" y="0"/>
                  </a:lnTo>
                  <a:lnTo>
                    <a:pt x="38974" y="705"/>
                  </a:lnTo>
                  <a:lnTo>
                    <a:pt x="82096" y="6907"/>
                  </a:lnTo>
                  <a:lnTo>
                    <a:pt x="121422" y="18298"/>
                  </a:lnTo>
                  <a:lnTo>
                    <a:pt x="133458" y="29769"/>
                  </a:lnTo>
                  <a:lnTo>
                    <a:pt x="146933" y="56759"/>
                  </a:lnTo>
                  <a:lnTo>
                    <a:pt x="146639" y="63239"/>
                  </a:lnTo>
                  <a:lnTo>
                    <a:pt x="140667" y="76084"/>
                  </a:lnTo>
                  <a:lnTo>
                    <a:pt x="122034" y="95216"/>
                  </a:lnTo>
                  <a:lnTo>
                    <a:pt x="698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6" name="SMARTInkShape-3185"/>
          <p:cNvSpPr/>
          <p:nvPr>
            <p:custDataLst>
              <p:tags r:id="rId3"/>
            </p:custDataLst>
          </p:nvPr>
        </p:nvSpPr>
        <p:spPr>
          <a:xfrm>
            <a:off x="8858250" y="844550"/>
            <a:ext cx="60521" cy="133351"/>
          </a:xfrm>
          <a:custGeom>
            <a:avLst/>
            <a:gdLst/>
            <a:ahLst/>
            <a:cxnLst/>
            <a:rect l="0" t="0" r="0" b="0"/>
            <a:pathLst>
              <a:path w="60521" h="133351">
                <a:moveTo>
                  <a:pt x="57150" y="0"/>
                </a:moveTo>
                <a:lnTo>
                  <a:pt x="57150" y="0"/>
                </a:lnTo>
                <a:lnTo>
                  <a:pt x="60520" y="6742"/>
                </a:lnTo>
                <a:lnTo>
                  <a:pt x="60294" y="15696"/>
                </a:lnTo>
                <a:lnTo>
                  <a:pt x="52494" y="54984"/>
                </a:lnTo>
                <a:lnTo>
                  <a:pt x="44324" y="84574"/>
                </a:lnTo>
                <a:lnTo>
                  <a:pt x="25676" y="110117"/>
                </a:lnTo>
                <a:lnTo>
                  <a:pt x="0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SMARTInkShape-3186"/>
          <p:cNvSpPr/>
          <p:nvPr>
            <p:custDataLst>
              <p:tags r:id="rId4"/>
            </p:custDataLst>
          </p:nvPr>
        </p:nvSpPr>
        <p:spPr>
          <a:xfrm>
            <a:off x="9225487" y="527050"/>
            <a:ext cx="502714" cy="271718"/>
          </a:xfrm>
          <a:custGeom>
            <a:avLst/>
            <a:gdLst/>
            <a:ahLst/>
            <a:cxnLst/>
            <a:rect l="0" t="0" r="0" b="0"/>
            <a:pathLst>
              <a:path w="502714" h="271718">
                <a:moveTo>
                  <a:pt x="70913" y="0"/>
                </a:moveTo>
                <a:lnTo>
                  <a:pt x="70913" y="0"/>
                </a:lnTo>
                <a:lnTo>
                  <a:pt x="72794" y="12552"/>
                </a:lnTo>
                <a:lnTo>
                  <a:pt x="83122" y="51555"/>
                </a:lnTo>
                <a:lnTo>
                  <a:pt x="88804" y="82180"/>
                </a:lnTo>
                <a:lnTo>
                  <a:pt x="93681" y="116252"/>
                </a:lnTo>
                <a:lnTo>
                  <a:pt x="98200" y="150210"/>
                </a:lnTo>
                <a:lnTo>
                  <a:pt x="104712" y="197691"/>
                </a:lnTo>
                <a:lnTo>
                  <a:pt x="113234" y="242067"/>
                </a:lnTo>
                <a:lnTo>
                  <a:pt x="121339" y="271717"/>
                </a:lnTo>
                <a:lnTo>
                  <a:pt x="93550" y="229634"/>
                </a:lnTo>
                <a:lnTo>
                  <a:pt x="66017" y="197392"/>
                </a:lnTo>
                <a:lnTo>
                  <a:pt x="24791" y="168343"/>
                </a:lnTo>
                <a:lnTo>
                  <a:pt x="2378" y="152178"/>
                </a:lnTo>
                <a:lnTo>
                  <a:pt x="527" y="150135"/>
                </a:lnTo>
                <a:lnTo>
                  <a:pt x="0" y="148774"/>
                </a:lnTo>
                <a:lnTo>
                  <a:pt x="355" y="147866"/>
                </a:lnTo>
                <a:lnTo>
                  <a:pt x="7595" y="143217"/>
                </a:lnTo>
                <a:lnTo>
                  <a:pt x="47488" y="124467"/>
                </a:lnTo>
                <a:lnTo>
                  <a:pt x="88237" y="94358"/>
                </a:lnTo>
                <a:lnTo>
                  <a:pt x="119712" y="57983"/>
                </a:lnTo>
                <a:lnTo>
                  <a:pt x="155316" y="12184"/>
                </a:lnTo>
                <a:lnTo>
                  <a:pt x="158480" y="8078"/>
                </a:lnTo>
                <a:lnTo>
                  <a:pt x="158924" y="8913"/>
                </a:lnTo>
                <a:lnTo>
                  <a:pt x="159735" y="54167"/>
                </a:lnTo>
                <a:lnTo>
                  <a:pt x="159791" y="100324"/>
                </a:lnTo>
                <a:lnTo>
                  <a:pt x="159803" y="135605"/>
                </a:lnTo>
                <a:lnTo>
                  <a:pt x="159809" y="181055"/>
                </a:lnTo>
                <a:lnTo>
                  <a:pt x="165280" y="226821"/>
                </a:lnTo>
                <a:lnTo>
                  <a:pt x="166280" y="228120"/>
                </a:lnTo>
                <a:lnTo>
                  <a:pt x="167654" y="227574"/>
                </a:lnTo>
                <a:lnTo>
                  <a:pt x="169272" y="225800"/>
                </a:lnTo>
                <a:lnTo>
                  <a:pt x="182462" y="180544"/>
                </a:lnTo>
                <a:lnTo>
                  <a:pt x="193412" y="165835"/>
                </a:lnTo>
                <a:lnTo>
                  <a:pt x="198970" y="161899"/>
                </a:lnTo>
                <a:lnTo>
                  <a:pt x="202146" y="161555"/>
                </a:lnTo>
                <a:lnTo>
                  <a:pt x="209437" y="163054"/>
                </a:lnTo>
                <a:lnTo>
                  <a:pt x="221474" y="171236"/>
                </a:lnTo>
                <a:lnTo>
                  <a:pt x="244281" y="188869"/>
                </a:lnTo>
                <a:lnTo>
                  <a:pt x="271512" y="198645"/>
                </a:lnTo>
                <a:lnTo>
                  <a:pt x="285657" y="199294"/>
                </a:lnTo>
                <a:lnTo>
                  <a:pt x="298294" y="196525"/>
                </a:lnTo>
                <a:lnTo>
                  <a:pt x="308613" y="190591"/>
                </a:lnTo>
                <a:lnTo>
                  <a:pt x="311930" y="186327"/>
                </a:lnTo>
                <a:lnTo>
                  <a:pt x="315614" y="175945"/>
                </a:lnTo>
                <a:lnTo>
                  <a:pt x="313488" y="162394"/>
                </a:lnTo>
                <a:lnTo>
                  <a:pt x="307842" y="149081"/>
                </a:lnTo>
                <a:lnTo>
                  <a:pt x="300627" y="140812"/>
                </a:lnTo>
                <a:lnTo>
                  <a:pt x="296728" y="139030"/>
                </a:lnTo>
                <a:lnTo>
                  <a:pt x="288632" y="138932"/>
                </a:lnTo>
                <a:lnTo>
                  <a:pt x="285203" y="141305"/>
                </a:lnTo>
                <a:lnTo>
                  <a:pt x="279512" y="149585"/>
                </a:lnTo>
                <a:lnTo>
                  <a:pt x="275711" y="169519"/>
                </a:lnTo>
                <a:lnTo>
                  <a:pt x="278586" y="183292"/>
                </a:lnTo>
                <a:lnTo>
                  <a:pt x="285273" y="195763"/>
                </a:lnTo>
                <a:lnTo>
                  <a:pt x="295300" y="206009"/>
                </a:lnTo>
                <a:lnTo>
                  <a:pt x="319589" y="216340"/>
                </a:lnTo>
                <a:lnTo>
                  <a:pt x="335246" y="215861"/>
                </a:lnTo>
                <a:lnTo>
                  <a:pt x="348555" y="210944"/>
                </a:lnTo>
                <a:lnTo>
                  <a:pt x="363983" y="199536"/>
                </a:lnTo>
                <a:lnTo>
                  <a:pt x="376783" y="182359"/>
                </a:lnTo>
                <a:lnTo>
                  <a:pt x="386742" y="153532"/>
                </a:lnTo>
                <a:lnTo>
                  <a:pt x="386594" y="151743"/>
                </a:lnTo>
                <a:lnTo>
                  <a:pt x="385789" y="151257"/>
                </a:lnTo>
                <a:lnTo>
                  <a:pt x="384547" y="151638"/>
                </a:lnTo>
                <a:lnTo>
                  <a:pt x="383164" y="157706"/>
                </a:lnTo>
                <a:lnTo>
                  <a:pt x="382127" y="193790"/>
                </a:lnTo>
                <a:lnTo>
                  <a:pt x="383973" y="200899"/>
                </a:lnTo>
                <a:lnTo>
                  <a:pt x="387536" y="207841"/>
                </a:lnTo>
                <a:lnTo>
                  <a:pt x="387829" y="207000"/>
                </a:lnTo>
                <a:lnTo>
                  <a:pt x="388391" y="164072"/>
                </a:lnTo>
                <a:lnTo>
                  <a:pt x="391777" y="141277"/>
                </a:lnTo>
                <a:lnTo>
                  <a:pt x="400620" y="124488"/>
                </a:lnTo>
                <a:lnTo>
                  <a:pt x="405017" y="121798"/>
                </a:lnTo>
                <a:lnTo>
                  <a:pt x="415547" y="120690"/>
                </a:lnTo>
                <a:lnTo>
                  <a:pt x="425403" y="124431"/>
                </a:lnTo>
                <a:lnTo>
                  <a:pt x="430007" y="127404"/>
                </a:lnTo>
                <a:lnTo>
                  <a:pt x="464919" y="170278"/>
                </a:lnTo>
                <a:lnTo>
                  <a:pt x="502713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8" name="SMARTInkShape-Group624"/>
          <p:cNvGrpSpPr/>
          <p:nvPr/>
        </p:nvGrpSpPr>
        <p:grpSpPr>
          <a:xfrm>
            <a:off x="10260139" y="577850"/>
            <a:ext cx="1550862" cy="228601"/>
            <a:chOff x="10260139" y="577850"/>
            <a:chExt cx="1550862" cy="228601"/>
          </a:xfrm>
        </p:grpSpPr>
        <p:sp>
          <p:nvSpPr>
            <p:cNvPr id="738" name="SMARTInkShape-3187"/>
            <p:cNvSpPr/>
            <p:nvPr>
              <p:custDataLst>
                <p:tags r:id="rId238"/>
              </p:custDataLst>
            </p:nvPr>
          </p:nvSpPr>
          <p:spPr>
            <a:xfrm>
              <a:off x="10260139" y="669246"/>
              <a:ext cx="109412" cy="118155"/>
            </a:xfrm>
            <a:custGeom>
              <a:avLst/>
              <a:gdLst/>
              <a:ahLst/>
              <a:cxnLst/>
              <a:rect l="0" t="0" r="0" b="0"/>
              <a:pathLst>
                <a:path w="109412" h="118155">
                  <a:moveTo>
                    <a:pt x="71311" y="54654"/>
                  </a:moveTo>
                  <a:lnTo>
                    <a:pt x="71311" y="54654"/>
                  </a:lnTo>
                  <a:lnTo>
                    <a:pt x="67940" y="54654"/>
                  </a:lnTo>
                  <a:lnTo>
                    <a:pt x="64404" y="52772"/>
                  </a:lnTo>
                  <a:lnTo>
                    <a:pt x="62472" y="51283"/>
                  </a:lnTo>
                  <a:lnTo>
                    <a:pt x="61889" y="48879"/>
                  </a:lnTo>
                  <a:lnTo>
                    <a:pt x="63128" y="42445"/>
                  </a:lnTo>
                  <a:lnTo>
                    <a:pt x="62326" y="38753"/>
                  </a:lnTo>
                  <a:lnTo>
                    <a:pt x="44186" y="10140"/>
                  </a:lnTo>
                  <a:lnTo>
                    <a:pt x="40526" y="5928"/>
                  </a:lnTo>
                  <a:lnTo>
                    <a:pt x="32699" y="1248"/>
                  </a:lnTo>
                  <a:lnTo>
                    <a:pt x="28637" y="0"/>
                  </a:lnTo>
                  <a:lnTo>
                    <a:pt x="25222" y="1285"/>
                  </a:lnTo>
                  <a:lnTo>
                    <a:pt x="19547" y="8357"/>
                  </a:lnTo>
                  <a:lnTo>
                    <a:pt x="2937" y="50012"/>
                  </a:lnTo>
                  <a:lnTo>
                    <a:pt x="0" y="68819"/>
                  </a:lnTo>
                  <a:lnTo>
                    <a:pt x="3398" y="84233"/>
                  </a:lnTo>
                  <a:lnTo>
                    <a:pt x="11492" y="94376"/>
                  </a:lnTo>
                  <a:lnTo>
                    <a:pt x="24189" y="102172"/>
                  </a:lnTo>
                  <a:lnTo>
                    <a:pt x="27197" y="103266"/>
                  </a:lnTo>
                  <a:lnTo>
                    <a:pt x="36182" y="100718"/>
                  </a:lnTo>
                  <a:lnTo>
                    <a:pt x="41541" y="98064"/>
                  </a:lnTo>
                  <a:lnTo>
                    <a:pt x="49378" y="89469"/>
                  </a:lnTo>
                  <a:lnTo>
                    <a:pt x="65418" y="61982"/>
                  </a:lnTo>
                  <a:lnTo>
                    <a:pt x="65969" y="58129"/>
                  </a:lnTo>
                  <a:lnTo>
                    <a:pt x="65634" y="54854"/>
                  </a:lnTo>
                  <a:lnTo>
                    <a:pt x="66112" y="52671"/>
                  </a:lnTo>
                  <a:lnTo>
                    <a:pt x="67141" y="51215"/>
                  </a:lnTo>
                  <a:lnTo>
                    <a:pt x="68531" y="50245"/>
                  </a:lnTo>
                  <a:lnTo>
                    <a:pt x="69458" y="50303"/>
                  </a:lnTo>
                  <a:lnTo>
                    <a:pt x="70075" y="51048"/>
                  </a:lnTo>
                  <a:lnTo>
                    <a:pt x="72172" y="55168"/>
                  </a:lnTo>
                  <a:lnTo>
                    <a:pt x="97011" y="98182"/>
                  </a:lnTo>
                  <a:lnTo>
                    <a:pt x="109411" y="118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3188"/>
            <p:cNvSpPr/>
            <p:nvPr>
              <p:custDataLst>
                <p:tags r:id="rId239"/>
              </p:custDataLst>
            </p:nvPr>
          </p:nvSpPr>
          <p:spPr>
            <a:xfrm>
              <a:off x="10725924" y="615558"/>
              <a:ext cx="69077" cy="190893"/>
            </a:xfrm>
            <a:custGeom>
              <a:avLst/>
              <a:gdLst/>
              <a:ahLst/>
              <a:cxnLst/>
              <a:rect l="0" t="0" r="0" b="0"/>
              <a:pathLst>
                <a:path w="69077" h="190893">
                  <a:moveTo>
                    <a:pt x="69076" y="6742"/>
                  </a:moveTo>
                  <a:lnTo>
                    <a:pt x="69076" y="6742"/>
                  </a:lnTo>
                  <a:lnTo>
                    <a:pt x="55592" y="0"/>
                  </a:lnTo>
                  <a:lnTo>
                    <a:pt x="49503" y="131"/>
                  </a:lnTo>
                  <a:lnTo>
                    <a:pt x="37093" y="5920"/>
                  </a:lnTo>
                  <a:lnTo>
                    <a:pt x="26403" y="19312"/>
                  </a:lnTo>
                  <a:lnTo>
                    <a:pt x="8044" y="60025"/>
                  </a:lnTo>
                  <a:lnTo>
                    <a:pt x="1840" y="99749"/>
                  </a:lnTo>
                  <a:lnTo>
                    <a:pt x="0" y="136056"/>
                  </a:lnTo>
                  <a:lnTo>
                    <a:pt x="10857" y="158289"/>
                  </a:lnTo>
                  <a:lnTo>
                    <a:pt x="37326" y="190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3189"/>
            <p:cNvSpPr/>
            <p:nvPr>
              <p:custDataLst>
                <p:tags r:id="rId240"/>
              </p:custDataLst>
            </p:nvPr>
          </p:nvSpPr>
          <p:spPr>
            <a:xfrm>
              <a:off x="10880529" y="647700"/>
              <a:ext cx="22422" cy="107951"/>
            </a:xfrm>
            <a:custGeom>
              <a:avLst/>
              <a:gdLst/>
              <a:ahLst/>
              <a:cxnLst/>
              <a:rect l="0" t="0" r="0" b="0"/>
              <a:pathLst>
                <a:path w="22422" h="1079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8085" y="48639"/>
                  </a:lnTo>
                  <a:lnTo>
                    <a:pt x="19589" y="96234"/>
                  </a:lnTo>
                  <a:lnTo>
                    <a:pt x="2242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3190"/>
            <p:cNvSpPr/>
            <p:nvPr>
              <p:custDataLst>
                <p:tags r:id="rId241"/>
              </p:custDataLst>
            </p:nvPr>
          </p:nvSpPr>
          <p:spPr>
            <a:xfrm>
              <a:off x="10960100" y="7048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10844" y="18344"/>
                  </a:lnTo>
                  <a:lnTo>
                    <a:pt x="54827" y="806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3191"/>
            <p:cNvSpPr/>
            <p:nvPr>
              <p:custDataLst>
                <p:tags r:id="rId242"/>
              </p:custDataLst>
            </p:nvPr>
          </p:nvSpPr>
          <p:spPr>
            <a:xfrm>
              <a:off x="11164953" y="610483"/>
              <a:ext cx="106298" cy="132608"/>
            </a:xfrm>
            <a:custGeom>
              <a:avLst/>
              <a:gdLst/>
              <a:ahLst/>
              <a:cxnLst/>
              <a:rect l="0" t="0" r="0" b="0"/>
              <a:pathLst>
                <a:path w="106298" h="132608">
                  <a:moveTo>
                    <a:pt x="87247" y="5467"/>
                  </a:moveTo>
                  <a:lnTo>
                    <a:pt x="87247" y="5467"/>
                  </a:lnTo>
                  <a:lnTo>
                    <a:pt x="90618" y="5467"/>
                  </a:lnTo>
                  <a:lnTo>
                    <a:pt x="91610" y="4761"/>
                  </a:lnTo>
                  <a:lnTo>
                    <a:pt x="92272" y="3586"/>
                  </a:lnTo>
                  <a:lnTo>
                    <a:pt x="93334" y="0"/>
                  </a:lnTo>
                  <a:lnTo>
                    <a:pt x="93519" y="2749"/>
                  </a:lnTo>
                  <a:lnTo>
                    <a:pt x="82056" y="47940"/>
                  </a:lnTo>
                  <a:lnTo>
                    <a:pt x="65708" y="86581"/>
                  </a:lnTo>
                  <a:lnTo>
                    <a:pt x="42306" y="118229"/>
                  </a:lnTo>
                  <a:lnTo>
                    <a:pt x="26974" y="131619"/>
                  </a:lnTo>
                  <a:lnTo>
                    <a:pt x="22368" y="132607"/>
                  </a:lnTo>
                  <a:lnTo>
                    <a:pt x="17888" y="131855"/>
                  </a:lnTo>
                  <a:lnTo>
                    <a:pt x="13493" y="129942"/>
                  </a:lnTo>
                  <a:lnTo>
                    <a:pt x="6722" y="122173"/>
                  </a:lnTo>
                  <a:lnTo>
                    <a:pt x="2070" y="111664"/>
                  </a:lnTo>
                  <a:lnTo>
                    <a:pt x="0" y="99938"/>
                  </a:lnTo>
                  <a:lnTo>
                    <a:pt x="964" y="89552"/>
                  </a:lnTo>
                  <a:lnTo>
                    <a:pt x="2208" y="84807"/>
                  </a:lnTo>
                  <a:lnTo>
                    <a:pt x="4449" y="81644"/>
                  </a:lnTo>
                  <a:lnTo>
                    <a:pt x="7354" y="79535"/>
                  </a:lnTo>
                  <a:lnTo>
                    <a:pt x="16303" y="76567"/>
                  </a:lnTo>
                  <a:lnTo>
                    <a:pt x="18784" y="76150"/>
                  </a:lnTo>
                  <a:lnTo>
                    <a:pt x="58663" y="93067"/>
                  </a:lnTo>
                  <a:lnTo>
                    <a:pt x="97779" y="117360"/>
                  </a:lnTo>
                  <a:lnTo>
                    <a:pt x="106297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3192"/>
            <p:cNvSpPr/>
            <p:nvPr>
              <p:custDataLst>
                <p:tags r:id="rId243"/>
              </p:custDataLst>
            </p:nvPr>
          </p:nvSpPr>
          <p:spPr>
            <a:xfrm>
              <a:off x="11347450" y="577850"/>
              <a:ext cx="56491" cy="228601"/>
            </a:xfrm>
            <a:custGeom>
              <a:avLst/>
              <a:gdLst/>
              <a:ahLst/>
              <a:cxnLst/>
              <a:rect l="0" t="0" r="0" b="0"/>
              <a:pathLst>
                <a:path w="56491" h="228601">
                  <a:moveTo>
                    <a:pt x="31750" y="0"/>
                  </a:moveTo>
                  <a:lnTo>
                    <a:pt x="31750" y="0"/>
                  </a:lnTo>
                  <a:lnTo>
                    <a:pt x="35120" y="0"/>
                  </a:lnTo>
                  <a:lnTo>
                    <a:pt x="43959" y="3371"/>
                  </a:lnTo>
                  <a:lnTo>
                    <a:pt x="49641" y="10670"/>
                  </a:lnTo>
                  <a:lnTo>
                    <a:pt x="52143" y="15580"/>
                  </a:lnTo>
                  <a:lnTo>
                    <a:pt x="56490" y="60526"/>
                  </a:lnTo>
                  <a:lnTo>
                    <a:pt x="53190" y="98132"/>
                  </a:lnTo>
                  <a:lnTo>
                    <a:pt x="43276" y="138672"/>
                  </a:lnTo>
                  <a:lnTo>
                    <a:pt x="31400" y="175614"/>
                  </a:lnTo>
                  <a:lnTo>
                    <a:pt x="14901" y="218173"/>
                  </a:lnTo>
                  <a:lnTo>
                    <a:pt x="11345" y="22164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3193"/>
            <p:cNvSpPr/>
            <p:nvPr>
              <p:custDataLst>
                <p:tags r:id="rId244"/>
              </p:custDataLst>
            </p:nvPr>
          </p:nvSpPr>
          <p:spPr>
            <a:xfrm>
              <a:off x="11566224" y="625754"/>
              <a:ext cx="111427" cy="152759"/>
            </a:xfrm>
            <a:custGeom>
              <a:avLst/>
              <a:gdLst/>
              <a:ahLst/>
              <a:cxnLst/>
              <a:rect l="0" t="0" r="0" b="0"/>
              <a:pathLst>
                <a:path w="111427" h="152759">
                  <a:moveTo>
                    <a:pt x="111426" y="15596"/>
                  </a:moveTo>
                  <a:lnTo>
                    <a:pt x="111426" y="15596"/>
                  </a:lnTo>
                  <a:lnTo>
                    <a:pt x="108056" y="15596"/>
                  </a:lnTo>
                  <a:lnTo>
                    <a:pt x="107063" y="14890"/>
                  </a:lnTo>
                  <a:lnTo>
                    <a:pt x="106399" y="13715"/>
                  </a:lnTo>
                  <a:lnTo>
                    <a:pt x="105958" y="12225"/>
                  </a:lnTo>
                  <a:lnTo>
                    <a:pt x="100168" y="2731"/>
                  </a:lnTo>
                  <a:lnTo>
                    <a:pt x="99685" y="669"/>
                  </a:lnTo>
                  <a:lnTo>
                    <a:pt x="97954" y="0"/>
                  </a:lnTo>
                  <a:lnTo>
                    <a:pt x="77763" y="5746"/>
                  </a:lnTo>
                  <a:lnTo>
                    <a:pt x="47674" y="29508"/>
                  </a:lnTo>
                  <a:lnTo>
                    <a:pt x="22473" y="57306"/>
                  </a:lnTo>
                  <a:lnTo>
                    <a:pt x="6833" y="85026"/>
                  </a:lnTo>
                  <a:lnTo>
                    <a:pt x="0" y="112211"/>
                  </a:lnTo>
                  <a:lnTo>
                    <a:pt x="1350" y="131398"/>
                  </a:lnTo>
                  <a:lnTo>
                    <a:pt x="8173" y="141382"/>
                  </a:lnTo>
                  <a:lnTo>
                    <a:pt x="12958" y="146020"/>
                  </a:lnTo>
                  <a:lnTo>
                    <a:pt x="25797" y="151173"/>
                  </a:lnTo>
                  <a:lnTo>
                    <a:pt x="40209" y="152758"/>
                  </a:lnTo>
                  <a:lnTo>
                    <a:pt x="66976" y="148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3194"/>
            <p:cNvSpPr/>
            <p:nvPr>
              <p:custDataLst>
                <p:tags r:id="rId245"/>
              </p:custDataLst>
            </p:nvPr>
          </p:nvSpPr>
          <p:spPr>
            <a:xfrm>
              <a:off x="11736051" y="628650"/>
              <a:ext cx="30500" cy="147468"/>
            </a:xfrm>
            <a:custGeom>
              <a:avLst/>
              <a:gdLst/>
              <a:ahLst/>
              <a:cxnLst/>
              <a:rect l="0" t="0" r="0" b="0"/>
              <a:pathLst>
                <a:path w="30500" h="147468">
                  <a:moveTo>
                    <a:pt x="30499" y="0"/>
                  </a:moveTo>
                  <a:lnTo>
                    <a:pt x="30499" y="0"/>
                  </a:lnTo>
                  <a:lnTo>
                    <a:pt x="25430" y="38974"/>
                  </a:lnTo>
                  <a:lnTo>
                    <a:pt x="17634" y="83977"/>
                  </a:lnTo>
                  <a:lnTo>
                    <a:pt x="7193" y="129618"/>
                  </a:lnTo>
                  <a:lnTo>
                    <a:pt x="0" y="147118"/>
                  </a:lnTo>
                  <a:lnTo>
                    <a:pt x="288" y="147467"/>
                  </a:lnTo>
                  <a:lnTo>
                    <a:pt x="509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3195"/>
            <p:cNvSpPr/>
            <p:nvPr>
              <p:custDataLst>
                <p:tags r:id="rId246"/>
              </p:custDataLst>
            </p:nvPr>
          </p:nvSpPr>
          <p:spPr>
            <a:xfrm>
              <a:off x="11693043" y="622300"/>
              <a:ext cx="117958" cy="12701"/>
            </a:xfrm>
            <a:custGeom>
              <a:avLst/>
              <a:gdLst/>
              <a:ahLst/>
              <a:cxnLst/>
              <a:rect l="0" t="0" r="0" b="0"/>
              <a:pathLst>
                <a:path w="117958" h="12701">
                  <a:moveTo>
                    <a:pt x="3657" y="0"/>
                  </a:moveTo>
                  <a:lnTo>
                    <a:pt x="3657" y="0"/>
                  </a:lnTo>
                  <a:lnTo>
                    <a:pt x="0" y="0"/>
                  </a:lnTo>
                  <a:lnTo>
                    <a:pt x="46318" y="0"/>
                  </a:lnTo>
                  <a:lnTo>
                    <a:pt x="90160" y="5026"/>
                  </a:lnTo>
                  <a:lnTo>
                    <a:pt x="102780" y="6467"/>
                  </a:lnTo>
                  <a:lnTo>
                    <a:pt x="11795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3196"/>
            <p:cNvSpPr/>
            <p:nvPr>
              <p:custDataLst>
                <p:tags r:id="rId247"/>
              </p:custDataLst>
            </p:nvPr>
          </p:nvSpPr>
          <p:spPr>
            <a:xfrm>
              <a:off x="11658600" y="7747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2508" y="14569"/>
                  </a:lnTo>
                  <a:lnTo>
                    <a:pt x="70837" y="8183"/>
                  </a:lnTo>
                  <a:lnTo>
                    <a:pt x="115859" y="3366"/>
                  </a:lnTo>
                  <a:lnTo>
                    <a:pt x="119573" y="4361"/>
                  </a:lnTo>
                  <a:lnTo>
                    <a:pt x="122048" y="4318"/>
                  </a:lnTo>
                  <a:lnTo>
                    <a:pt x="123698" y="35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SMARTInkShape-Group625"/>
          <p:cNvGrpSpPr/>
          <p:nvPr/>
        </p:nvGrpSpPr>
        <p:grpSpPr>
          <a:xfrm>
            <a:off x="4273550" y="1698542"/>
            <a:ext cx="323851" cy="333459"/>
            <a:chOff x="4273550" y="1698542"/>
            <a:chExt cx="323851" cy="333459"/>
          </a:xfrm>
        </p:grpSpPr>
        <p:sp>
          <p:nvSpPr>
            <p:cNvPr id="749" name="SMARTInkShape-3197"/>
            <p:cNvSpPr/>
            <p:nvPr>
              <p:custDataLst>
                <p:tags r:id="rId233"/>
              </p:custDataLst>
            </p:nvPr>
          </p:nvSpPr>
          <p:spPr>
            <a:xfrm>
              <a:off x="4288728" y="1698542"/>
              <a:ext cx="67373" cy="333459"/>
            </a:xfrm>
            <a:custGeom>
              <a:avLst/>
              <a:gdLst/>
              <a:ahLst/>
              <a:cxnLst/>
              <a:rect l="0" t="0" r="0" b="0"/>
              <a:pathLst>
                <a:path w="67373" h="333459">
                  <a:moveTo>
                    <a:pt x="67372" y="22308"/>
                  </a:moveTo>
                  <a:lnTo>
                    <a:pt x="67372" y="22308"/>
                  </a:lnTo>
                  <a:lnTo>
                    <a:pt x="60630" y="18937"/>
                  </a:lnTo>
                  <a:lnTo>
                    <a:pt x="55438" y="13519"/>
                  </a:lnTo>
                  <a:lnTo>
                    <a:pt x="53066" y="10098"/>
                  </a:lnTo>
                  <a:lnTo>
                    <a:pt x="50074" y="7818"/>
                  </a:lnTo>
                  <a:lnTo>
                    <a:pt x="34433" y="487"/>
                  </a:lnTo>
                  <a:lnTo>
                    <a:pt x="31301" y="0"/>
                  </a:lnTo>
                  <a:lnTo>
                    <a:pt x="24059" y="1340"/>
                  </a:lnTo>
                  <a:lnTo>
                    <a:pt x="16136" y="9931"/>
                  </a:lnTo>
                  <a:lnTo>
                    <a:pt x="8617" y="23863"/>
                  </a:lnTo>
                  <a:lnTo>
                    <a:pt x="1123" y="53656"/>
                  </a:lnTo>
                  <a:lnTo>
                    <a:pt x="0" y="97997"/>
                  </a:lnTo>
                  <a:lnTo>
                    <a:pt x="4738" y="132853"/>
                  </a:lnTo>
                  <a:lnTo>
                    <a:pt x="11548" y="169511"/>
                  </a:lnTo>
                  <a:lnTo>
                    <a:pt x="19983" y="205559"/>
                  </a:lnTo>
                  <a:lnTo>
                    <a:pt x="34516" y="252915"/>
                  </a:lnTo>
                  <a:lnTo>
                    <a:pt x="39762" y="291955"/>
                  </a:lnTo>
                  <a:lnTo>
                    <a:pt x="40612" y="316457"/>
                  </a:lnTo>
                  <a:lnTo>
                    <a:pt x="35622" y="33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3198"/>
            <p:cNvSpPr/>
            <p:nvPr>
              <p:custDataLst>
                <p:tags r:id="rId234"/>
              </p:custDataLst>
            </p:nvPr>
          </p:nvSpPr>
          <p:spPr>
            <a:xfrm>
              <a:off x="4273550" y="19177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46877" y="114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3199"/>
            <p:cNvSpPr/>
            <p:nvPr>
              <p:custDataLst>
                <p:tags r:id="rId235"/>
              </p:custDataLst>
            </p:nvPr>
          </p:nvSpPr>
          <p:spPr>
            <a:xfrm>
              <a:off x="4421120" y="1911350"/>
              <a:ext cx="49281" cy="79899"/>
            </a:xfrm>
            <a:custGeom>
              <a:avLst/>
              <a:gdLst/>
              <a:ahLst/>
              <a:cxnLst/>
              <a:rect l="0" t="0" r="0" b="0"/>
              <a:pathLst>
                <a:path w="49281" h="79899">
                  <a:moveTo>
                    <a:pt x="17530" y="0"/>
                  </a:moveTo>
                  <a:lnTo>
                    <a:pt x="17530" y="0"/>
                  </a:lnTo>
                  <a:lnTo>
                    <a:pt x="8691" y="0"/>
                  </a:lnTo>
                  <a:lnTo>
                    <a:pt x="6698" y="1411"/>
                  </a:lnTo>
                  <a:lnTo>
                    <a:pt x="2603" y="6742"/>
                  </a:lnTo>
                  <a:lnTo>
                    <a:pt x="312" y="13815"/>
                  </a:lnTo>
                  <a:lnTo>
                    <a:pt x="0" y="23073"/>
                  </a:lnTo>
                  <a:lnTo>
                    <a:pt x="7426" y="56704"/>
                  </a:lnTo>
                  <a:lnTo>
                    <a:pt x="16810" y="72697"/>
                  </a:lnTo>
                  <a:lnTo>
                    <a:pt x="24501" y="78171"/>
                  </a:lnTo>
                  <a:lnTo>
                    <a:pt x="28527" y="79631"/>
                  </a:lnTo>
                  <a:lnTo>
                    <a:pt x="31916" y="79898"/>
                  </a:lnTo>
                  <a:lnTo>
                    <a:pt x="37565" y="78314"/>
                  </a:lnTo>
                  <a:lnTo>
                    <a:pt x="42427" y="73377"/>
                  </a:lnTo>
                  <a:lnTo>
                    <a:pt x="4928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3200"/>
            <p:cNvSpPr/>
            <p:nvPr>
              <p:custDataLst>
                <p:tags r:id="rId236"/>
              </p:custDataLst>
            </p:nvPr>
          </p:nvSpPr>
          <p:spPr>
            <a:xfrm>
              <a:off x="4502150" y="1885950"/>
              <a:ext cx="95251" cy="113067"/>
            </a:xfrm>
            <a:custGeom>
              <a:avLst/>
              <a:gdLst/>
              <a:ahLst/>
              <a:cxnLst/>
              <a:rect l="0" t="0" r="0" b="0"/>
              <a:pathLst>
                <a:path w="95251" h="113067">
                  <a:moveTo>
                    <a:pt x="0" y="0"/>
                  </a:moveTo>
                  <a:lnTo>
                    <a:pt x="0" y="0"/>
                  </a:lnTo>
                  <a:lnTo>
                    <a:pt x="23765" y="27136"/>
                  </a:lnTo>
                  <a:lnTo>
                    <a:pt x="42632" y="69312"/>
                  </a:lnTo>
                  <a:lnTo>
                    <a:pt x="50322" y="110134"/>
                  </a:lnTo>
                  <a:lnTo>
                    <a:pt x="49776" y="111522"/>
                  </a:lnTo>
                  <a:lnTo>
                    <a:pt x="48706" y="112448"/>
                  </a:lnTo>
                  <a:lnTo>
                    <a:pt x="47287" y="113066"/>
                  </a:lnTo>
                  <a:lnTo>
                    <a:pt x="45636" y="111360"/>
                  </a:lnTo>
                  <a:lnTo>
                    <a:pt x="41919" y="103821"/>
                  </a:lnTo>
                  <a:lnTo>
                    <a:pt x="39232" y="80935"/>
                  </a:lnTo>
                  <a:lnTo>
                    <a:pt x="48548" y="48440"/>
                  </a:lnTo>
                  <a:lnTo>
                    <a:pt x="60853" y="3187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3201"/>
            <p:cNvSpPr/>
            <p:nvPr>
              <p:custDataLst>
                <p:tags r:id="rId237"/>
              </p:custDataLst>
            </p:nvPr>
          </p:nvSpPr>
          <p:spPr>
            <a:xfrm>
              <a:off x="4400550" y="191770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13014" y="3371"/>
                  </a:lnTo>
                  <a:lnTo>
                    <a:pt x="24004" y="15580"/>
                  </a:lnTo>
                  <a:lnTo>
                    <a:pt x="52959" y="63080"/>
                  </a:lnTo>
                  <a:lnTo>
                    <a:pt x="698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5" name="SMARTInkShape-3202"/>
          <p:cNvSpPr/>
          <p:nvPr>
            <p:custDataLst>
              <p:tags r:id="rId5"/>
            </p:custDataLst>
          </p:nvPr>
        </p:nvSpPr>
        <p:spPr>
          <a:xfrm>
            <a:off x="5004510" y="1844386"/>
            <a:ext cx="208841" cy="195320"/>
          </a:xfrm>
          <a:custGeom>
            <a:avLst/>
            <a:gdLst/>
            <a:ahLst/>
            <a:cxnLst/>
            <a:rect l="0" t="0" r="0" b="0"/>
            <a:pathLst>
              <a:path w="208841" h="195320">
                <a:moveTo>
                  <a:pt x="43740" y="28864"/>
                </a:moveTo>
                <a:lnTo>
                  <a:pt x="43740" y="28864"/>
                </a:lnTo>
                <a:lnTo>
                  <a:pt x="34901" y="20026"/>
                </a:lnTo>
                <a:lnTo>
                  <a:pt x="32908" y="19444"/>
                </a:lnTo>
                <a:lnTo>
                  <a:pt x="30875" y="19762"/>
                </a:lnTo>
                <a:lnTo>
                  <a:pt x="19169" y="25341"/>
                </a:lnTo>
                <a:lnTo>
                  <a:pt x="7375" y="37933"/>
                </a:lnTo>
                <a:lnTo>
                  <a:pt x="2883" y="52885"/>
                </a:lnTo>
                <a:lnTo>
                  <a:pt x="0" y="94600"/>
                </a:lnTo>
                <a:lnTo>
                  <a:pt x="9569" y="142194"/>
                </a:lnTo>
                <a:lnTo>
                  <a:pt x="21699" y="169845"/>
                </a:lnTo>
                <a:lnTo>
                  <a:pt x="37680" y="186896"/>
                </a:lnTo>
                <a:lnTo>
                  <a:pt x="47161" y="193880"/>
                </a:lnTo>
                <a:lnTo>
                  <a:pt x="52371" y="195319"/>
                </a:lnTo>
                <a:lnTo>
                  <a:pt x="63804" y="195037"/>
                </a:lnTo>
                <a:lnTo>
                  <a:pt x="82140" y="187540"/>
                </a:lnTo>
                <a:lnTo>
                  <a:pt x="100979" y="166269"/>
                </a:lnTo>
                <a:lnTo>
                  <a:pt x="109853" y="124139"/>
                </a:lnTo>
                <a:lnTo>
                  <a:pt x="112483" y="81553"/>
                </a:lnTo>
                <a:lnTo>
                  <a:pt x="106520" y="45495"/>
                </a:lnTo>
                <a:lnTo>
                  <a:pt x="95816" y="22581"/>
                </a:lnTo>
                <a:lnTo>
                  <a:pt x="76965" y="6855"/>
                </a:lnTo>
                <a:lnTo>
                  <a:pt x="60248" y="0"/>
                </a:lnTo>
                <a:lnTo>
                  <a:pt x="42987" y="1340"/>
                </a:lnTo>
                <a:lnTo>
                  <a:pt x="32586" y="6283"/>
                </a:lnTo>
                <a:lnTo>
                  <a:pt x="27838" y="9576"/>
                </a:lnTo>
                <a:lnTo>
                  <a:pt x="20679" y="18881"/>
                </a:lnTo>
                <a:lnTo>
                  <a:pt x="17783" y="24325"/>
                </a:lnTo>
                <a:lnTo>
                  <a:pt x="17263" y="30777"/>
                </a:lnTo>
                <a:lnTo>
                  <a:pt x="20448" y="45472"/>
                </a:lnTo>
                <a:lnTo>
                  <a:pt x="33546" y="66240"/>
                </a:lnTo>
                <a:lnTo>
                  <a:pt x="54204" y="82428"/>
                </a:lnTo>
                <a:lnTo>
                  <a:pt x="81569" y="92791"/>
                </a:lnTo>
                <a:lnTo>
                  <a:pt x="115391" y="93588"/>
                </a:lnTo>
                <a:lnTo>
                  <a:pt x="155595" y="82614"/>
                </a:lnTo>
                <a:lnTo>
                  <a:pt x="208840" y="606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9" name="SMARTInkShape-Group627"/>
          <p:cNvGrpSpPr/>
          <p:nvPr/>
        </p:nvGrpSpPr>
        <p:grpSpPr>
          <a:xfrm>
            <a:off x="5717692" y="1841500"/>
            <a:ext cx="179523" cy="184660"/>
            <a:chOff x="5717692" y="1841500"/>
            <a:chExt cx="179523" cy="184660"/>
          </a:xfrm>
        </p:grpSpPr>
        <p:sp>
          <p:nvSpPr>
            <p:cNvPr id="756" name="SMARTInkShape-3203"/>
            <p:cNvSpPr/>
            <p:nvPr>
              <p:custDataLst>
                <p:tags r:id="rId230"/>
              </p:custDataLst>
            </p:nvPr>
          </p:nvSpPr>
          <p:spPr>
            <a:xfrm>
              <a:off x="5730679" y="1924050"/>
              <a:ext cx="16072" cy="101601"/>
            </a:xfrm>
            <a:custGeom>
              <a:avLst/>
              <a:gdLst/>
              <a:ahLst/>
              <a:cxnLst/>
              <a:rect l="0" t="0" r="0" b="0"/>
              <a:pathLst>
                <a:path w="16072" h="101601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0" y="12209"/>
                  </a:lnTo>
                  <a:lnTo>
                    <a:pt x="1275" y="30507"/>
                  </a:lnTo>
                  <a:lnTo>
                    <a:pt x="12026" y="75208"/>
                  </a:lnTo>
                  <a:lnTo>
                    <a:pt x="1607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3204"/>
            <p:cNvSpPr/>
            <p:nvPr>
              <p:custDataLst>
                <p:tags r:id="rId231"/>
              </p:custDataLst>
            </p:nvPr>
          </p:nvSpPr>
          <p:spPr>
            <a:xfrm>
              <a:off x="5717692" y="1841500"/>
              <a:ext cx="16359" cy="12701"/>
            </a:xfrm>
            <a:custGeom>
              <a:avLst/>
              <a:gdLst/>
              <a:ahLst/>
              <a:cxnLst/>
              <a:rect l="0" t="0" r="0" b="0"/>
              <a:pathLst>
                <a:path w="16359" h="127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163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3205"/>
            <p:cNvSpPr/>
            <p:nvPr>
              <p:custDataLst>
                <p:tags r:id="rId232"/>
              </p:custDataLst>
            </p:nvPr>
          </p:nvSpPr>
          <p:spPr>
            <a:xfrm>
              <a:off x="5837180" y="1893183"/>
              <a:ext cx="60035" cy="132977"/>
            </a:xfrm>
            <a:custGeom>
              <a:avLst/>
              <a:gdLst/>
              <a:ahLst/>
              <a:cxnLst/>
              <a:rect l="0" t="0" r="0" b="0"/>
              <a:pathLst>
                <a:path w="60035" h="132977">
                  <a:moveTo>
                    <a:pt x="36570" y="5467"/>
                  </a:moveTo>
                  <a:lnTo>
                    <a:pt x="36570" y="5467"/>
                  </a:lnTo>
                  <a:lnTo>
                    <a:pt x="24637" y="441"/>
                  </a:lnTo>
                  <a:lnTo>
                    <a:pt x="22265" y="0"/>
                  </a:lnTo>
                  <a:lnTo>
                    <a:pt x="12184" y="2750"/>
                  </a:lnTo>
                  <a:lnTo>
                    <a:pt x="3631" y="8033"/>
                  </a:lnTo>
                  <a:lnTo>
                    <a:pt x="764" y="12016"/>
                  </a:lnTo>
                  <a:lnTo>
                    <a:pt x="0" y="14067"/>
                  </a:lnTo>
                  <a:lnTo>
                    <a:pt x="2912" y="21989"/>
                  </a:lnTo>
                  <a:lnTo>
                    <a:pt x="21115" y="51576"/>
                  </a:lnTo>
                  <a:lnTo>
                    <a:pt x="52174" y="93189"/>
                  </a:lnTo>
                  <a:lnTo>
                    <a:pt x="59066" y="111186"/>
                  </a:lnTo>
                  <a:lnTo>
                    <a:pt x="60034" y="116163"/>
                  </a:lnTo>
                  <a:lnTo>
                    <a:pt x="57857" y="120892"/>
                  </a:lnTo>
                  <a:lnTo>
                    <a:pt x="47913" y="129910"/>
                  </a:lnTo>
                  <a:lnTo>
                    <a:pt x="43427" y="132173"/>
                  </a:lnTo>
                  <a:lnTo>
                    <a:pt x="39729" y="132976"/>
                  </a:lnTo>
                  <a:lnTo>
                    <a:pt x="3022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0" name="SMARTInkShape-Group628"/>
          <p:cNvGrpSpPr/>
          <p:nvPr/>
        </p:nvGrpSpPr>
        <p:grpSpPr>
          <a:xfrm>
            <a:off x="6703192" y="1759077"/>
            <a:ext cx="2072509" cy="652488"/>
            <a:chOff x="6703192" y="1759077"/>
            <a:chExt cx="2072509" cy="652488"/>
          </a:xfrm>
        </p:grpSpPr>
        <p:sp>
          <p:nvSpPr>
            <p:cNvPr id="760" name="SMARTInkShape-3206"/>
            <p:cNvSpPr/>
            <p:nvPr>
              <p:custDataLst>
                <p:tags r:id="rId220"/>
              </p:custDataLst>
            </p:nvPr>
          </p:nvSpPr>
          <p:spPr>
            <a:xfrm>
              <a:off x="6703192" y="1844493"/>
              <a:ext cx="129386" cy="403408"/>
            </a:xfrm>
            <a:custGeom>
              <a:avLst/>
              <a:gdLst/>
              <a:ahLst/>
              <a:cxnLst/>
              <a:rect l="0" t="0" r="0" b="0"/>
              <a:pathLst>
                <a:path w="129386" h="403408">
                  <a:moveTo>
                    <a:pt x="123058" y="41457"/>
                  </a:moveTo>
                  <a:lnTo>
                    <a:pt x="123058" y="41457"/>
                  </a:lnTo>
                  <a:lnTo>
                    <a:pt x="128084" y="29523"/>
                  </a:lnTo>
                  <a:lnTo>
                    <a:pt x="129385" y="4886"/>
                  </a:lnTo>
                  <a:lnTo>
                    <a:pt x="122660" y="439"/>
                  </a:lnTo>
                  <a:lnTo>
                    <a:pt x="119264" y="0"/>
                  </a:lnTo>
                  <a:lnTo>
                    <a:pt x="111729" y="1395"/>
                  </a:lnTo>
                  <a:lnTo>
                    <a:pt x="92811" y="12888"/>
                  </a:lnTo>
                  <a:lnTo>
                    <a:pt x="59724" y="57425"/>
                  </a:lnTo>
                  <a:lnTo>
                    <a:pt x="37759" y="90182"/>
                  </a:lnTo>
                  <a:lnTo>
                    <a:pt x="19530" y="127788"/>
                  </a:lnTo>
                  <a:lnTo>
                    <a:pt x="6491" y="168021"/>
                  </a:lnTo>
                  <a:lnTo>
                    <a:pt x="695" y="209421"/>
                  </a:lnTo>
                  <a:lnTo>
                    <a:pt x="0" y="249457"/>
                  </a:lnTo>
                  <a:lnTo>
                    <a:pt x="2748" y="287007"/>
                  </a:lnTo>
                  <a:lnTo>
                    <a:pt x="8674" y="320159"/>
                  </a:lnTo>
                  <a:lnTo>
                    <a:pt x="25418" y="347593"/>
                  </a:lnTo>
                  <a:lnTo>
                    <a:pt x="49324" y="370134"/>
                  </a:lnTo>
                  <a:lnTo>
                    <a:pt x="104008" y="403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3207"/>
            <p:cNvSpPr/>
            <p:nvPr>
              <p:custDataLst>
                <p:tags r:id="rId221"/>
              </p:custDataLst>
            </p:nvPr>
          </p:nvSpPr>
          <p:spPr>
            <a:xfrm>
              <a:off x="6949556" y="1982428"/>
              <a:ext cx="181495" cy="211939"/>
            </a:xfrm>
            <a:custGeom>
              <a:avLst/>
              <a:gdLst/>
              <a:ahLst/>
              <a:cxnLst/>
              <a:rect l="0" t="0" r="0" b="0"/>
              <a:pathLst>
                <a:path w="181495" h="211939">
                  <a:moveTo>
                    <a:pt x="117994" y="24172"/>
                  </a:moveTo>
                  <a:lnTo>
                    <a:pt x="117994" y="24172"/>
                  </a:lnTo>
                  <a:lnTo>
                    <a:pt x="117994" y="18705"/>
                  </a:lnTo>
                  <a:lnTo>
                    <a:pt x="113630" y="12927"/>
                  </a:lnTo>
                  <a:lnTo>
                    <a:pt x="111527" y="7042"/>
                  </a:lnTo>
                  <a:lnTo>
                    <a:pt x="108534" y="2918"/>
                  </a:lnTo>
                  <a:lnTo>
                    <a:pt x="102972" y="615"/>
                  </a:lnTo>
                  <a:lnTo>
                    <a:pt x="99512" y="0"/>
                  </a:lnTo>
                  <a:lnTo>
                    <a:pt x="95795" y="1002"/>
                  </a:lnTo>
                  <a:lnTo>
                    <a:pt x="48615" y="26561"/>
                  </a:lnTo>
                  <a:lnTo>
                    <a:pt x="23542" y="55114"/>
                  </a:lnTo>
                  <a:lnTo>
                    <a:pt x="9496" y="80298"/>
                  </a:lnTo>
                  <a:lnTo>
                    <a:pt x="1258" y="110495"/>
                  </a:lnTo>
                  <a:lnTo>
                    <a:pt x="0" y="154504"/>
                  </a:lnTo>
                  <a:lnTo>
                    <a:pt x="4168" y="172408"/>
                  </a:lnTo>
                  <a:lnTo>
                    <a:pt x="13077" y="187422"/>
                  </a:lnTo>
                  <a:lnTo>
                    <a:pt x="33363" y="204402"/>
                  </a:lnTo>
                  <a:lnTo>
                    <a:pt x="47219" y="210108"/>
                  </a:lnTo>
                  <a:lnTo>
                    <a:pt x="61844" y="211938"/>
                  </a:lnTo>
                  <a:lnTo>
                    <a:pt x="101860" y="205482"/>
                  </a:lnTo>
                  <a:lnTo>
                    <a:pt x="123522" y="197888"/>
                  </a:lnTo>
                  <a:lnTo>
                    <a:pt x="147619" y="181006"/>
                  </a:lnTo>
                  <a:lnTo>
                    <a:pt x="161500" y="166313"/>
                  </a:lnTo>
                  <a:lnTo>
                    <a:pt x="174472" y="138803"/>
                  </a:lnTo>
                  <a:lnTo>
                    <a:pt x="176042" y="108310"/>
                  </a:lnTo>
                  <a:lnTo>
                    <a:pt x="169547" y="67812"/>
                  </a:lnTo>
                  <a:lnTo>
                    <a:pt x="163013" y="52034"/>
                  </a:lnTo>
                  <a:lnTo>
                    <a:pt x="148031" y="34623"/>
                  </a:lnTo>
                  <a:lnTo>
                    <a:pt x="126815" y="23897"/>
                  </a:lnTo>
                  <a:lnTo>
                    <a:pt x="102655" y="16251"/>
                  </a:lnTo>
                  <a:lnTo>
                    <a:pt x="77623" y="16259"/>
                  </a:lnTo>
                  <a:lnTo>
                    <a:pt x="64538" y="20890"/>
                  </a:lnTo>
                  <a:lnTo>
                    <a:pt x="54724" y="27652"/>
                  </a:lnTo>
                  <a:lnTo>
                    <a:pt x="48011" y="35361"/>
                  </a:lnTo>
                  <a:lnTo>
                    <a:pt x="40265" y="51006"/>
                  </a:lnTo>
                  <a:lnTo>
                    <a:pt x="39469" y="61028"/>
                  </a:lnTo>
                  <a:lnTo>
                    <a:pt x="44705" y="78960"/>
                  </a:lnTo>
                  <a:lnTo>
                    <a:pt x="57238" y="91832"/>
                  </a:lnTo>
                  <a:lnTo>
                    <a:pt x="70296" y="96576"/>
                  </a:lnTo>
                  <a:lnTo>
                    <a:pt x="86211" y="97980"/>
                  </a:lnTo>
                  <a:lnTo>
                    <a:pt x="125173" y="93131"/>
                  </a:lnTo>
                  <a:lnTo>
                    <a:pt x="165820" y="83321"/>
                  </a:lnTo>
                  <a:lnTo>
                    <a:pt x="181494" y="74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3208"/>
            <p:cNvSpPr/>
            <p:nvPr>
              <p:custDataLst>
                <p:tags r:id="rId222"/>
              </p:custDataLst>
            </p:nvPr>
          </p:nvSpPr>
          <p:spPr>
            <a:xfrm>
              <a:off x="6972672" y="1759077"/>
              <a:ext cx="88529" cy="130437"/>
            </a:xfrm>
            <a:custGeom>
              <a:avLst/>
              <a:gdLst/>
              <a:ahLst/>
              <a:cxnLst/>
              <a:rect l="0" t="0" r="0" b="0"/>
              <a:pathLst>
                <a:path w="88529" h="130437">
                  <a:moveTo>
                    <a:pt x="37728" y="50673"/>
                  </a:moveTo>
                  <a:lnTo>
                    <a:pt x="37728" y="50673"/>
                  </a:lnTo>
                  <a:lnTo>
                    <a:pt x="37728" y="44584"/>
                  </a:lnTo>
                  <a:lnTo>
                    <a:pt x="28889" y="53184"/>
                  </a:lnTo>
                  <a:lnTo>
                    <a:pt x="16528" y="83201"/>
                  </a:lnTo>
                  <a:lnTo>
                    <a:pt x="881" y="130101"/>
                  </a:lnTo>
                  <a:lnTo>
                    <a:pt x="464" y="130436"/>
                  </a:lnTo>
                  <a:lnTo>
                    <a:pt x="185" y="129954"/>
                  </a:lnTo>
                  <a:lnTo>
                    <a:pt x="0" y="128927"/>
                  </a:lnTo>
                  <a:lnTo>
                    <a:pt x="12507" y="83645"/>
                  </a:lnTo>
                  <a:lnTo>
                    <a:pt x="22935" y="36148"/>
                  </a:lnTo>
                  <a:lnTo>
                    <a:pt x="31382" y="15766"/>
                  </a:lnTo>
                  <a:lnTo>
                    <a:pt x="34907" y="9759"/>
                  </a:lnTo>
                  <a:lnTo>
                    <a:pt x="36474" y="4737"/>
                  </a:lnTo>
                  <a:lnTo>
                    <a:pt x="37598" y="3116"/>
                  </a:lnTo>
                  <a:lnTo>
                    <a:pt x="39051" y="2035"/>
                  </a:lnTo>
                  <a:lnTo>
                    <a:pt x="43784" y="0"/>
                  </a:lnTo>
                  <a:lnTo>
                    <a:pt x="56931" y="29371"/>
                  </a:lnTo>
                  <a:lnTo>
                    <a:pt x="74517" y="72670"/>
                  </a:lnTo>
                  <a:lnTo>
                    <a:pt x="88528" y="107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3209"/>
            <p:cNvSpPr/>
            <p:nvPr>
              <p:custDataLst>
                <p:tags r:id="rId223"/>
              </p:custDataLst>
            </p:nvPr>
          </p:nvSpPr>
          <p:spPr>
            <a:xfrm>
              <a:off x="7290062" y="2127250"/>
              <a:ext cx="199783" cy="6349"/>
            </a:xfrm>
            <a:custGeom>
              <a:avLst/>
              <a:gdLst/>
              <a:ahLst/>
              <a:cxnLst/>
              <a:rect l="0" t="0" r="0" b="0"/>
              <a:pathLst>
                <a:path w="199783" h="6349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45597" y="4364"/>
                  </a:lnTo>
                  <a:lnTo>
                    <a:pt x="83097" y="5761"/>
                  </a:lnTo>
                  <a:lnTo>
                    <a:pt x="124077" y="6176"/>
                  </a:lnTo>
                  <a:lnTo>
                    <a:pt x="166481" y="6316"/>
                  </a:lnTo>
                  <a:lnTo>
                    <a:pt x="199782" y="6348"/>
                  </a:lnTo>
                  <a:lnTo>
                    <a:pt x="199423" y="5643"/>
                  </a:lnTo>
                  <a:lnTo>
                    <a:pt x="192881" y="1986"/>
                  </a:lnTo>
                  <a:lnTo>
                    <a:pt x="177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3210"/>
            <p:cNvSpPr/>
            <p:nvPr>
              <p:custDataLst>
                <p:tags r:id="rId224"/>
              </p:custDataLst>
            </p:nvPr>
          </p:nvSpPr>
          <p:spPr>
            <a:xfrm>
              <a:off x="7652151" y="2006686"/>
              <a:ext cx="273503" cy="234756"/>
            </a:xfrm>
            <a:custGeom>
              <a:avLst/>
              <a:gdLst/>
              <a:ahLst/>
              <a:cxnLst/>
              <a:rect l="0" t="0" r="0" b="0"/>
              <a:pathLst>
                <a:path w="273503" h="234756">
                  <a:moveTo>
                    <a:pt x="37699" y="25314"/>
                  </a:moveTo>
                  <a:lnTo>
                    <a:pt x="37699" y="25314"/>
                  </a:lnTo>
                  <a:lnTo>
                    <a:pt x="25338" y="25314"/>
                  </a:lnTo>
                  <a:lnTo>
                    <a:pt x="28470" y="21943"/>
                  </a:lnTo>
                  <a:lnTo>
                    <a:pt x="69270" y="17475"/>
                  </a:lnTo>
                  <a:lnTo>
                    <a:pt x="111259" y="12173"/>
                  </a:lnTo>
                  <a:lnTo>
                    <a:pt x="143770" y="8890"/>
                  </a:lnTo>
                  <a:lnTo>
                    <a:pt x="179386" y="7431"/>
                  </a:lnTo>
                  <a:lnTo>
                    <a:pt x="225024" y="3239"/>
                  </a:lnTo>
                  <a:lnTo>
                    <a:pt x="270863" y="206"/>
                  </a:lnTo>
                  <a:lnTo>
                    <a:pt x="273502" y="44"/>
                  </a:lnTo>
                  <a:lnTo>
                    <a:pt x="273217" y="0"/>
                  </a:lnTo>
                  <a:lnTo>
                    <a:pt x="230600" y="38608"/>
                  </a:lnTo>
                  <a:lnTo>
                    <a:pt x="187976" y="74868"/>
                  </a:lnTo>
                  <a:lnTo>
                    <a:pt x="147347" y="104639"/>
                  </a:lnTo>
                  <a:lnTo>
                    <a:pt x="99820" y="146097"/>
                  </a:lnTo>
                  <a:lnTo>
                    <a:pt x="53169" y="182540"/>
                  </a:lnTo>
                  <a:lnTo>
                    <a:pt x="6456" y="213704"/>
                  </a:lnTo>
                  <a:lnTo>
                    <a:pt x="0" y="215691"/>
                  </a:lnTo>
                  <a:lnTo>
                    <a:pt x="16934" y="215101"/>
                  </a:lnTo>
                  <a:lnTo>
                    <a:pt x="39699" y="212153"/>
                  </a:lnTo>
                  <a:lnTo>
                    <a:pt x="78195" y="215121"/>
                  </a:lnTo>
                  <a:lnTo>
                    <a:pt x="111436" y="218563"/>
                  </a:lnTo>
                  <a:lnTo>
                    <a:pt x="145496" y="222445"/>
                  </a:lnTo>
                  <a:lnTo>
                    <a:pt x="190759" y="228597"/>
                  </a:lnTo>
                  <a:lnTo>
                    <a:pt x="236845" y="234314"/>
                  </a:lnTo>
                  <a:lnTo>
                    <a:pt x="241214" y="234620"/>
                  </a:lnTo>
                  <a:lnTo>
                    <a:pt x="238451" y="234755"/>
                  </a:lnTo>
                  <a:lnTo>
                    <a:pt x="196106" y="227020"/>
                  </a:lnTo>
                  <a:lnTo>
                    <a:pt x="177399" y="222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3211"/>
            <p:cNvSpPr/>
            <p:nvPr>
              <p:custDataLst>
                <p:tags r:id="rId225"/>
              </p:custDataLst>
            </p:nvPr>
          </p:nvSpPr>
          <p:spPr>
            <a:xfrm>
              <a:off x="7971356" y="2216150"/>
              <a:ext cx="124895" cy="118713"/>
            </a:xfrm>
            <a:custGeom>
              <a:avLst/>
              <a:gdLst/>
              <a:ahLst/>
              <a:cxnLst/>
              <a:rect l="0" t="0" r="0" b="0"/>
              <a:pathLst>
                <a:path w="124895" h="118713">
                  <a:moveTo>
                    <a:pt x="124894" y="0"/>
                  </a:moveTo>
                  <a:lnTo>
                    <a:pt x="124894" y="0"/>
                  </a:lnTo>
                  <a:lnTo>
                    <a:pt x="124894" y="6742"/>
                  </a:lnTo>
                  <a:lnTo>
                    <a:pt x="121131" y="13815"/>
                  </a:lnTo>
                  <a:lnTo>
                    <a:pt x="101821" y="38378"/>
                  </a:lnTo>
                  <a:lnTo>
                    <a:pt x="64819" y="61141"/>
                  </a:lnTo>
                  <a:lnTo>
                    <a:pt x="39989" y="67270"/>
                  </a:lnTo>
                  <a:lnTo>
                    <a:pt x="18128" y="65714"/>
                  </a:lnTo>
                  <a:lnTo>
                    <a:pt x="8533" y="60721"/>
                  </a:lnTo>
                  <a:lnTo>
                    <a:pt x="4987" y="57414"/>
                  </a:lnTo>
                  <a:lnTo>
                    <a:pt x="1046" y="48095"/>
                  </a:lnTo>
                  <a:lnTo>
                    <a:pt x="0" y="38309"/>
                  </a:lnTo>
                  <a:lnTo>
                    <a:pt x="1889" y="31608"/>
                  </a:lnTo>
                  <a:lnTo>
                    <a:pt x="4084" y="29539"/>
                  </a:lnTo>
                  <a:lnTo>
                    <a:pt x="10288" y="27239"/>
                  </a:lnTo>
                  <a:lnTo>
                    <a:pt x="25085" y="25945"/>
                  </a:lnTo>
                  <a:lnTo>
                    <a:pt x="46245" y="32303"/>
                  </a:lnTo>
                  <a:lnTo>
                    <a:pt x="67018" y="46495"/>
                  </a:lnTo>
                  <a:lnTo>
                    <a:pt x="106377" y="90417"/>
                  </a:lnTo>
                  <a:lnTo>
                    <a:pt x="115931" y="110837"/>
                  </a:lnTo>
                  <a:lnTo>
                    <a:pt x="118028" y="118712"/>
                  </a:lnTo>
                  <a:lnTo>
                    <a:pt x="118200" y="118652"/>
                  </a:lnTo>
                  <a:lnTo>
                    <a:pt x="11854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3212"/>
            <p:cNvSpPr/>
            <p:nvPr>
              <p:custDataLst>
                <p:tags r:id="rId226"/>
              </p:custDataLst>
            </p:nvPr>
          </p:nvSpPr>
          <p:spPr>
            <a:xfrm>
              <a:off x="8102600" y="2216150"/>
              <a:ext cx="133351" cy="177801"/>
            </a:xfrm>
            <a:custGeom>
              <a:avLst/>
              <a:gdLst/>
              <a:ahLst/>
              <a:cxnLst/>
              <a:rect l="0" t="0" r="0" b="0"/>
              <a:pathLst>
                <a:path w="133351" h="177801">
                  <a:moveTo>
                    <a:pt x="133350" y="0"/>
                  </a:moveTo>
                  <a:lnTo>
                    <a:pt x="133350" y="0"/>
                  </a:lnTo>
                  <a:lnTo>
                    <a:pt x="129979" y="0"/>
                  </a:lnTo>
                  <a:lnTo>
                    <a:pt x="121140" y="3371"/>
                  </a:lnTo>
                  <a:lnTo>
                    <a:pt x="109584" y="15580"/>
                  </a:lnTo>
                  <a:lnTo>
                    <a:pt x="81253" y="59891"/>
                  </a:lnTo>
                  <a:lnTo>
                    <a:pt x="52530" y="98326"/>
                  </a:lnTo>
                  <a:lnTo>
                    <a:pt x="25741" y="13800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3213"/>
            <p:cNvSpPr/>
            <p:nvPr>
              <p:custDataLst>
                <p:tags r:id="rId227"/>
              </p:custDataLst>
            </p:nvPr>
          </p:nvSpPr>
          <p:spPr>
            <a:xfrm>
              <a:off x="8186033" y="2312644"/>
              <a:ext cx="157868" cy="98921"/>
            </a:xfrm>
            <a:custGeom>
              <a:avLst/>
              <a:gdLst/>
              <a:ahLst/>
              <a:cxnLst/>
              <a:rect l="0" t="0" r="0" b="0"/>
              <a:pathLst>
                <a:path w="157868" h="98921">
                  <a:moveTo>
                    <a:pt x="5467" y="24156"/>
                  </a:moveTo>
                  <a:lnTo>
                    <a:pt x="5467" y="24156"/>
                  </a:lnTo>
                  <a:lnTo>
                    <a:pt x="2096" y="20785"/>
                  </a:lnTo>
                  <a:lnTo>
                    <a:pt x="441" y="17248"/>
                  </a:lnTo>
                  <a:lnTo>
                    <a:pt x="0" y="15317"/>
                  </a:lnTo>
                  <a:lnTo>
                    <a:pt x="410" y="13325"/>
                  </a:lnTo>
                  <a:lnTo>
                    <a:pt x="2749" y="9229"/>
                  </a:lnTo>
                  <a:lnTo>
                    <a:pt x="11404" y="2957"/>
                  </a:lnTo>
                  <a:lnTo>
                    <a:pt x="26276" y="0"/>
                  </a:lnTo>
                  <a:lnTo>
                    <a:pt x="44088" y="2496"/>
                  </a:lnTo>
                  <a:lnTo>
                    <a:pt x="67659" y="14024"/>
                  </a:lnTo>
                  <a:lnTo>
                    <a:pt x="74971" y="19182"/>
                  </a:lnTo>
                  <a:lnTo>
                    <a:pt x="76498" y="22957"/>
                  </a:lnTo>
                  <a:lnTo>
                    <a:pt x="76312" y="32795"/>
                  </a:lnTo>
                  <a:lnTo>
                    <a:pt x="68233" y="44223"/>
                  </a:lnTo>
                  <a:lnTo>
                    <a:pt x="25776" y="79514"/>
                  </a:lnTo>
                  <a:lnTo>
                    <a:pt x="9478" y="91143"/>
                  </a:lnTo>
                  <a:lnTo>
                    <a:pt x="9552" y="92097"/>
                  </a:lnTo>
                  <a:lnTo>
                    <a:pt x="11013" y="92734"/>
                  </a:lnTo>
                  <a:lnTo>
                    <a:pt x="48932" y="98920"/>
                  </a:lnTo>
                  <a:lnTo>
                    <a:pt x="95427" y="96701"/>
                  </a:lnTo>
                  <a:lnTo>
                    <a:pt x="141142" y="94538"/>
                  </a:lnTo>
                  <a:lnTo>
                    <a:pt x="157867" y="94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3214"/>
            <p:cNvSpPr/>
            <p:nvPr>
              <p:custDataLst>
                <p:tags r:id="rId228"/>
              </p:custDataLst>
            </p:nvPr>
          </p:nvSpPr>
          <p:spPr>
            <a:xfrm>
              <a:off x="8496300" y="2057742"/>
              <a:ext cx="109245" cy="181981"/>
            </a:xfrm>
            <a:custGeom>
              <a:avLst/>
              <a:gdLst/>
              <a:ahLst/>
              <a:cxnLst/>
              <a:rect l="0" t="0" r="0" b="0"/>
              <a:pathLst>
                <a:path w="109245" h="181981">
                  <a:moveTo>
                    <a:pt x="88900" y="25058"/>
                  </a:moveTo>
                  <a:lnTo>
                    <a:pt x="88900" y="25058"/>
                  </a:lnTo>
                  <a:lnTo>
                    <a:pt x="88898" y="12697"/>
                  </a:lnTo>
                  <a:lnTo>
                    <a:pt x="67852" y="3550"/>
                  </a:lnTo>
                  <a:lnTo>
                    <a:pt x="26107" y="0"/>
                  </a:lnTo>
                  <a:lnTo>
                    <a:pt x="9930" y="3130"/>
                  </a:lnTo>
                  <a:lnTo>
                    <a:pt x="4413" y="6610"/>
                  </a:lnTo>
                  <a:lnTo>
                    <a:pt x="2942" y="8526"/>
                  </a:lnTo>
                  <a:lnTo>
                    <a:pt x="1307" y="14418"/>
                  </a:lnTo>
                  <a:lnTo>
                    <a:pt x="871" y="17964"/>
                  </a:lnTo>
                  <a:lnTo>
                    <a:pt x="4150" y="25668"/>
                  </a:lnTo>
                  <a:lnTo>
                    <a:pt x="28194" y="52080"/>
                  </a:lnTo>
                  <a:lnTo>
                    <a:pt x="71637" y="91167"/>
                  </a:lnTo>
                  <a:lnTo>
                    <a:pt x="99287" y="120274"/>
                  </a:lnTo>
                  <a:lnTo>
                    <a:pt x="107158" y="136050"/>
                  </a:lnTo>
                  <a:lnTo>
                    <a:pt x="109244" y="148706"/>
                  </a:lnTo>
                  <a:lnTo>
                    <a:pt x="108812" y="154057"/>
                  </a:lnTo>
                  <a:lnTo>
                    <a:pt x="102689" y="163765"/>
                  </a:lnTo>
                  <a:lnTo>
                    <a:pt x="98092" y="168329"/>
                  </a:lnTo>
                  <a:lnTo>
                    <a:pt x="74768" y="178124"/>
                  </a:lnTo>
                  <a:lnTo>
                    <a:pt x="36693" y="181980"/>
                  </a:lnTo>
                  <a:lnTo>
                    <a:pt x="0" y="177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3215"/>
            <p:cNvSpPr/>
            <p:nvPr>
              <p:custDataLst>
                <p:tags r:id="rId229"/>
              </p:custDataLst>
            </p:nvPr>
          </p:nvSpPr>
          <p:spPr>
            <a:xfrm>
              <a:off x="8609317" y="2095403"/>
              <a:ext cx="166384" cy="152498"/>
            </a:xfrm>
            <a:custGeom>
              <a:avLst/>
              <a:gdLst/>
              <a:ahLst/>
              <a:cxnLst/>
              <a:rect l="0" t="0" r="0" b="0"/>
              <a:pathLst>
                <a:path w="166384" h="152498">
                  <a:moveTo>
                    <a:pt x="52083" y="76297"/>
                  </a:moveTo>
                  <a:lnTo>
                    <a:pt x="52083" y="76297"/>
                  </a:lnTo>
                  <a:lnTo>
                    <a:pt x="41148" y="76297"/>
                  </a:lnTo>
                  <a:lnTo>
                    <a:pt x="66132" y="74415"/>
                  </a:lnTo>
                  <a:lnTo>
                    <a:pt x="99662" y="64760"/>
                  </a:lnTo>
                  <a:lnTo>
                    <a:pt x="108037" y="57999"/>
                  </a:lnTo>
                  <a:lnTo>
                    <a:pt x="112229" y="46528"/>
                  </a:lnTo>
                  <a:lnTo>
                    <a:pt x="113347" y="39517"/>
                  </a:lnTo>
                  <a:lnTo>
                    <a:pt x="110827" y="26084"/>
                  </a:lnTo>
                  <a:lnTo>
                    <a:pt x="108179" y="19538"/>
                  </a:lnTo>
                  <a:lnTo>
                    <a:pt x="97711" y="8502"/>
                  </a:lnTo>
                  <a:lnTo>
                    <a:pt x="90968" y="3584"/>
                  </a:lnTo>
                  <a:lnTo>
                    <a:pt x="74069" y="0"/>
                  </a:lnTo>
                  <a:lnTo>
                    <a:pt x="54798" y="2171"/>
                  </a:lnTo>
                  <a:lnTo>
                    <a:pt x="26233" y="15293"/>
                  </a:lnTo>
                  <a:lnTo>
                    <a:pt x="13312" y="26606"/>
                  </a:lnTo>
                  <a:lnTo>
                    <a:pt x="4748" y="42453"/>
                  </a:lnTo>
                  <a:lnTo>
                    <a:pt x="0" y="60550"/>
                  </a:lnTo>
                  <a:lnTo>
                    <a:pt x="2702" y="93282"/>
                  </a:lnTo>
                  <a:lnTo>
                    <a:pt x="7557" y="107129"/>
                  </a:lnTo>
                  <a:lnTo>
                    <a:pt x="16772" y="120339"/>
                  </a:lnTo>
                  <a:lnTo>
                    <a:pt x="40601" y="136305"/>
                  </a:lnTo>
                  <a:lnTo>
                    <a:pt x="79552" y="148567"/>
                  </a:lnTo>
                  <a:lnTo>
                    <a:pt x="123765" y="151980"/>
                  </a:lnTo>
                  <a:lnTo>
                    <a:pt x="166383" y="152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1" name="SMARTInkShape-3216"/>
          <p:cNvSpPr/>
          <p:nvPr>
            <p:custDataLst>
              <p:tags r:id="rId6"/>
            </p:custDataLst>
          </p:nvPr>
        </p:nvSpPr>
        <p:spPr>
          <a:xfrm>
            <a:off x="9004300" y="2362200"/>
            <a:ext cx="31751" cy="31751"/>
          </a:xfrm>
          <a:custGeom>
            <a:avLst/>
            <a:gdLst/>
            <a:ahLst/>
            <a:cxnLst/>
            <a:rect l="0" t="0" r="0" b="0"/>
            <a:pathLst>
              <a:path w="31751" h="31751">
                <a:moveTo>
                  <a:pt x="31750" y="0"/>
                </a:moveTo>
                <a:lnTo>
                  <a:pt x="31750" y="0"/>
                </a:lnTo>
                <a:lnTo>
                  <a:pt x="0" y="31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5" name="SMARTInkShape-Group630"/>
          <p:cNvGrpSpPr/>
          <p:nvPr/>
        </p:nvGrpSpPr>
        <p:grpSpPr>
          <a:xfrm>
            <a:off x="9458744" y="1910075"/>
            <a:ext cx="2101432" cy="699515"/>
            <a:chOff x="9458744" y="1910075"/>
            <a:chExt cx="2101432" cy="699515"/>
          </a:xfrm>
        </p:grpSpPr>
        <p:sp>
          <p:nvSpPr>
            <p:cNvPr id="772" name="SMARTInkShape-3217"/>
            <p:cNvSpPr/>
            <p:nvPr>
              <p:custDataLst>
                <p:tags r:id="rId207"/>
              </p:custDataLst>
            </p:nvPr>
          </p:nvSpPr>
          <p:spPr>
            <a:xfrm>
              <a:off x="10384451" y="2387600"/>
              <a:ext cx="127870" cy="133351"/>
            </a:xfrm>
            <a:custGeom>
              <a:avLst/>
              <a:gdLst/>
              <a:ahLst/>
              <a:cxnLst/>
              <a:rect l="0" t="0" r="0" b="0"/>
              <a:pathLst>
                <a:path w="127870" h="133351">
                  <a:moveTo>
                    <a:pt x="118449" y="0"/>
                  </a:moveTo>
                  <a:lnTo>
                    <a:pt x="118449" y="0"/>
                  </a:lnTo>
                  <a:lnTo>
                    <a:pt x="121819" y="0"/>
                  </a:lnTo>
                  <a:lnTo>
                    <a:pt x="125356" y="1881"/>
                  </a:lnTo>
                  <a:lnTo>
                    <a:pt x="127288" y="3371"/>
                  </a:lnTo>
                  <a:lnTo>
                    <a:pt x="127869" y="6481"/>
                  </a:lnTo>
                  <a:lnTo>
                    <a:pt x="126632" y="15580"/>
                  </a:lnTo>
                  <a:lnTo>
                    <a:pt x="118601" y="32603"/>
                  </a:lnTo>
                  <a:lnTo>
                    <a:pt x="92399" y="61682"/>
                  </a:lnTo>
                  <a:lnTo>
                    <a:pt x="64086" y="80601"/>
                  </a:lnTo>
                  <a:lnTo>
                    <a:pt x="34764" y="89890"/>
                  </a:lnTo>
                  <a:lnTo>
                    <a:pt x="13455" y="88801"/>
                  </a:lnTo>
                  <a:lnTo>
                    <a:pt x="5226" y="85799"/>
                  </a:lnTo>
                  <a:lnTo>
                    <a:pt x="2751" y="82599"/>
                  </a:lnTo>
                  <a:lnTo>
                    <a:pt x="0" y="73400"/>
                  </a:lnTo>
                  <a:lnTo>
                    <a:pt x="660" y="66018"/>
                  </a:lnTo>
                  <a:lnTo>
                    <a:pt x="1821" y="63062"/>
                  </a:lnTo>
                  <a:lnTo>
                    <a:pt x="4009" y="61091"/>
                  </a:lnTo>
                  <a:lnTo>
                    <a:pt x="10201" y="58902"/>
                  </a:lnTo>
                  <a:lnTo>
                    <a:pt x="21621" y="57669"/>
                  </a:lnTo>
                  <a:lnTo>
                    <a:pt x="40684" y="67417"/>
                  </a:lnTo>
                  <a:lnTo>
                    <a:pt x="85680" y="101944"/>
                  </a:lnTo>
                  <a:lnTo>
                    <a:pt x="114551" y="127751"/>
                  </a:lnTo>
                  <a:lnTo>
                    <a:pt x="12479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3218"/>
            <p:cNvSpPr/>
            <p:nvPr>
              <p:custDataLst>
                <p:tags r:id="rId208"/>
              </p:custDataLst>
            </p:nvPr>
          </p:nvSpPr>
          <p:spPr>
            <a:xfrm>
              <a:off x="10103113" y="2178180"/>
              <a:ext cx="260088" cy="241171"/>
            </a:xfrm>
            <a:custGeom>
              <a:avLst/>
              <a:gdLst/>
              <a:ahLst/>
              <a:cxnLst/>
              <a:rect l="0" t="0" r="0" b="0"/>
              <a:pathLst>
                <a:path w="260088" h="241171">
                  <a:moveTo>
                    <a:pt x="6087" y="31620"/>
                  </a:moveTo>
                  <a:lnTo>
                    <a:pt x="6087" y="31620"/>
                  </a:lnTo>
                  <a:lnTo>
                    <a:pt x="0" y="25531"/>
                  </a:lnTo>
                  <a:lnTo>
                    <a:pt x="39911" y="16491"/>
                  </a:lnTo>
                  <a:lnTo>
                    <a:pt x="80315" y="7382"/>
                  </a:lnTo>
                  <a:lnTo>
                    <a:pt x="126153" y="2096"/>
                  </a:lnTo>
                  <a:lnTo>
                    <a:pt x="167252" y="529"/>
                  </a:lnTo>
                  <a:lnTo>
                    <a:pt x="212743" y="0"/>
                  </a:lnTo>
                  <a:lnTo>
                    <a:pt x="239787" y="601"/>
                  </a:lnTo>
                  <a:lnTo>
                    <a:pt x="247067" y="3252"/>
                  </a:lnTo>
                  <a:lnTo>
                    <a:pt x="248584" y="5653"/>
                  </a:lnTo>
                  <a:lnTo>
                    <a:pt x="248891" y="8664"/>
                  </a:lnTo>
                  <a:lnTo>
                    <a:pt x="248389" y="12083"/>
                  </a:lnTo>
                  <a:lnTo>
                    <a:pt x="237571" y="30378"/>
                  </a:lnTo>
                  <a:lnTo>
                    <a:pt x="193134" y="77021"/>
                  </a:lnTo>
                  <a:lnTo>
                    <a:pt x="148476" y="118591"/>
                  </a:lnTo>
                  <a:lnTo>
                    <a:pt x="102025" y="160068"/>
                  </a:lnTo>
                  <a:lnTo>
                    <a:pt x="55420" y="201449"/>
                  </a:lnTo>
                  <a:lnTo>
                    <a:pt x="26738" y="233041"/>
                  </a:lnTo>
                  <a:lnTo>
                    <a:pt x="27615" y="233634"/>
                  </a:lnTo>
                  <a:lnTo>
                    <a:pt x="46324" y="234664"/>
                  </a:lnTo>
                  <a:lnTo>
                    <a:pt x="93796" y="229773"/>
                  </a:lnTo>
                  <a:lnTo>
                    <a:pt x="138379" y="230737"/>
                  </a:lnTo>
                  <a:lnTo>
                    <a:pt x="171423" y="233711"/>
                  </a:lnTo>
                  <a:lnTo>
                    <a:pt x="211709" y="238646"/>
                  </a:lnTo>
                  <a:lnTo>
                    <a:pt x="260087" y="241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219"/>
            <p:cNvSpPr/>
            <p:nvPr>
              <p:custDataLst>
                <p:tags r:id="rId209"/>
              </p:custDataLst>
            </p:nvPr>
          </p:nvSpPr>
          <p:spPr>
            <a:xfrm>
              <a:off x="9865417" y="2209800"/>
              <a:ext cx="15184" cy="158751"/>
            </a:xfrm>
            <a:custGeom>
              <a:avLst/>
              <a:gdLst/>
              <a:ahLst/>
              <a:cxnLst/>
              <a:rect l="0" t="0" r="0" b="0"/>
              <a:pathLst>
                <a:path w="15184" h="158751">
                  <a:moveTo>
                    <a:pt x="15183" y="0"/>
                  </a:moveTo>
                  <a:lnTo>
                    <a:pt x="15183" y="0"/>
                  </a:lnTo>
                  <a:lnTo>
                    <a:pt x="8440" y="0"/>
                  </a:lnTo>
                  <a:lnTo>
                    <a:pt x="3250" y="1881"/>
                  </a:lnTo>
                  <a:lnTo>
                    <a:pt x="877" y="3371"/>
                  </a:lnTo>
                  <a:lnTo>
                    <a:pt x="0" y="5775"/>
                  </a:lnTo>
                  <a:lnTo>
                    <a:pt x="4157" y="45779"/>
                  </a:lnTo>
                  <a:lnTo>
                    <a:pt x="7909" y="85321"/>
                  </a:lnTo>
                  <a:lnTo>
                    <a:pt x="6830" y="130719"/>
                  </a:lnTo>
                  <a:lnTo>
                    <a:pt x="248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220"/>
            <p:cNvSpPr/>
            <p:nvPr>
              <p:custDataLst>
                <p:tags r:id="rId210"/>
              </p:custDataLst>
            </p:nvPr>
          </p:nvSpPr>
          <p:spPr>
            <a:xfrm>
              <a:off x="9781691" y="2298700"/>
              <a:ext cx="168760" cy="1"/>
            </a:xfrm>
            <a:custGeom>
              <a:avLst/>
              <a:gdLst/>
              <a:ahLst/>
              <a:cxnLst/>
              <a:rect l="0" t="0" r="0" b="0"/>
              <a:pathLst>
                <a:path w="1687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6658" y="0"/>
                  </a:lnTo>
                  <a:lnTo>
                    <a:pt x="75759" y="0"/>
                  </a:lnTo>
                  <a:lnTo>
                    <a:pt x="114862" y="0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221"/>
            <p:cNvSpPr/>
            <p:nvPr>
              <p:custDataLst>
                <p:tags r:id="rId211"/>
              </p:custDataLst>
            </p:nvPr>
          </p:nvSpPr>
          <p:spPr>
            <a:xfrm>
              <a:off x="10515600" y="2413000"/>
              <a:ext cx="127001" cy="177801"/>
            </a:xfrm>
            <a:custGeom>
              <a:avLst/>
              <a:gdLst/>
              <a:ahLst/>
              <a:cxnLst/>
              <a:rect l="0" t="0" r="0" b="0"/>
              <a:pathLst>
                <a:path w="127001" h="177801">
                  <a:moveTo>
                    <a:pt x="127000" y="0"/>
                  </a:moveTo>
                  <a:lnTo>
                    <a:pt x="127000" y="0"/>
                  </a:lnTo>
                  <a:lnTo>
                    <a:pt x="88332" y="42341"/>
                  </a:lnTo>
                  <a:lnTo>
                    <a:pt x="57073" y="88039"/>
                  </a:lnTo>
                  <a:lnTo>
                    <a:pt x="31735" y="128659"/>
                  </a:lnTo>
                  <a:lnTo>
                    <a:pt x="1331" y="175565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222"/>
            <p:cNvSpPr/>
            <p:nvPr>
              <p:custDataLst>
                <p:tags r:id="rId212"/>
              </p:custDataLst>
            </p:nvPr>
          </p:nvSpPr>
          <p:spPr>
            <a:xfrm>
              <a:off x="10617198" y="2527739"/>
              <a:ext cx="127003" cy="81851"/>
            </a:xfrm>
            <a:custGeom>
              <a:avLst/>
              <a:gdLst/>
              <a:ahLst/>
              <a:cxnLst/>
              <a:rect l="0" t="0" r="0" b="0"/>
              <a:pathLst>
                <a:path w="127003" h="81851">
                  <a:moveTo>
                    <a:pt x="2" y="24961"/>
                  </a:moveTo>
                  <a:lnTo>
                    <a:pt x="2" y="24961"/>
                  </a:lnTo>
                  <a:lnTo>
                    <a:pt x="0" y="12752"/>
                  </a:lnTo>
                  <a:lnTo>
                    <a:pt x="1413" y="9766"/>
                  </a:lnTo>
                  <a:lnTo>
                    <a:pt x="6745" y="4567"/>
                  </a:lnTo>
                  <a:lnTo>
                    <a:pt x="13816" y="1786"/>
                  </a:lnTo>
                  <a:lnTo>
                    <a:pt x="29857" y="0"/>
                  </a:lnTo>
                  <a:lnTo>
                    <a:pt x="42402" y="3062"/>
                  </a:lnTo>
                  <a:lnTo>
                    <a:pt x="48949" y="8408"/>
                  </a:lnTo>
                  <a:lnTo>
                    <a:pt x="51685" y="11809"/>
                  </a:lnTo>
                  <a:lnTo>
                    <a:pt x="52801" y="16193"/>
                  </a:lnTo>
                  <a:lnTo>
                    <a:pt x="52161" y="26709"/>
                  </a:lnTo>
                  <a:lnTo>
                    <a:pt x="45761" y="38438"/>
                  </a:lnTo>
                  <a:lnTo>
                    <a:pt x="19095" y="68102"/>
                  </a:lnTo>
                  <a:lnTo>
                    <a:pt x="2795" y="80127"/>
                  </a:lnTo>
                  <a:lnTo>
                    <a:pt x="2569" y="80788"/>
                  </a:lnTo>
                  <a:lnTo>
                    <a:pt x="3124" y="81229"/>
                  </a:lnTo>
                  <a:lnTo>
                    <a:pt x="9158" y="81850"/>
                  </a:lnTo>
                  <a:lnTo>
                    <a:pt x="54601" y="77062"/>
                  </a:lnTo>
                  <a:lnTo>
                    <a:pt x="90028" y="74265"/>
                  </a:lnTo>
                  <a:lnTo>
                    <a:pt x="127002" y="69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223"/>
            <p:cNvSpPr/>
            <p:nvPr>
              <p:custDataLst>
                <p:tags r:id="rId213"/>
              </p:custDataLst>
            </p:nvPr>
          </p:nvSpPr>
          <p:spPr>
            <a:xfrm>
              <a:off x="10937980" y="2349500"/>
              <a:ext cx="15771" cy="1"/>
            </a:xfrm>
            <a:custGeom>
              <a:avLst/>
              <a:gdLst/>
              <a:ahLst/>
              <a:cxnLst/>
              <a:rect l="0" t="0" r="0" b="0"/>
              <a:pathLst>
                <a:path w="15771" h="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15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3224"/>
            <p:cNvSpPr/>
            <p:nvPr>
              <p:custDataLst>
                <p:tags r:id="rId214"/>
              </p:custDataLst>
            </p:nvPr>
          </p:nvSpPr>
          <p:spPr>
            <a:xfrm>
              <a:off x="11064536" y="2242995"/>
              <a:ext cx="80705" cy="186532"/>
            </a:xfrm>
            <a:custGeom>
              <a:avLst/>
              <a:gdLst/>
              <a:ahLst/>
              <a:cxnLst/>
              <a:rect l="0" t="0" r="0" b="0"/>
              <a:pathLst>
                <a:path w="80705" h="186532">
                  <a:moveTo>
                    <a:pt x="73364" y="49355"/>
                  </a:moveTo>
                  <a:lnTo>
                    <a:pt x="73364" y="49355"/>
                  </a:lnTo>
                  <a:lnTo>
                    <a:pt x="71483" y="28633"/>
                  </a:lnTo>
                  <a:lnTo>
                    <a:pt x="66457" y="14522"/>
                  </a:lnTo>
                  <a:lnTo>
                    <a:pt x="61827" y="8474"/>
                  </a:lnTo>
                  <a:lnTo>
                    <a:pt x="55067" y="3434"/>
                  </a:lnTo>
                  <a:lnTo>
                    <a:pt x="39956" y="0"/>
                  </a:lnTo>
                  <a:lnTo>
                    <a:pt x="22072" y="2354"/>
                  </a:lnTo>
                  <a:lnTo>
                    <a:pt x="11527" y="9416"/>
                  </a:lnTo>
                  <a:lnTo>
                    <a:pt x="6741" y="14262"/>
                  </a:lnTo>
                  <a:lnTo>
                    <a:pt x="1420" y="25292"/>
                  </a:lnTo>
                  <a:lnTo>
                    <a:pt x="0" y="31196"/>
                  </a:lnTo>
                  <a:lnTo>
                    <a:pt x="2187" y="43401"/>
                  </a:lnTo>
                  <a:lnTo>
                    <a:pt x="18461" y="71854"/>
                  </a:lnTo>
                  <a:lnTo>
                    <a:pt x="55167" y="113030"/>
                  </a:lnTo>
                  <a:lnTo>
                    <a:pt x="69508" y="129866"/>
                  </a:lnTo>
                  <a:lnTo>
                    <a:pt x="78236" y="146756"/>
                  </a:lnTo>
                  <a:lnTo>
                    <a:pt x="80704" y="159907"/>
                  </a:lnTo>
                  <a:lnTo>
                    <a:pt x="80374" y="165390"/>
                  </a:lnTo>
                  <a:lnTo>
                    <a:pt x="74363" y="175245"/>
                  </a:lnTo>
                  <a:lnTo>
                    <a:pt x="69796" y="179848"/>
                  </a:lnTo>
                  <a:lnTo>
                    <a:pt x="57198" y="184963"/>
                  </a:lnTo>
                  <a:lnTo>
                    <a:pt x="43601" y="186531"/>
                  </a:lnTo>
                  <a:lnTo>
                    <a:pt x="32855" y="184876"/>
                  </a:lnTo>
                  <a:lnTo>
                    <a:pt x="25258" y="179907"/>
                  </a:lnTo>
                  <a:lnTo>
                    <a:pt x="22244" y="176606"/>
                  </a:lnTo>
                  <a:lnTo>
                    <a:pt x="18893" y="167294"/>
                  </a:lnTo>
                  <a:lnTo>
                    <a:pt x="16214" y="150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3225"/>
            <p:cNvSpPr/>
            <p:nvPr>
              <p:custDataLst>
                <p:tags r:id="rId215"/>
              </p:custDataLst>
            </p:nvPr>
          </p:nvSpPr>
          <p:spPr>
            <a:xfrm>
              <a:off x="11175020" y="2279499"/>
              <a:ext cx="127981" cy="111749"/>
            </a:xfrm>
            <a:custGeom>
              <a:avLst/>
              <a:gdLst/>
              <a:ahLst/>
              <a:cxnLst/>
              <a:rect l="0" t="0" r="0" b="0"/>
              <a:pathLst>
                <a:path w="127981" h="111749">
                  <a:moveTo>
                    <a:pt x="7330" y="57301"/>
                  </a:moveTo>
                  <a:lnTo>
                    <a:pt x="7330" y="57301"/>
                  </a:lnTo>
                  <a:lnTo>
                    <a:pt x="40738" y="57301"/>
                  </a:lnTo>
                  <a:lnTo>
                    <a:pt x="50635" y="53538"/>
                  </a:lnTo>
                  <a:lnTo>
                    <a:pt x="59737" y="46456"/>
                  </a:lnTo>
                  <a:lnTo>
                    <a:pt x="68488" y="36253"/>
                  </a:lnTo>
                  <a:lnTo>
                    <a:pt x="70679" y="30569"/>
                  </a:lnTo>
                  <a:lnTo>
                    <a:pt x="71233" y="18609"/>
                  </a:lnTo>
                  <a:lnTo>
                    <a:pt x="67578" y="3347"/>
                  </a:lnTo>
                  <a:lnTo>
                    <a:pt x="63721" y="870"/>
                  </a:lnTo>
                  <a:lnTo>
                    <a:pt x="51913" y="0"/>
                  </a:lnTo>
                  <a:lnTo>
                    <a:pt x="32770" y="3477"/>
                  </a:lnTo>
                  <a:lnTo>
                    <a:pt x="20048" y="12683"/>
                  </a:lnTo>
                  <a:lnTo>
                    <a:pt x="8749" y="26887"/>
                  </a:lnTo>
                  <a:lnTo>
                    <a:pt x="1375" y="44960"/>
                  </a:lnTo>
                  <a:lnTo>
                    <a:pt x="0" y="74968"/>
                  </a:lnTo>
                  <a:lnTo>
                    <a:pt x="6187" y="90083"/>
                  </a:lnTo>
                  <a:lnTo>
                    <a:pt x="10800" y="96089"/>
                  </a:lnTo>
                  <a:lnTo>
                    <a:pt x="25336" y="104643"/>
                  </a:lnTo>
                  <a:lnTo>
                    <a:pt x="51471" y="111545"/>
                  </a:lnTo>
                  <a:lnTo>
                    <a:pt x="69280" y="111748"/>
                  </a:lnTo>
                  <a:lnTo>
                    <a:pt x="105697" y="100381"/>
                  </a:lnTo>
                  <a:lnTo>
                    <a:pt x="127980" y="8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226"/>
            <p:cNvSpPr/>
            <p:nvPr>
              <p:custDataLst>
                <p:tags r:id="rId216"/>
              </p:custDataLst>
            </p:nvPr>
          </p:nvSpPr>
          <p:spPr>
            <a:xfrm>
              <a:off x="11347450" y="2098192"/>
              <a:ext cx="109900" cy="340209"/>
            </a:xfrm>
            <a:custGeom>
              <a:avLst/>
              <a:gdLst/>
              <a:ahLst/>
              <a:cxnLst/>
              <a:rect l="0" t="0" r="0" b="0"/>
              <a:pathLst>
                <a:path w="109900" h="340209">
                  <a:moveTo>
                    <a:pt x="25400" y="3658"/>
                  </a:moveTo>
                  <a:lnTo>
                    <a:pt x="25400" y="3658"/>
                  </a:lnTo>
                  <a:lnTo>
                    <a:pt x="25400" y="0"/>
                  </a:lnTo>
                  <a:lnTo>
                    <a:pt x="25400" y="1562"/>
                  </a:lnTo>
                  <a:lnTo>
                    <a:pt x="49885" y="40419"/>
                  </a:lnTo>
                  <a:lnTo>
                    <a:pt x="67328" y="72913"/>
                  </a:lnTo>
                  <a:lnTo>
                    <a:pt x="84487" y="110873"/>
                  </a:lnTo>
                  <a:lnTo>
                    <a:pt x="99637" y="155026"/>
                  </a:lnTo>
                  <a:lnTo>
                    <a:pt x="109899" y="200755"/>
                  </a:lnTo>
                  <a:lnTo>
                    <a:pt x="109758" y="242245"/>
                  </a:lnTo>
                  <a:lnTo>
                    <a:pt x="99345" y="276208"/>
                  </a:lnTo>
                  <a:lnTo>
                    <a:pt x="81549" y="303297"/>
                  </a:lnTo>
                  <a:lnTo>
                    <a:pt x="57177" y="322392"/>
                  </a:lnTo>
                  <a:lnTo>
                    <a:pt x="33642" y="332290"/>
                  </a:lnTo>
                  <a:lnTo>
                    <a:pt x="0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227"/>
            <p:cNvSpPr/>
            <p:nvPr>
              <p:custDataLst>
                <p:tags r:id="rId217"/>
              </p:custDataLst>
            </p:nvPr>
          </p:nvSpPr>
          <p:spPr>
            <a:xfrm>
              <a:off x="11550650" y="2438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228"/>
            <p:cNvSpPr/>
            <p:nvPr>
              <p:custDataLst>
                <p:tags r:id="rId218"/>
              </p:custDataLst>
            </p:nvPr>
          </p:nvSpPr>
          <p:spPr>
            <a:xfrm>
              <a:off x="9458744" y="2130271"/>
              <a:ext cx="180557" cy="225337"/>
            </a:xfrm>
            <a:custGeom>
              <a:avLst/>
              <a:gdLst/>
              <a:ahLst/>
              <a:cxnLst/>
              <a:rect l="0" t="0" r="0" b="0"/>
              <a:pathLst>
                <a:path w="180557" h="225337">
                  <a:moveTo>
                    <a:pt x="98006" y="54129"/>
                  </a:moveTo>
                  <a:lnTo>
                    <a:pt x="98006" y="54129"/>
                  </a:lnTo>
                  <a:lnTo>
                    <a:pt x="103032" y="42196"/>
                  </a:lnTo>
                  <a:lnTo>
                    <a:pt x="103473" y="39823"/>
                  </a:lnTo>
                  <a:lnTo>
                    <a:pt x="104473" y="38242"/>
                  </a:lnTo>
                  <a:lnTo>
                    <a:pt x="105847" y="37188"/>
                  </a:lnTo>
                  <a:lnTo>
                    <a:pt x="107465" y="36485"/>
                  </a:lnTo>
                  <a:lnTo>
                    <a:pt x="108545" y="35310"/>
                  </a:lnTo>
                  <a:lnTo>
                    <a:pt x="109747" y="32124"/>
                  </a:lnTo>
                  <a:lnTo>
                    <a:pt x="109360" y="30993"/>
                  </a:lnTo>
                  <a:lnTo>
                    <a:pt x="108397" y="30238"/>
                  </a:lnTo>
                  <a:lnTo>
                    <a:pt x="105445" y="29400"/>
                  </a:lnTo>
                  <a:lnTo>
                    <a:pt x="101785" y="29027"/>
                  </a:lnTo>
                  <a:lnTo>
                    <a:pt x="89012" y="32188"/>
                  </a:lnTo>
                  <a:lnTo>
                    <a:pt x="68451" y="44335"/>
                  </a:lnTo>
                  <a:lnTo>
                    <a:pt x="44486" y="68082"/>
                  </a:lnTo>
                  <a:lnTo>
                    <a:pt x="20537" y="109122"/>
                  </a:lnTo>
                  <a:lnTo>
                    <a:pt x="4495" y="148426"/>
                  </a:lnTo>
                  <a:lnTo>
                    <a:pt x="0" y="174356"/>
                  </a:lnTo>
                  <a:lnTo>
                    <a:pt x="1767" y="194346"/>
                  </a:lnTo>
                  <a:lnTo>
                    <a:pt x="7961" y="209581"/>
                  </a:lnTo>
                  <a:lnTo>
                    <a:pt x="17770" y="221056"/>
                  </a:lnTo>
                  <a:lnTo>
                    <a:pt x="24760" y="223975"/>
                  </a:lnTo>
                  <a:lnTo>
                    <a:pt x="41933" y="225336"/>
                  </a:lnTo>
                  <a:lnTo>
                    <a:pt x="71436" y="218765"/>
                  </a:lnTo>
                  <a:lnTo>
                    <a:pt x="112304" y="194469"/>
                  </a:lnTo>
                  <a:lnTo>
                    <a:pt x="130701" y="181413"/>
                  </a:lnTo>
                  <a:lnTo>
                    <a:pt x="144522" y="162911"/>
                  </a:lnTo>
                  <a:lnTo>
                    <a:pt x="150183" y="152050"/>
                  </a:lnTo>
                  <a:lnTo>
                    <a:pt x="154592" y="126813"/>
                  </a:lnTo>
                  <a:lnTo>
                    <a:pt x="152083" y="98427"/>
                  </a:lnTo>
                  <a:lnTo>
                    <a:pt x="135508" y="52830"/>
                  </a:lnTo>
                  <a:lnTo>
                    <a:pt x="123142" y="27681"/>
                  </a:lnTo>
                  <a:lnTo>
                    <a:pt x="106826" y="12271"/>
                  </a:lnTo>
                  <a:lnTo>
                    <a:pt x="88521" y="3775"/>
                  </a:lnTo>
                  <a:lnTo>
                    <a:pt x="70977" y="0"/>
                  </a:lnTo>
                  <a:lnTo>
                    <a:pt x="41863" y="4616"/>
                  </a:lnTo>
                  <a:lnTo>
                    <a:pt x="26957" y="13073"/>
                  </a:lnTo>
                  <a:lnTo>
                    <a:pt x="16333" y="23887"/>
                  </a:lnTo>
                  <a:lnTo>
                    <a:pt x="9261" y="35749"/>
                  </a:lnTo>
                  <a:lnTo>
                    <a:pt x="8502" y="41876"/>
                  </a:lnTo>
                  <a:lnTo>
                    <a:pt x="11423" y="54328"/>
                  </a:lnTo>
                  <a:lnTo>
                    <a:pt x="21190" y="65036"/>
                  </a:lnTo>
                  <a:lnTo>
                    <a:pt x="27744" y="69867"/>
                  </a:lnTo>
                  <a:lnTo>
                    <a:pt x="46317" y="75234"/>
                  </a:lnTo>
                  <a:lnTo>
                    <a:pt x="92735" y="78681"/>
                  </a:lnTo>
                  <a:lnTo>
                    <a:pt x="133446" y="72536"/>
                  </a:lnTo>
                  <a:lnTo>
                    <a:pt x="180556" y="54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229"/>
            <p:cNvSpPr/>
            <p:nvPr>
              <p:custDataLst>
                <p:tags r:id="rId219"/>
              </p:custDataLst>
            </p:nvPr>
          </p:nvSpPr>
          <p:spPr>
            <a:xfrm>
              <a:off x="9464592" y="1910075"/>
              <a:ext cx="104859" cy="102876"/>
            </a:xfrm>
            <a:custGeom>
              <a:avLst/>
              <a:gdLst/>
              <a:ahLst/>
              <a:cxnLst/>
              <a:rect l="0" t="0" r="0" b="0"/>
              <a:pathLst>
                <a:path w="104859" h="102876">
                  <a:moveTo>
                    <a:pt x="22308" y="7625"/>
                  </a:moveTo>
                  <a:lnTo>
                    <a:pt x="22308" y="7625"/>
                  </a:lnTo>
                  <a:lnTo>
                    <a:pt x="22308" y="3967"/>
                  </a:lnTo>
                  <a:lnTo>
                    <a:pt x="22308" y="5529"/>
                  </a:lnTo>
                  <a:lnTo>
                    <a:pt x="6299" y="51165"/>
                  </a:lnTo>
                  <a:lnTo>
                    <a:pt x="2276" y="67092"/>
                  </a:lnTo>
                  <a:lnTo>
                    <a:pt x="487" y="70553"/>
                  </a:lnTo>
                  <a:lnTo>
                    <a:pt x="0" y="72860"/>
                  </a:lnTo>
                  <a:lnTo>
                    <a:pt x="381" y="74399"/>
                  </a:lnTo>
                  <a:lnTo>
                    <a:pt x="1340" y="75424"/>
                  </a:lnTo>
                  <a:lnTo>
                    <a:pt x="1978" y="75402"/>
                  </a:lnTo>
                  <a:lnTo>
                    <a:pt x="2405" y="74682"/>
                  </a:lnTo>
                  <a:lnTo>
                    <a:pt x="2690" y="73496"/>
                  </a:lnTo>
                  <a:lnTo>
                    <a:pt x="24885" y="30042"/>
                  </a:lnTo>
                  <a:lnTo>
                    <a:pt x="33096" y="15471"/>
                  </a:lnTo>
                  <a:lnTo>
                    <a:pt x="43332" y="5703"/>
                  </a:lnTo>
                  <a:lnTo>
                    <a:pt x="53522" y="421"/>
                  </a:lnTo>
                  <a:lnTo>
                    <a:pt x="57229" y="0"/>
                  </a:lnTo>
                  <a:lnTo>
                    <a:pt x="60405" y="425"/>
                  </a:lnTo>
                  <a:lnTo>
                    <a:pt x="67697" y="8423"/>
                  </a:lnTo>
                  <a:lnTo>
                    <a:pt x="91706" y="51030"/>
                  </a:lnTo>
                  <a:lnTo>
                    <a:pt x="104858" y="10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6" name="SMARTInkShape-3230"/>
          <p:cNvSpPr/>
          <p:nvPr>
            <p:custDataLst>
              <p:tags r:id="rId7"/>
            </p:custDataLst>
          </p:nvPr>
        </p:nvSpPr>
        <p:spPr>
          <a:xfrm>
            <a:off x="4900580" y="84678"/>
            <a:ext cx="3938470" cy="1070089"/>
          </a:xfrm>
          <a:custGeom>
            <a:avLst/>
            <a:gdLst/>
            <a:ahLst/>
            <a:cxnLst/>
            <a:rect l="0" t="0" r="0" b="0"/>
            <a:pathLst>
              <a:path w="3938470" h="1070089">
                <a:moveTo>
                  <a:pt x="408020" y="804322"/>
                </a:moveTo>
                <a:lnTo>
                  <a:pt x="408020" y="804322"/>
                </a:lnTo>
                <a:lnTo>
                  <a:pt x="411391" y="800951"/>
                </a:lnTo>
                <a:lnTo>
                  <a:pt x="414927" y="799296"/>
                </a:lnTo>
                <a:lnTo>
                  <a:pt x="416858" y="798855"/>
                </a:lnTo>
                <a:lnTo>
                  <a:pt x="456630" y="804996"/>
                </a:lnTo>
                <a:lnTo>
                  <a:pt x="497447" y="810872"/>
                </a:lnTo>
                <a:lnTo>
                  <a:pt x="533138" y="814994"/>
                </a:lnTo>
                <a:lnTo>
                  <a:pt x="574871" y="819178"/>
                </a:lnTo>
                <a:lnTo>
                  <a:pt x="619289" y="823390"/>
                </a:lnTo>
                <a:lnTo>
                  <a:pt x="641999" y="825500"/>
                </a:lnTo>
                <a:lnTo>
                  <a:pt x="667017" y="828319"/>
                </a:lnTo>
                <a:lnTo>
                  <a:pt x="693574" y="831609"/>
                </a:lnTo>
                <a:lnTo>
                  <a:pt x="721156" y="835213"/>
                </a:lnTo>
                <a:lnTo>
                  <a:pt x="750832" y="839027"/>
                </a:lnTo>
                <a:lnTo>
                  <a:pt x="781906" y="842981"/>
                </a:lnTo>
                <a:lnTo>
                  <a:pt x="813911" y="847028"/>
                </a:lnTo>
                <a:lnTo>
                  <a:pt x="846536" y="851137"/>
                </a:lnTo>
                <a:lnTo>
                  <a:pt x="879574" y="855288"/>
                </a:lnTo>
                <a:lnTo>
                  <a:pt x="912890" y="859466"/>
                </a:lnTo>
                <a:lnTo>
                  <a:pt x="947799" y="862957"/>
                </a:lnTo>
                <a:lnTo>
                  <a:pt x="983772" y="865990"/>
                </a:lnTo>
                <a:lnTo>
                  <a:pt x="1020455" y="868717"/>
                </a:lnTo>
                <a:lnTo>
                  <a:pt x="1056199" y="871241"/>
                </a:lnTo>
                <a:lnTo>
                  <a:pt x="1091317" y="873629"/>
                </a:lnTo>
                <a:lnTo>
                  <a:pt x="1126018" y="875927"/>
                </a:lnTo>
                <a:lnTo>
                  <a:pt x="1162557" y="878164"/>
                </a:lnTo>
                <a:lnTo>
                  <a:pt x="1200322" y="880361"/>
                </a:lnTo>
                <a:lnTo>
                  <a:pt x="1238905" y="882531"/>
                </a:lnTo>
                <a:lnTo>
                  <a:pt x="1277327" y="884684"/>
                </a:lnTo>
                <a:lnTo>
                  <a:pt x="1315641" y="886824"/>
                </a:lnTo>
                <a:lnTo>
                  <a:pt x="1353883" y="888957"/>
                </a:lnTo>
                <a:lnTo>
                  <a:pt x="1391374" y="891084"/>
                </a:lnTo>
                <a:lnTo>
                  <a:pt x="1428362" y="893208"/>
                </a:lnTo>
                <a:lnTo>
                  <a:pt x="1465014" y="895329"/>
                </a:lnTo>
                <a:lnTo>
                  <a:pt x="1501444" y="897449"/>
                </a:lnTo>
                <a:lnTo>
                  <a:pt x="1537725" y="899568"/>
                </a:lnTo>
                <a:lnTo>
                  <a:pt x="1573907" y="901686"/>
                </a:lnTo>
                <a:lnTo>
                  <a:pt x="1611433" y="903804"/>
                </a:lnTo>
                <a:lnTo>
                  <a:pt x="1649856" y="905921"/>
                </a:lnTo>
                <a:lnTo>
                  <a:pt x="1688877" y="908038"/>
                </a:lnTo>
                <a:lnTo>
                  <a:pt x="1727591" y="910155"/>
                </a:lnTo>
                <a:lnTo>
                  <a:pt x="1766100" y="912272"/>
                </a:lnTo>
                <a:lnTo>
                  <a:pt x="1804474" y="914388"/>
                </a:lnTo>
                <a:lnTo>
                  <a:pt x="1842756" y="917211"/>
                </a:lnTo>
                <a:lnTo>
                  <a:pt x="1880977" y="920503"/>
                </a:lnTo>
                <a:lnTo>
                  <a:pt x="1919159" y="924110"/>
                </a:lnTo>
                <a:lnTo>
                  <a:pt x="1954490" y="927219"/>
                </a:lnTo>
                <a:lnTo>
                  <a:pt x="1987923" y="929998"/>
                </a:lnTo>
                <a:lnTo>
                  <a:pt x="2020087" y="932556"/>
                </a:lnTo>
                <a:lnTo>
                  <a:pt x="2053527" y="935672"/>
                </a:lnTo>
                <a:lnTo>
                  <a:pt x="2087813" y="939161"/>
                </a:lnTo>
                <a:lnTo>
                  <a:pt x="2122665" y="942898"/>
                </a:lnTo>
                <a:lnTo>
                  <a:pt x="2156483" y="947506"/>
                </a:lnTo>
                <a:lnTo>
                  <a:pt x="2189613" y="952695"/>
                </a:lnTo>
                <a:lnTo>
                  <a:pt x="2222281" y="958271"/>
                </a:lnTo>
                <a:lnTo>
                  <a:pt x="2255351" y="963399"/>
                </a:lnTo>
                <a:lnTo>
                  <a:pt x="2288684" y="968229"/>
                </a:lnTo>
                <a:lnTo>
                  <a:pt x="2322196" y="972860"/>
                </a:lnTo>
                <a:lnTo>
                  <a:pt x="2354415" y="977358"/>
                </a:lnTo>
                <a:lnTo>
                  <a:pt x="2385774" y="981768"/>
                </a:lnTo>
                <a:lnTo>
                  <a:pt x="2416555" y="986120"/>
                </a:lnTo>
                <a:lnTo>
                  <a:pt x="2447660" y="989726"/>
                </a:lnTo>
                <a:lnTo>
                  <a:pt x="2478980" y="992836"/>
                </a:lnTo>
                <a:lnTo>
                  <a:pt x="2510443" y="995614"/>
                </a:lnTo>
                <a:lnTo>
                  <a:pt x="2541296" y="998878"/>
                </a:lnTo>
                <a:lnTo>
                  <a:pt x="2571743" y="1002465"/>
                </a:lnTo>
                <a:lnTo>
                  <a:pt x="2601919" y="1006267"/>
                </a:lnTo>
                <a:lnTo>
                  <a:pt x="2631208" y="1010213"/>
                </a:lnTo>
                <a:lnTo>
                  <a:pt x="2659906" y="1014255"/>
                </a:lnTo>
                <a:lnTo>
                  <a:pt x="2688210" y="1018361"/>
                </a:lnTo>
                <a:lnTo>
                  <a:pt x="2715547" y="1022509"/>
                </a:lnTo>
                <a:lnTo>
                  <a:pt x="2742237" y="1026685"/>
                </a:lnTo>
                <a:lnTo>
                  <a:pt x="2768498" y="1030881"/>
                </a:lnTo>
                <a:lnTo>
                  <a:pt x="2795178" y="1035089"/>
                </a:lnTo>
                <a:lnTo>
                  <a:pt x="2822138" y="1039306"/>
                </a:lnTo>
                <a:lnTo>
                  <a:pt x="2849280" y="1043528"/>
                </a:lnTo>
                <a:lnTo>
                  <a:pt x="2875138" y="1046342"/>
                </a:lnTo>
                <a:lnTo>
                  <a:pt x="2900137" y="1048219"/>
                </a:lnTo>
                <a:lnTo>
                  <a:pt x="2924565" y="1049470"/>
                </a:lnTo>
                <a:lnTo>
                  <a:pt x="2949317" y="1051715"/>
                </a:lnTo>
                <a:lnTo>
                  <a:pt x="2974284" y="1054623"/>
                </a:lnTo>
                <a:lnTo>
                  <a:pt x="2999396" y="1057973"/>
                </a:lnTo>
                <a:lnTo>
                  <a:pt x="3046113" y="1061694"/>
                </a:lnTo>
                <a:lnTo>
                  <a:pt x="3090395" y="1063349"/>
                </a:lnTo>
                <a:lnTo>
                  <a:pt x="3133594" y="1064084"/>
                </a:lnTo>
                <a:lnTo>
                  <a:pt x="3172549" y="1066292"/>
                </a:lnTo>
                <a:lnTo>
                  <a:pt x="3207972" y="1068920"/>
                </a:lnTo>
                <a:lnTo>
                  <a:pt x="3240177" y="1070088"/>
                </a:lnTo>
                <a:lnTo>
                  <a:pt x="3272836" y="1068725"/>
                </a:lnTo>
                <a:lnTo>
                  <a:pt x="3319193" y="1065873"/>
                </a:lnTo>
                <a:lnTo>
                  <a:pt x="3361620" y="1065028"/>
                </a:lnTo>
                <a:lnTo>
                  <a:pt x="3399827" y="1062896"/>
                </a:lnTo>
                <a:lnTo>
                  <a:pt x="3441392" y="1055855"/>
                </a:lnTo>
                <a:lnTo>
                  <a:pt x="3483574" y="1043305"/>
                </a:lnTo>
                <a:lnTo>
                  <a:pt x="3529716" y="1027687"/>
                </a:lnTo>
                <a:lnTo>
                  <a:pt x="3570547" y="1007390"/>
                </a:lnTo>
                <a:lnTo>
                  <a:pt x="3595787" y="991020"/>
                </a:lnTo>
                <a:lnTo>
                  <a:pt x="3639473" y="956352"/>
                </a:lnTo>
                <a:lnTo>
                  <a:pt x="3685738" y="926362"/>
                </a:lnTo>
                <a:lnTo>
                  <a:pt x="3724932" y="904452"/>
                </a:lnTo>
                <a:lnTo>
                  <a:pt x="3765944" y="878205"/>
                </a:lnTo>
                <a:lnTo>
                  <a:pt x="3804907" y="848085"/>
                </a:lnTo>
                <a:lnTo>
                  <a:pt x="3843262" y="814937"/>
                </a:lnTo>
                <a:lnTo>
                  <a:pt x="3877675" y="776423"/>
                </a:lnTo>
                <a:lnTo>
                  <a:pt x="3901981" y="733732"/>
                </a:lnTo>
                <a:lnTo>
                  <a:pt x="3913165" y="703098"/>
                </a:lnTo>
                <a:lnTo>
                  <a:pt x="3922837" y="668317"/>
                </a:lnTo>
                <a:lnTo>
                  <a:pt x="3929960" y="631692"/>
                </a:lnTo>
                <a:lnTo>
                  <a:pt x="3934771" y="594953"/>
                </a:lnTo>
                <a:lnTo>
                  <a:pt x="3936906" y="559810"/>
                </a:lnTo>
                <a:lnTo>
                  <a:pt x="3937860" y="525376"/>
                </a:lnTo>
                <a:lnTo>
                  <a:pt x="3938281" y="491257"/>
                </a:lnTo>
                <a:lnTo>
                  <a:pt x="3938469" y="457278"/>
                </a:lnTo>
                <a:lnTo>
                  <a:pt x="3935204" y="409786"/>
                </a:lnTo>
                <a:lnTo>
                  <a:pt x="3923026" y="364435"/>
                </a:lnTo>
                <a:lnTo>
                  <a:pt x="3906012" y="323089"/>
                </a:lnTo>
                <a:lnTo>
                  <a:pt x="3880824" y="284027"/>
                </a:lnTo>
                <a:lnTo>
                  <a:pt x="3844278" y="249013"/>
                </a:lnTo>
                <a:lnTo>
                  <a:pt x="3798796" y="216296"/>
                </a:lnTo>
                <a:lnTo>
                  <a:pt x="3762411" y="194903"/>
                </a:lnTo>
                <a:lnTo>
                  <a:pt x="3721310" y="174341"/>
                </a:lnTo>
                <a:lnTo>
                  <a:pt x="3674821" y="155795"/>
                </a:lnTo>
                <a:lnTo>
                  <a:pt x="3649160" y="147604"/>
                </a:lnTo>
                <a:lnTo>
                  <a:pt x="3622174" y="140027"/>
                </a:lnTo>
                <a:lnTo>
                  <a:pt x="3594306" y="132859"/>
                </a:lnTo>
                <a:lnTo>
                  <a:pt x="3565850" y="125963"/>
                </a:lnTo>
                <a:lnTo>
                  <a:pt x="3537000" y="119249"/>
                </a:lnTo>
                <a:lnTo>
                  <a:pt x="3507890" y="112657"/>
                </a:lnTo>
                <a:lnTo>
                  <a:pt x="3476489" y="106851"/>
                </a:lnTo>
                <a:lnTo>
                  <a:pt x="3443560" y="101569"/>
                </a:lnTo>
                <a:lnTo>
                  <a:pt x="3409614" y="96637"/>
                </a:lnTo>
                <a:lnTo>
                  <a:pt x="3375693" y="91937"/>
                </a:lnTo>
                <a:lnTo>
                  <a:pt x="3341791" y="87393"/>
                </a:lnTo>
                <a:lnTo>
                  <a:pt x="3307900" y="82953"/>
                </a:lnTo>
                <a:lnTo>
                  <a:pt x="3273312" y="78581"/>
                </a:lnTo>
                <a:lnTo>
                  <a:pt x="3238258" y="74256"/>
                </a:lnTo>
                <a:lnTo>
                  <a:pt x="3202896" y="69961"/>
                </a:lnTo>
                <a:lnTo>
                  <a:pt x="3166621" y="65687"/>
                </a:lnTo>
                <a:lnTo>
                  <a:pt x="3129737" y="61427"/>
                </a:lnTo>
                <a:lnTo>
                  <a:pt x="3092448" y="57175"/>
                </a:lnTo>
                <a:lnTo>
                  <a:pt x="3053477" y="53635"/>
                </a:lnTo>
                <a:lnTo>
                  <a:pt x="3013386" y="50570"/>
                </a:lnTo>
                <a:lnTo>
                  <a:pt x="2972547" y="47820"/>
                </a:lnTo>
                <a:lnTo>
                  <a:pt x="2930505" y="45988"/>
                </a:lnTo>
                <a:lnTo>
                  <a:pt x="2887659" y="44766"/>
                </a:lnTo>
                <a:lnTo>
                  <a:pt x="2844280" y="43951"/>
                </a:lnTo>
                <a:lnTo>
                  <a:pt x="2799838" y="42703"/>
                </a:lnTo>
                <a:lnTo>
                  <a:pt x="2754688" y="41165"/>
                </a:lnTo>
                <a:lnTo>
                  <a:pt x="2709066" y="39434"/>
                </a:lnTo>
                <a:lnTo>
                  <a:pt x="2661717" y="37574"/>
                </a:lnTo>
                <a:lnTo>
                  <a:pt x="2613217" y="35629"/>
                </a:lnTo>
                <a:lnTo>
                  <a:pt x="2563953" y="33627"/>
                </a:lnTo>
                <a:lnTo>
                  <a:pt x="2513469" y="32292"/>
                </a:lnTo>
                <a:lnTo>
                  <a:pt x="2462175" y="31402"/>
                </a:lnTo>
                <a:lnTo>
                  <a:pt x="2410340" y="30809"/>
                </a:lnTo>
                <a:lnTo>
                  <a:pt x="2358144" y="30413"/>
                </a:lnTo>
                <a:lnTo>
                  <a:pt x="2305708" y="30149"/>
                </a:lnTo>
                <a:lnTo>
                  <a:pt x="2253112" y="29974"/>
                </a:lnTo>
                <a:lnTo>
                  <a:pt x="2198998" y="29856"/>
                </a:lnTo>
                <a:lnTo>
                  <a:pt x="2143871" y="29778"/>
                </a:lnTo>
                <a:lnTo>
                  <a:pt x="2088072" y="29726"/>
                </a:lnTo>
                <a:lnTo>
                  <a:pt x="2032527" y="29691"/>
                </a:lnTo>
                <a:lnTo>
                  <a:pt x="1977151" y="29668"/>
                </a:lnTo>
                <a:lnTo>
                  <a:pt x="1921891" y="29653"/>
                </a:lnTo>
                <a:lnTo>
                  <a:pt x="1866001" y="30348"/>
                </a:lnTo>
                <a:lnTo>
                  <a:pt x="1809690" y="31517"/>
                </a:lnTo>
                <a:lnTo>
                  <a:pt x="1753100" y="33002"/>
                </a:lnTo>
                <a:lnTo>
                  <a:pt x="1697734" y="33992"/>
                </a:lnTo>
                <a:lnTo>
                  <a:pt x="1643186" y="34652"/>
                </a:lnTo>
                <a:lnTo>
                  <a:pt x="1589180" y="35092"/>
                </a:lnTo>
                <a:lnTo>
                  <a:pt x="1535538" y="35385"/>
                </a:lnTo>
                <a:lnTo>
                  <a:pt x="1482139" y="35581"/>
                </a:lnTo>
                <a:lnTo>
                  <a:pt x="1428898" y="35711"/>
                </a:lnTo>
                <a:lnTo>
                  <a:pt x="1376472" y="35093"/>
                </a:lnTo>
                <a:lnTo>
                  <a:pt x="1324588" y="33975"/>
                </a:lnTo>
                <a:lnTo>
                  <a:pt x="1273066" y="32524"/>
                </a:lnTo>
                <a:lnTo>
                  <a:pt x="1221783" y="30851"/>
                </a:lnTo>
                <a:lnTo>
                  <a:pt x="1170662" y="29030"/>
                </a:lnTo>
                <a:lnTo>
                  <a:pt x="1119649" y="27111"/>
                </a:lnTo>
                <a:lnTo>
                  <a:pt x="1070116" y="25126"/>
                </a:lnTo>
                <a:lnTo>
                  <a:pt x="1021573" y="23097"/>
                </a:lnTo>
                <a:lnTo>
                  <a:pt x="973689" y="21038"/>
                </a:lnTo>
                <a:lnTo>
                  <a:pt x="926949" y="18961"/>
                </a:lnTo>
                <a:lnTo>
                  <a:pt x="880973" y="16870"/>
                </a:lnTo>
                <a:lnTo>
                  <a:pt x="835505" y="14771"/>
                </a:lnTo>
                <a:lnTo>
                  <a:pt x="791788" y="11960"/>
                </a:lnTo>
                <a:lnTo>
                  <a:pt x="749238" y="8675"/>
                </a:lnTo>
                <a:lnTo>
                  <a:pt x="707465" y="5074"/>
                </a:lnTo>
                <a:lnTo>
                  <a:pt x="666917" y="2673"/>
                </a:lnTo>
                <a:lnTo>
                  <a:pt x="627184" y="1073"/>
                </a:lnTo>
                <a:lnTo>
                  <a:pt x="587995" y="6"/>
                </a:lnTo>
                <a:lnTo>
                  <a:pt x="549170" y="0"/>
                </a:lnTo>
                <a:lnTo>
                  <a:pt x="510587" y="702"/>
                </a:lnTo>
                <a:lnTo>
                  <a:pt x="472165" y="1875"/>
                </a:lnTo>
                <a:lnTo>
                  <a:pt x="435966" y="4069"/>
                </a:lnTo>
                <a:lnTo>
                  <a:pt x="401251" y="6942"/>
                </a:lnTo>
                <a:lnTo>
                  <a:pt x="367524" y="10269"/>
                </a:lnTo>
                <a:lnTo>
                  <a:pt x="335161" y="14603"/>
                </a:lnTo>
                <a:lnTo>
                  <a:pt x="303709" y="19609"/>
                </a:lnTo>
                <a:lnTo>
                  <a:pt x="272862" y="25064"/>
                </a:lnTo>
                <a:lnTo>
                  <a:pt x="244537" y="31522"/>
                </a:lnTo>
                <a:lnTo>
                  <a:pt x="217892" y="38650"/>
                </a:lnTo>
                <a:lnTo>
                  <a:pt x="192368" y="46224"/>
                </a:lnTo>
                <a:lnTo>
                  <a:pt x="147075" y="67810"/>
                </a:lnTo>
                <a:lnTo>
                  <a:pt x="107190" y="94572"/>
                </a:lnTo>
                <a:lnTo>
                  <a:pt x="72997" y="125281"/>
                </a:lnTo>
                <a:lnTo>
                  <a:pt x="45103" y="159626"/>
                </a:lnTo>
                <a:lnTo>
                  <a:pt x="23767" y="196057"/>
                </a:lnTo>
                <a:lnTo>
                  <a:pt x="11934" y="233415"/>
                </a:lnTo>
                <a:lnTo>
                  <a:pt x="4323" y="271186"/>
                </a:lnTo>
                <a:lnTo>
                  <a:pt x="0" y="309845"/>
                </a:lnTo>
                <a:lnTo>
                  <a:pt x="429" y="350545"/>
                </a:lnTo>
                <a:lnTo>
                  <a:pt x="4854" y="392153"/>
                </a:lnTo>
                <a:lnTo>
                  <a:pt x="12229" y="435574"/>
                </a:lnTo>
                <a:lnTo>
                  <a:pt x="22563" y="483095"/>
                </a:lnTo>
                <a:lnTo>
                  <a:pt x="34211" y="530556"/>
                </a:lnTo>
                <a:lnTo>
                  <a:pt x="47855" y="576815"/>
                </a:lnTo>
                <a:lnTo>
                  <a:pt x="65678" y="620893"/>
                </a:lnTo>
                <a:lnTo>
                  <a:pt x="83477" y="662120"/>
                </a:lnTo>
                <a:lnTo>
                  <a:pt x="101501" y="700905"/>
                </a:lnTo>
                <a:lnTo>
                  <a:pt x="121270" y="736957"/>
                </a:lnTo>
                <a:lnTo>
                  <a:pt x="152234" y="782245"/>
                </a:lnTo>
                <a:lnTo>
                  <a:pt x="194302" y="829699"/>
                </a:lnTo>
                <a:lnTo>
                  <a:pt x="234702" y="863218"/>
                </a:lnTo>
                <a:lnTo>
                  <a:pt x="273438" y="887217"/>
                </a:lnTo>
                <a:lnTo>
                  <a:pt x="309992" y="901496"/>
                </a:lnTo>
                <a:lnTo>
                  <a:pt x="337269" y="903905"/>
                </a:lnTo>
                <a:lnTo>
                  <a:pt x="373651" y="898347"/>
                </a:lnTo>
                <a:lnTo>
                  <a:pt x="406150" y="886798"/>
                </a:lnTo>
                <a:lnTo>
                  <a:pt x="443643" y="872257"/>
                </a:lnTo>
                <a:lnTo>
                  <a:pt x="484530" y="855682"/>
                </a:lnTo>
                <a:lnTo>
                  <a:pt x="528573" y="836556"/>
                </a:lnTo>
                <a:lnTo>
                  <a:pt x="552594" y="825811"/>
                </a:lnTo>
                <a:lnTo>
                  <a:pt x="577781" y="814415"/>
                </a:lnTo>
                <a:lnTo>
                  <a:pt x="603744" y="802584"/>
                </a:lnTo>
                <a:lnTo>
                  <a:pt x="628814" y="791169"/>
                </a:lnTo>
                <a:lnTo>
                  <a:pt x="653288" y="780031"/>
                </a:lnTo>
                <a:lnTo>
                  <a:pt x="699767" y="758248"/>
                </a:lnTo>
                <a:lnTo>
                  <a:pt x="741591" y="736808"/>
                </a:lnTo>
                <a:lnTo>
                  <a:pt x="782670" y="71542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SMARTInkShape-3231"/>
          <p:cNvSpPr/>
          <p:nvPr>
            <p:custDataLst>
              <p:tags r:id="rId8"/>
            </p:custDataLst>
          </p:nvPr>
        </p:nvSpPr>
        <p:spPr>
          <a:xfrm>
            <a:off x="8019407" y="914400"/>
            <a:ext cx="400887" cy="49623"/>
          </a:xfrm>
          <a:custGeom>
            <a:avLst/>
            <a:gdLst/>
            <a:ahLst/>
            <a:cxnLst/>
            <a:rect l="0" t="0" r="0" b="0"/>
            <a:pathLst>
              <a:path w="400887" h="49623">
                <a:moveTo>
                  <a:pt x="26043" y="0"/>
                </a:moveTo>
                <a:lnTo>
                  <a:pt x="26043" y="0"/>
                </a:lnTo>
                <a:lnTo>
                  <a:pt x="736" y="10126"/>
                </a:lnTo>
                <a:lnTo>
                  <a:pt x="0" y="10984"/>
                </a:lnTo>
                <a:lnTo>
                  <a:pt x="214" y="11556"/>
                </a:lnTo>
                <a:lnTo>
                  <a:pt x="14000" y="15732"/>
                </a:lnTo>
                <a:lnTo>
                  <a:pt x="56184" y="18067"/>
                </a:lnTo>
                <a:lnTo>
                  <a:pt x="99176" y="20494"/>
                </a:lnTo>
                <a:lnTo>
                  <a:pt x="123481" y="22130"/>
                </a:lnTo>
                <a:lnTo>
                  <a:pt x="148857" y="23220"/>
                </a:lnTo>
                <a:lnTo>
                  <a:pt x="174947" y="23947"/>
                </a:lnTo>
                <a:lnTo>
                  <a:pt x="201513" y="24431"/>
                </a:lnTo>
                <a:lnTo>
                  <a:pt x="228394" y="24754"/>
                </a:lnTo>
                <a:lnTo>
                  <a:pt x="255489" y="24969"/>
                </a:lnTo>
                <a:lnTo>
                  <a:pt x="282723" y="25113"/>
                </a:lnTo>
                <a:lnTo>
                  <a:pt x="328035" y="27154"/>
                </a:lnTo>
                <a:lnTo>
                  <a:pt x="363463" y="29707"/>
                </a:lnTo>
                <a:lnTo>
                  <a:pt x="400886" y="31481"/>
                </a:lnTo>
                <a:lnTo>
                  <a:pt x="400821" y="30865"/>
                </a:lnTo>
                <a:lnTo>
                  <a:pt x="395105" y="28299"/>
                </a:lnTo>
                <a:lnTo>
                  <a:pt x="363133" y="26259"/>
                </a:lnTo>
                <a:lnTo>
                  <a:pt x="328025" y="27663"/>
                </a:lnTo>
                <a:lnTo>
                  <a:pt x="287257" y="29934"/>
                </a:lnTo>
                <a:lnTo>
                  <a:pt x="245619" y="30943"/>
                </a:lnTo>
                <a:lnTo>
                  <a:pt x="205477" y="31391"/>
                </a:lnTo>
                <a:lnTo>
                  <a:pt x="168585" y="31591"/>
                </a:lnTo>
                <a:lnTo>
                  <a:pt x="127545" y="31703"/>
                </a:lnTo>
                <a:lnTo>
                  <a:pt x="113959" y="31729"/>
                </a:lnTo>
                <a:lnTo>
                  <a:pt x="112170" y="31030"/>
                </a:lnTo>
                <a:lnTo>
                  <a:pt x="113094" y="29859"/>
                </a:lnTo>
                <a:lnTo>
                  <a:pt x="115827" y="28373"/>
                </a:lnTo>
                <a:lnTo>
                  <a:pt x="150013" y="22910"/>
                </a:lnTo>
                <a:lnTo>
                  <a:pt x="188385" y="18884"/>
                </a:lnTo>
                <a:lnTo>
                  <a:pt x="231545" y="15448"/>
                </a:lnTo>
                <a:lnTo>
                  <a:pt x="271893" y="13922"/>
                </a:lnTo>
                <a:lnTo>
                  <a:pt x="312828" y="12861"/>
                </a:lnTo>
                <a:lnTo>
                  <a:pt x="312483" y="12807"/>
                </a:lnTo>
                <a:lnTo>
                  <a:pt x="278287" y="16103"/>
                </a:lnTo>
                <a:lnTo>
                  <a:pt x="237164" y="19622"/>
                </a:lnTo>
                <a:lnTo>
                  <a:pt x="213357" y="21548"/>
                </a:lnTo>
                <a:lnTo>
                  <a:pt x="188313" y="24948"/>
                </a:lnTo>
                <a:lnTo>
                  <a:pt x="162446" y="29332"/>
                </a:lnTo>
                <a:lnTo>
                  <a:pt x="136029" y="34371"/>
                </a:lnTo>
                <a:lnTo>
                  <a:pt x="91623" y="41852"/>
                </a:lnTo>
                <a:lnTo>
                  <a:pt x="44092" y="49032"/>
                </a:lnTo>
                <a:lnTo>
                  <a:pt x="44426" y="49622"/>
                </a:lnTo>
                <a:lnTo>
                  <a:pt x="88548" y="48686"/>
                </a:lnTo>
                <a:lnTo>
                  <a:pt x="110046" y="47274"/>
                </a:lnTo>
                <a:lnTo>
                  <a:pt x="137784" y="46333"/>
                </a:lnTo>
                <a:lnTo>
                  <a:pt x="169682" y="45705"/>
                </a:lnTo>
                <a:lnTo>
                  <a:pt x="204350" y="45287"/>
                </a:lnTo>
                <a:lnTo>
                  <a:pt x="273693" y="444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SMARTInkShape-3232"/>
          <p:cNvSpPr/>
          <p:nvPr>
            <p:custDataLst>
              <p:tags r:id="rId9"/>
            </p:custDataLst>
          </p:nvPr>
        </p:nvSpPr>
        <p:spPr>
          <a:xfrm>
            <a:off x="1778000" y="2779373"/>
            <a:ext cx="8718551" cy="382928"/>
          </a:xfrm>
          <a:custGeom>
            <a:avLst/>
            <a:gdLst/>
            <a:ahLst/>
            <a:cxnLst/>
            <a:rect l="0" t="0" r="0" b="0"/>
            <a:pathLst>
              <a:path w="8718551" h="382928">
                <a:moveTo>
                  <a:pt x="0" y="243227"/>
                </a:moveTo>
                <a:lnTo>
                  <a:pt x="0" y="243227"/>
                </a:lnTo>
                <a:lnTo>
                  <a:pt x="3371" y="243227"/>
                </a:lnTo>
                <a:lnTo>
                  <a:pt x="42995" y="255160"/>
                </a:lnTo>
                <a:lnTo>
                  <a:pt x="78376" y="259819"/>
                </a:lnTo>
                <a:lnTo>
                  <a:pt x="101639" y="262050"/>
                </a:lnTo>
                <a:lnTo>
                  <a:pt x="127026" y="264242"/>
                </a:lnTo>
                <a:lnTo>
                  <a:pt x="159473" y="265704"/>
                </a:lnTo>
                <a:lnTo>
                  <a:pt x="196627" y="266678"/>
                </a:lnTo>
                <a:lnTo>
                  <a:pt x="236918" y="267327"/>
                </a:lnTo>
                <a:lnTo>
                  <a:pt x="283534" y="264938"/>
                </a:lnTo>
                <a:lnTo>
                  <a:pt x="334367" y="260523"/>
                </a:lnTo>
                <a:lnTo>
                  <a:pt x="388011" y="254758"/>
                </a:lnTo>
                <a:lnTo>
                  <a:pt x="448469" y="248092"/>
                </a:lnTo>
                <a:lnTo>
                  <a:pt x="513468" y="240826"/>
                </a:lnTo>
                <a:lnTo>
                  <a:pt x="581495" y="233160"/>
                </a:lnTo>
                <a:lnTo>
                  <a:pt x="659303" y="223815"/>
                </a:lnTo>
                <a:lnTo>
                  <a:pt x="743629" y="213352"/>
                </a:lnTo>
                <a:lnTo>
                  <a:pt x="832303" y="202144"/>
                </a:lnTo>
                <a:lnTo>
                  <a:pt x="925285" y="191144"/>
                </a:lnTo>
                <a:lnTo>
                  <a:pt x="1021140" y="180283"/>
                </a:lnTo>
                <a:lnTo>
                  <a:pt x="1118911" y="169514"/>
                </a:lnTo>
                <a:lnTo>
                  <a:pt x="1222190" y="158102"/>
                </a:lnTo>
                <a:lnTo>
                  <a:pt x="1329144" y="146260"/>
                </a:lnTo>
                <a:lnTo>
                  <a:pt x="1438546" y="134132"/>
                </a:lnTo>
                <a:lnTo>
                  <a:pt x="1553814" y="122520"/>
                </a:lnTo>
                <a:lnTo>
                  <a:pt x="1672992" y="111250"/>
                </a:lnTo>
                <a:lnTo>
                  <a:pt x="1794778" y="100209"/>
                </a:lnTo>
                <a:lnTo>
                  <a:pt x="1921124" y="90026"/>
                </a:lnTo>
                <a:lnTo>
                  <a:pt x="2050510" y="80415"/>
                </a:lnTo>
                <a:lnTo>
                  <a:pt x="2181923" y="71186"/>
                </a:lnTo>
                <a:lnTo>
                  <a:pt x="2318921" y="62211"/>
                </a:lnTo>
                <a:lnTo>
                  <a:pt x="2459642" y="53405"/>
                </a:lnTo>
                <a:lnTo>
                  <a:pt x="2602845" y="44712"/>
                </a:lnTo>
                <a:lnTo>
                  <a:pt x="2749819" y="37506"/>
                </a:lnTo>
                <a:lnTo>
                  <a:pt x="2899306" y="31291"/>
                </a:lnTo>
                <a:lnTo>
                  <a:pt x="3050471" y="25736"/>
                </a:lnTo>
                <a:lnTo>
                  <a:pt x="3203458" y="20622"/>
                </a:lnTo>
                <a:lnTo>
                  <a:pt x="3357661" y="15801"/>
                </a:lnTo>
                <a:lnTo>
                  <a:pt x="3512674" y="11176"/>
                </a:lnTo>
                <a:lnTo>
                  <a:pt x="3672461" y="7388"/>
                </a:lnTo>
                <a:lnTo>
                  <a:pt x="3835429" y="4156"/>
                </a:lnTo>
                <a:lnTo>
                  <a:pt x="4000519" y="1296"/>
                </a:lnTo>
                <a:lnTo>
                  <a:pt x="4164200" y="96"/>
                </a:lnTo>
                <a:lnTo>
                  <a:pt x="4326946" y="0"/>
                </a:lnTo>
                <a:lnTo>
                  <a:pt x="4489064" y="643"/>
                </a:lnTo>
                <a:lnTo>
                  <a:pt x="4654291" y="2482"/>
                </a:lnTo>
                <a:lnTo>
                  <a:pt x="4821595" y="5119"/>
                </a:lnTo>
                <a:lnTo>
                  <a:pt x="4990280" y="8288"/>
                </a:lnTo>
                <a:lnTo>
                  <a:pt x="5159887" y="13223"/>
                </a:lnTo>
                <a:lnTo>
                  <a:pt x="5330108" y="19335"/>
                </a:lnTo>
                <a:lnTo>
                  <a:pt x="5500739" y="26233"/>
                </a:lnTo>
                <a:lnTo>
                  <a:pt x="5675875" y="34359"/>
                </a:lnTo>
                <a:lnTo>
                  <a:pt x="5854016" y="43304"/>
                </a:lnTo>
                <a:lnTo>
                  <a:pt x="6034162" y="52795"/>
                </a:lnTo>
                <a:lnTo>
                  <a:pt x="6209292" y="63355"/>
                </a:lnTo>
                <a:lnTo>
                  <a:pt x="6381077" y="74629"/>
                </a:lnTo>
                <a:lnTo>
                  <a:pt x="6550635" y="86378"/>
                </a:lnTo>
                <a:lnTo>
                  <a:pt x="6719412" y="99150"/>
                </a:lnTo>
                <a:lnTo>
                  <a:pt x="6887669" y="112603"/>
                </a:lnTo>
                <a:lnTo>
                  <a:pt x="7055579" y="126511"/>
                </a:lnTo>
                <a:lnTo>
                  <a:pt x="7216202" y="141428"/>
                </a:lnTo>
                <a:lnTo>
                  <a:pt x="7371969" y="157016"/>
                </a:lnTo>
                <a:lnTo>
                  <a:pt x="7524495" y="173053"/>
                </a:lnTo>
                <a:lnTo>
                  <a:pt x="7669926" y="190095"/>
                </a:lnTo>
                <a:lnTo>
                  <a:pt x="7810622" y="207805"/>
                </a:lnTo>
                <a:lnTo>
                  <a:pt x="7948164" y="225962"/>
                </a:lnTo>
                <a:lnTo>
                  <a:pt x="8072316" y="245123"/>
                </a:lnTo>
                <a:lnTo>
                  <a:pt x="8187538" y="264952"/>
                </a:lnTo>
                <a:lnTo>
                  <a:pt x="8296811" y="285227"/>
                </a:lnTo>
                <a:lnTo>
                  <a:pt x="8392233" y="305094"/>
                </a:lnTo>
                <a:lnTo>
                  <a:pt x="8478428" y="324688"/>
                </a:lnTo>
                <a:lnTo>
                  <a:pt x="8558469" y="344101"/>
                </a:lnTo>
                <a:lnTo>
                  <a:pt x="8611830" y="357043"/>
                </a:lnTo>
                <a:lnTo>
                  <a:pt x="8718550" y="38292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5" name="SMARTInkShape-Group634"/>
          <p:cNvGrpSpPr/>
          <p:nvPr/>
        </p:nvGrpSpPr>
        <p:grpSpPr>
          <a:xfrm>
            <a:off x="928738" y="3466199"/>
            <a:ext cx="671463" cy="413652"/>
            <a:chOff x="928738" y="3466199"/>
            <a:chExt cx="671463" cy="413652"/>
          </a:xfrm>
        </p:grpSpPr>
        <p:sp>
          <p:nvSpPr>
            <p:cNvPr id="789" name="SMARTInkShape-3233"/>
            <p:cNvSpPr/>
            <p:nvPr>
              <p:custDataLst>
                <p:tags r:id="rId201"/>
              </p:custDataLst>
            </p:nvPr>
          </p:nvSpPr>
          <p:spPr>
            <a:xfrm>
              <a:off x="928738" y="3466199"/>
              <a:ext cx="209595" cy="315691"/>
            </a:xfrm>
            <a:custGeom>
              <a:avLst/>
              <a:gdLst/>
              <a:ahLst/>
              <a:cxnLst/>
              <a:rect l="0" t="0" r="0" b="0"/>
              <a:pathLst>
                <a:path w="209595" h="315691">
                  <a:moveTo>
                    <a:pt x="49162" y="39001"/>
                  </a:moveTo>
                  <a:lnTo>
                    <a:pt x="49162" y="39001"/>
                  </a:lnTo>
                  <a:lnTo>
                    <a:pt x="36617" y="39001"/>
                  </a:lnTo>
                  <a:lnTo>
                    <a:pt x="39879" y="39001"/>
                  </a:lnTo>
                  <a:lnTo>
                    <a:pt x="75853" y="48421"/>
                  </a:lnTo>
                  <a:lnTo>
                    <a:pt x="122403" y="44285"/>
                  </a:lnTo>
                  <a:lnTo>
                    <a:pt x="160704" y="36803"/>
                  </a:lnTo>
                  <a:lnTo>
                    <a:pt x="198508" y="21633"/>
                  </a:lnTo>
                  <a:lnTo>
                    <a:pt x="207260" y="13408"/>
                  </a:lnTo>
                  <a:lnTo>
                    <a:pt x="209594" y="9239"/>
                  </a:lnTo>
                  <a:lnTo>
                    <a:pt x="209033" y="5754"/>
                  </a:lnTo>
                  <a:lnTo>
                    <a:pt x="206543" y="2725"/>
                  </a:lnTo>
                  <a:lnTo>
                    <a:pt x="202766" y="0"/>
                  </a:lnTo>
                  <a:lnTo>
                    <a:pt x="187280" y="736"/>
                  </a:lnTo>
                  <a:lnTo>
                    <a:pt x="152880" y="10965"/>
                  </a:lnTo>
                  <a:lnTo>
                    <a:pt x="115171" y="27402"/>
                  </a:lnTo>
                  <a:lnTo>
                    <a:pt x="95433" y="40196"/>
                  </a:lnTo>
                  <a:lnTo>
                    <a:pt x="84308" y="55290"/>
                  </a:lnTo>
                  <a:lnTo>
                    <a:pt x="83176" y="62560"/>
                  </a:lnTo>
                  <a:lnTo>
                    <a:pt x="84538" y="69524"/>
                  </a:lnTo>
                  <a:lnTo>
                    <a:pt x="87563" y="76282"/>
                  </a:lnTo>
                  <a:lnTo>
                    <a:pt x="112045" y="99279"/>
                  </a:lnTo>
                  <a:lnTo>
                    <a:pt x="158015" y="130064"/>
                  </a:lnTo>
                  <a:lnTo>
                    <a:pt x="168097" y="136623"/>
                  </a:lnTo>
                  <a:lnTo>
                    <a:pt x="172577" y="141890"/>
                  </a:lnTo>
                  <a:lnTo>
                    <a:pt x="170950" y="144988"/>
                  </a:lnTo>
                  <a:lnTo>
                    <a:pt x="161616" y="152194"/>
                  </a:lnTo>
                  <a:lnTo>
                    <a:pt x="117419" y="174797"/>
                  </a:lnTo>
                  <a:lnTo>
                    <a:pt x="76285" y="200436"/>
                  </a:lnTo>
                  <a:lnTo>
                    <a:pt x="38384" y="223476"/>
                  </a:lnTo>
                  <a:lnTo>
                    <a:pt x="10769" y="251312"/>
                  </a:lnTo>
                  <a:lnTo>
                    <a:pt x="819" y="269064"/>
                  </a:lnTo>
                  <a:lnTo>
                    <a:pt x="0" y="277043"/>
                  </a:lnTo>
                  <a:lnTo>
                    <a:pt x="4734" y="291553"/>
                  </a:lnTo>
                  <a:lnTo>
                    <a:pt x="21420" y="303176"/>
                  </a:lnTo>
                  <a:lnTo>
                    <a:pt x="45299" y="311634"/>
                  </a:lnTo>
                  <a:lnTo>
                    <a:pt x="86509" y="315690"/>
                  </a:lnTo>
                  <a:lnTo>
                    <a:pt x="144412" y="31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234"/>
            <p:cNvSpPr/>
            <p:nvPr>
              <p:custDataLst>
                <p:tags r:id="rId202"/>
              </p:custDataLst>
            </p:nvPr>
          </p:nvSpPr>
          <p:spPr>
            <a:xfrm>
              <a:off x="1174750" y="3620123"/>
              <a:ext cx="285751" cy="127522"/>
            </a:xfrm>
            <a:custGeom>
              <a:avLst/>
              <a:gdLst/>
              <a:ahLst/>
              <a:cxnLst/>
              <a:rect l="0" t="0" r="0" b="0"/>
              <a:pathLst>
                <a:path w="285751" h="127522">
                  <a:moveTo>
                    <a:pt x="0" y="12077"/>
                  </a:moveTo>
                  <a:lnTo>
                    <a:pt x="0" y="12077"/>
                  </a:lnTo>
                  <a:lnTo>
                    <a:pt x="16620" y="7713"/>
                  </a:lnTo>
                  <a:lnTo>
                    <a:pt x="62457" y="5988"/>
                  </a:lnTo>
                  <a:lnTo>
                    <a:pt x="81146" y="11488"/>
                  </a:lnTo>
                  <a:lnTo>
                    <a:pt x="90080" y="15917"/>
                  </a:lnTo>
                  <a:lnTo>
                    <a:pt x="103771" y="30247"/>
                  </a:lnTo>
                  <a:lnTo>
                    <a:pt x="109397" y="39007"/>
                  </a:lnTo>
                  <a:lnTo>
                    <a:pt x="111737" y="48375"/>
                  </a:lnTo>
                  <a:lnTo>
                    <a:pt x="110574" y="68191"/>
                  </a:lnTo>
                  <a:lnTo>
                    <a:pt x="101985" y="99180"/>
                  </a:lnTo>
                  <a:lnTo>
                    <a:pt x="94480" y="112643"/>
                  </a:lnTo>
                  <a:lnTo>
                    <a:pt x="81536" y="127035"/>
                  </a:lnTo>
                  <a:lnTo>
                    <a:pt x="79757" y="127521"/>
                  </a:lnTo>
                  <a:lnTo>
                    <a:pt x="78571" y="126434"/>
                  </a:lnTo>
                  <a:lnTo>
                    <a:pt x="77781" y="124298"/>
                  </a:lnTo>
                  <a:lnTo>
                    <a:pt x="80039" y="111180"/>
                  </a:lnTo>
                  <a:lnTo>
                    <a:pt x="97968" y="82714"/>
                  </a:lnTo>
                  <a:lnTo>
                    <a:pt x="142845" y="41535"/>
                  </a:lnTo>
                  <a:lnTo>
                    <a:pt x="189710" y="14290"/>
                  </a:lnTo>
                  <a:lnTo>
                    <a:pt x="222921" y="1480"/>
                  </a:lnTo>
                  <a:lnTo>
                    <a:pt x="223403" y="779"/>
                  </a:lnTo>
                  <a:lnTo>
                    <a:pt x="222313" y="311"/>
                  </a:lnTo>
                  <a:lnTo>
                    <a:pt x="220175" y="0"/>
                  </a:lnTo>
                  <a:lnTo>
                    <a:pt x="207054" y="9674"/>
                  </a:lnTo>
                  <a:lnTo>
                    <a:pt x="181409" y="36270"/>
                  </a:lnTo>
                  <a:lnTo>
                    <a:pt x="175876" y="49641"/>
                  </a:lnTo>
                  <a:lnTo>
                    <a:pt x="177180" y="62639"/>
                  </a:lnTo>
                  <a:lnTo>
                    <a:pt x="179503" y="69068"/>
                  </a:lnTo>
                  <a:lnTo>
                    <a:pt x="183874" y="74060"/>
                  </a:lnTo>
                  <a:lnTo>
                    <a:pt x="196257" y="81488"/>
                  </a:lnTo>
                  <a:lnTo>
                    <a:pt x="241000" y="87641"/>
                  </a:lnTo>
                  <a:lnTo>
                    <a:pt x="285750" y="94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3235"/>
            <p:cNvSpPr/>
            <p:nvPr>
              <p:custDataLst>
                <p:tags r:id="rId203"/>
              </p:custDataLst>
            </p:nvPr>
          </p:nvSpPr>
          <p:spPr>
            <a:xfrm>
              <a:off x="987229" y="3790950"/>
              <a:ext cx="435172" cy="69851"/>
            </a:xfrm>
            <a:custGeom>
              <a:avLst/>
              <a:gdLst/>
              <a:ahLst/>
              <a:cxnLst/>
              <a:rect l="0" t="0" r="0" b="0"/>
              <a:pathLst>
                <a:path w="43517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9850"/>
                  </a:lnTo>
                  <a:lnTo>
                    <a:pt x="31554" y="59005"/>
                  </a:lnTo>
                  <a:lnTo>
                    <a:pt x="67167" y="48802"/>
                  </a:lnTo>
                  <a:lnTo>
                    <a:pt x="90352" y="43824"/>
                  </a:lnTo>
                  <a:lnTo>
                    <a:pt x="116392" y="39094"/>
                  </a:lnTo>
                  <a:lnTo>
                    <a:pt x="144335" y="34529"/>
                  </a:lnTo>
                  <a:lnTo>
                    <a:pt x="174958" y="30075"/>
                  </a:lnTo>
                  <a:lnTo>
                    <a:pt x="207368" y="25695"/>
                  </a:lnTo>
                  <a:lnTo>
                    <a:pt x="240969" y="21363"/>
                  </a:lnTo>
                  <a:lnTo>
                    <a:pt x="272542" y="17770"/>
                  </a:lnTo>
                  <a:lnTo>
                    <a:pt x="302763" y="14669"/>
                  </a:lnTo>
                  <a:lnTo>
                    <a:pt x="332082" y="11896"/>
                  </a:lnTo>
                  <a:lnTo>
                    <a:pt x="377830" y="6933"/>
                  </a:lnTo>
                  <a:lnTo>
                    <a:pt x="4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236"/>
            <p:cNvSpPr/>
            <p:nvPr>
              <p:custDataLst>
                <p:tags r:id="rId204"/>
              </p:custDataLst>
            </p:nvPr>
          </p:nvSpPr>
          <p:spPr>
            <a:xfrm>
              <a:off x="1104900" y="3816350"/>
              <a:ext cx="342901" cy="63501"/>
            </a:xfrm>
            <a:custGeom>
              <a:avLst/>
              <a:gdLst/>
              <a:ahLst/>
              <a:cxnLst/>
              <a:rect l="0" t="0" r="0" b="0"/>
              <a:pathLst>
                <a:path w="34290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3500"/>
                  </a:lnTo>
                  <a:lnTo>
                    <a:pt x="44071" y="54066"/>
                  </a:lnTo>
                  <a:lnTo>
                    <a:pt x="81441" y="49194"/>
                  </a:lnTo>
                  <a:lnTo>
                    <a:pt x="125801" y="42796"/>
                  </a:lnTo>
                  <a:lnTo>
                    <a:pt x="149484" y="39114"/>
                  </a:lnTo>
                  <a:lnTo>
                    <a:pt x="174445" y="35248"/>
                  </a:lnTo>
                  <a:lnTo>
                    <a:pt x="200258" y="31260"/>
                  </a:lnTo>
                  <a:lnTo>
                    <a:pt x="226638" y="27190"/>
                  </a:lnTo>
                  <a:lnTo>
                    <a:pt x="251281" y="22360"/>
                  </a:lnTo>
                  <a:lnTo>
                    <a:pt x="297477" y="11349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237"/>
            <p:cNvSpPr/>
            <p:nvPr>
              <p:custDataLst>
                <p:tags r:id="rId205"/>
              </p:custDataLst>
            </p:nvPr>
          </p:nvSpPr>
          <p:spPr>
            <a:xfrm>
              <a:off x="1574800" y="36004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54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238"/>
            <p:cNvSpPr/>
            <p:nvPr>
              <p:custDataLst>
                <p:tags r:id="rId206"/>
              </p:custDataLst>
            </p:nvPr>
          </p:nvSpPr>
          <p:spPr>
            <a:xfrm>
              <a:off x="1581150" y="3727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0" name="SMARTInkShape-Group635"/>
          <p:cNvGrpSpPr/>
          <p:nvPr/>
        </p:nvGrpSpPr>
        <p:grpSpPr>
          <a:xfrm>
            <a:off x="2114550" y="3261411"/>
            <a:ext cx="692151" cy="637490"/>
            <a:chOff x="2114550" y="3261411"/>
            <a:chExt cx="692151" cy="637490"/>
          </a:xfrm>
        </p:grpSpPr>
        <p:sp>
          <p:nvSpPr>
            <p:cNvPr id="796" name="SMARTInkShape-3239"/>
            <p:cNvSpPr/>
            <p:nvPr>
              <p:custDataLst>
                <p:tags r:id="rId197"/>
              </p:custDataLst>
            </p:nvPr>
          </p:nvSpPr>
          <p:spPr>
            <a:xfrm>
              <a:off x="2635250" y="3695700"/>
              <a:ext cx="171451" cy="16359"/>
            </a:xfrm>
            <a:custGeom>
              <a:avLst/>
              <a:gdLst/>
              <a:ahLst/>
              <a:cxnLst/>
              <a:rect l="0" t="0" r="0" b="0"/>
              <a:pathLst>
                <a:path w="171451" h="16359">
                  <a:moveTo>
                    <a:pt x="0" y="12700"/>
                  </a:moveTo>
                  <a:lnTo>
                    <a:pt x="0" y="12700"/>
                  </a:lnTo>
                  <a:lnTo>
                    <a:pt x="10844" y="13405"/>
                  </a:lnTo>
                  <a:lnTo>
                    <a:pt x="30259" y="16358"/>
                  </a:lnTo>
                  <a:lnTo>
                    <a:pt x="69487" y="14097"/>
                  </a:lnTo>
                  <a:lnTo>
                    <a:pt x="112703" y="1170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240"/>
            <p:cNvSpPr/>
            <p:nvPr>
              <p:custDataLst>
                <p:tags r:id="rId198"/>
              </p:custDataLst>
            </p:nvPr>
          </p:nvSpPr>
          <p:spPr>
            <a:xfrm>
              <a:off x="2597150" y="36195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4057" y="588"/>
                  </a:lnTo>
                  <a:lnTo>
                    <a:pt x="75320" y="262"/>
                  </a:lnTo>
                  <a:lnTo>
                    <a:pt x="108499" y="11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241"/>
            <p:cNvSpPr/>
            <p:nvPr>
              <p:custDataLst>
                <p:tags r:id="rId199"/>
              </p:custDataLst>
            </p:nvPr>
          </p:nvSpPr>
          <p:spPr>
            <a:xfrm>
              <a:off x="2197132" y="3261411"/>
              <a:ext cx="146019" cy="164393"/>
            </a:xfrm>
            <a:custGeom>
              <a:avLst/>
              <a:gdLst/>
              <a:ahLst/>
              <a:cxnLst/>
              <a:rect l="0" t="0" r="0" b="0"/>
              <a:pathLst>
                <a:path w="146019" h="164393">
                  <a:moveTo>
                    <a:pt x="19018" y="85039"/>
                  </a:moveTo>
                  <a:lnTo>
                    <a:pt x="19018" y="85039"/>
                  </a:lnTo>
                  <a:lnTo>
                    <a:pt x="19018" y="79572"/>
                  </a:lnTo>
                  <a:lnTo>
                    <a:pt x="15647" y="82321"/>
                  </a:lnTo>
                  <a:lnTo>
                    <a:pt x="8187" y="100416"/>
                  </a:lnTo>
                  <a:lnTo>
                    <a:pt x="1190" y="138587"/>
                  </a:lnTo>
                  <a:lnTo>
                    <a:pt x="75" y="164392"/>
                  </a:lnTo>
                  <a:lnTo>
                    <a:pt x="0" y="159900"/>
                  </a:lnTo>
                  <a:lnTo>
                    <a:pt x="12180" y="113233"/>
                  </a:lnTo>
                  <a:lnTo>
                    <a:pt x="23734" y="70893"/>
                  </a:lnTo>
                  <a:lnTo>
                    <a:pt x="36094" y="32713"/>
                  </a:lnTo>
                  <a:lnTo>
                    <a:pt x="48244" y="15687"/>
                  </a:lnTo>
                  <a:lnTo>
                    <a:pt x="61641" y="4827"/>
                  </a:lnTo>
                  <a:lnTo>
                    <a:pt x="72298" y="0"/>
                  </a:lnTo>
                  <a:lnTo>
                    <a:pt x="77116" y="1535"/>
                  </a:lnTo>
                  <a:lnTo>
                    <a:pt x="86232" y="10767"/>
                  </a:lnTo>
                  <a:lnTo>
                    <a:pt x="112875" y="56539"/>
                  </a:lnTo>
                  <a:lnTo>
                    <a:pt x="127555" y="101360"/>
                  </a:lnTo>
                  <a:lnTo>
                    <a:pt x="146018" y="154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242"/>
            <p:cNvSpPr/>
            <p:nvPr>
              <p:custDataLst>
                <p:tags r:id="rId200"/>
              </p:custDataLst>
            </p:nvPr>
          </p:nvSpPr>
          <p:spPr>
            <a:xfrm>
              <a:off x="2114550" y="3533655"/>
              <a:ext cx="330201" cy="365246"/>
            </a:xfrm>
            <a:custGeom>
              <a:avLst/>
              <a:gdLst/>
              <a:ahLst/>
              <a:cxnLst/>
              <a:rect l="0" t="0" r="0" b="0"/>
              <a:pathLst>
                <a:path w="330201" h="365246">
                  <a:moveTo>
                    <a:pt x="0" y="365245"/>
                  </a:moveTo>
                  <a:lnTo>
                    <a:pt x="0" y="365245"/>
                  </a:lnTo>
                  <a:lnTo>
                    <a:pt x="0" y="361874"/>
                  </a:lnTo>
                  <a:lnTo>
                    <a:pt x="10139" y="349344"/>
                  </a:lnTo>
                  <a:lnTo>
                    <a:pt x="17677" y="341480"/>
                  </a:lnTo>
                  <a:lnTo>
                    <a:pt x="26483" y="319006"/>
                  </a:lnTo>
                  <a:lnTo>
                    <a:pt x="33560" y="279891"/>
                  </a:lnTo>
                  <a:lnTo>
                    <a:pt x="39845" y="244995"/>
                  </a:lnTo>
                  <a:lnTo>
                    <a:pt x="47342" y="208084"/>
                  </a:lnTo>
                  <a:lnTo>
                    <a:pt x="59496" y="160948"/>
                  </a:lnTo>
                  <a:lnTo>
                    <a:pt x="71329" y="124012"/>
                  </a:lnTo>
                  <a:lnTo>
                    <a:pt x="78912" y="89314"/>
                  </a:lnTo>
                  <a:lnTo>
                    <a:pt x="81472" y="50497"/>
                  </a:lnTo>
                  <a:lnTo>
                    <a:pt x="80456" y="14788"/>
                  </a:lnTo>
                  <a:lnTo>
                    <a:pt x="77041" y="469"/>
                  </a:lnTo>
                  <a:lnTo>
                    <a:pt x="76760" y="0"/>
                  </a:lnTo>
                  <a:lnTo>
                    <a:pt x="76574" y="393"/>
                  </a:lnTo>
                  <a:lnTo>
                    <a:pt x="76222" y="41849"/>
                  </a:lnTo>
                  <a:lnTo>
                    <a:pt x="76910" y="88600"/>
                  </a:lnTo>
                  <a:lnTo>
                    <a:pt x="80565" y="133071"/>
                  </a:lnTo>
                  <a:lnTo>
                    <a:pt x="82668" y="173686"/>
                  </a:lnTo>
                  <a:lnTo>
                    <a:pt x="88151" y="211826"/>
                  </a:lnTo>
                  <a:lnTo>
                    <a:pt x="98399" y="243666"/>
                  </a:lnTo>
                  <a:lnTo>
                    <a:pt x="106292" y="257352"/>
                  </a:lnTo>
                  <a:lnTo>
                    <a:pt x="114504" y="264376"/>
                  </a:lnTo>
                  <a:lnTo>
                    <a:pt x="118669" y="266249"/>
                  </a:lnTo>
                  <a:lnTo>
                    <a:pt x="127060" y="266448"/>
                  </a:lnTo>
                  <a:lnTo>
                    <a:pt x="131273" y="265514"/>
                  </a:lnTo>
                  <a:lnTo>
                    <a:pt x="143945" y="257457"/>
                  </a:lnTo>
                  <a:lnTo>
                    <a:pt x="156637" y="236020"/>
                  </a:lnTo>
                  <a:lnTo>
                    <a:pt x="173567" y="192806"/>
                  </a:lnTo>
                  <a:lnTo>
                    <a:pt x="190500" y="147687"/>
                  </a:lnTo>
                  <a:lnTo>
                    <a:pt x="199437" y="110754"/>
                  </a:lnTo>
                  <a:lnTo>
                    <a:pt x="202457" y="63718"/>
                  </a:lnTo>
                  <a:lnTo>
                    <a:pt x="203156" y="16689"/>
                  </a:lnTo>
                  <a:lnTo>
                    <a:pt x="203198" y="9920"/>
                  </a:lnTo>
                  <a:lnTo>
                    <a:pt x="203200" y="52368"/>
                  </a:lnTo>
                  <a:lnTo>
                    <a:pt x="206571" y="97328"/>
                  </a:lnTo>
                  <a:lnTo>
                    <a:pt x="212038" y="144124"/>
                  </a:lnTo>
                  <a:lnTo>
                    <a:pt x="224869" y="179156"/>
                  </a:lnTo>
                  <a:lnTo>
                    <a:pt x="237995" y="194579"/>
                  </a:lnTo>
                  <a:lnTo>
                    <a:pt x="253943" y="205432"/>
                  </a:lnTo>
                  <a:lnTo>
                    <a:pt x="289162" y="216267"/>
                  </a:lnTo>
                  <a:lnTo>
                    <a:pt x="296491" y="217243"/>
                  </a:lnTo>
                  <a:lnTo>
                    <a:pt x="310279" y="214565"/>
                  </a:lnTo>
                  <a:lnTo>
                    <a:pt x="330200" y="206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4" name="SMARTInkShape-Group636"/>
          <p:cNvGrpSpPr/>
          <p:nvPr/>
        </p:nvGrpSpPr>
        <p:grpSpPr>
          <a:xfrm>
            <a:off x="3067050" y="3321050"/>
            <a:ext cx="323851" cy="476251"/>
            <a:chOff x="3067050" y="3321050"/>
            <a:chExt cx="323851" cy="476251"/>
          </a:xfrm>
        </p:grpSpPr>
        <p:sp>
          <p:nvSpPr>
            <p:cNvPr id="801" name="SMARTInkShape-3243"/>
            <p:cNvSpPr/>
            <p:nvPr>
              <p:custDataLst>
                <p:tags r:id="rId194"/>
              </p:custDataLst>
            </p:nvPr>
          </p:nvSpPr>
          <p:spPr>
            <a:xfrm>
              <a:off x="3067050" y="3321050"/>
              <a:ext cx="323851" cy="31751"/>
            </a:xfrm>
            <a:custGeom>
              <a:avLst/>
              <a:gdLst/>
              <a:ahLst/>
              <a:cxnLst/>
              <a:rect l="0" t="0" r="0" b="0"/>
              <a:pathLst>
                <a:path w="323851" h="31751">
                  <a:moveTo>
                    <a:pt x="0" y="31750"/>
                  </a:moveTo>
                  <a:lnTo>
                    <a:pt x="0" y="31750"/>
                  </a:lnTo>
                  <a:lnTo>
                    <a:pt x="37903" y="28379"/>
                  </a:lnTo>
                  <a:lnTo>
                    <a:pt x="76582" y="24842"/>
                  </a:lnTo>
                  <a:lnTo>
                    <a:pt x="99738" y="22912"/>
                  </a:lnTo>
                  <a:lnTo>
                    <a:pt x="125759" y="20213"/>
                  </a:lnTo>
                  <a:lnTo>
                    <a:pt x="153689" y="17003"/>
                  </a:lnTo>
                  <a:lnTo>
                    <a:pt x="182893" y="13452"/>
                  </a:lnTo>
                  <a:lnTo>
                    <a:pt x="211534" y="10379"/>
                  </a:lnTo>
                  <a:lnTo>
                    <a:pt x="239800" y="7625"/>
                  </a:lnTo>
                  <a:lnTo>
                    <a:pt x="286495" y="3389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244"/>
            <p:cNvSpPr/>
            <p:nvPr>
              <p:custDataLst>
                <p:tags r:id="rId195"/>
              </p:custDataLst>
            </p:nvPr>
          </p:nvSpPr>
          <p:spPr>
            <a:xfrm>
              <a:off x="3175000" y="3501829"/>
              <a:ext cx="196851" cy="295472"/>
            </a:xfrm>
            <a:custGeom>
              <a:avLst/>
              <a:gdLst/>
              <a:ahLst/>
              <a:cxnLst/>
              <a:rect l="0" t="0" r="0" b="0"/>
              <a:pathLst>
                <a:path w="196851" h="295472">
                  <a:moveTo>
                    <a:pt x="196850" y="3371"/>
                  </a:moveTo>
                  <a:lnTo>
                    <a:pt x="196850" y="3371"/>
                  </a:lnTo>
                  <a:lnTo>
                    <a:pt x="196850" y="0"/>
                  </a:lnTo>
                  <a:lnTo>
                    <a:pt x="195438" y="418"/>
                  </a:lnTo>
                  <a:lnTo>
                    <a:pt x="172431" y="18330"/>
                  </a:lnTo>
                  <a:lnTo>
                    <a:pt x="139763" y="64312"/>
                  </a:lnTo>
                  <a:lnTo>
                    <a:pt x="117856" y="99836"/>
                  </a:lnTo>
                  <a:lnTo>
                    <a:pt x="94008" y="141024"/>
                  </a:lnTo>
                  <a:lnTo>
                    <a:pt x="70004" y="183083"/>
                  </a:lnTo>
                  <a:lnTo>
                    <a:pt x="47575" y="220591"/>
                  </a:lnTo>
                  <a:lnTo>
                    <a:pt x="21858" y="263328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245"/>
            <p:cNvSpPr/>
            <p:nvPr>
              <p:custDataLst>
                <p:tags r:id="rId196"/>
              </p:custDataLst>
            </p:nvPr>
          </p:nvSpPr>
          <p:spPr>
            <a:xfrm>
              <a:off x="3143250" y="3454923"/>
              <a:ext cx="234951" cy="291578"/>
            </a:xfrm>
            <a:custGeom>
              <a:avLst/>
              <a:gdLst/>
              <a:ahLst/>
              <a:cxnLst/>
              <a:rect l="0" t="0" r="0" b="0"/>
              <a:pathLst>
                <a:path w="234951" h="291578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1411" y="654"/>
                  </a:lnTo>
                  <a:lnTo>
                    <a:pt x="6742" y="0"/>
                  </a:lnTo>
                  <a:lnTo>
                    <a:pt x="24419" y="13116"/>
                  </a:lnTo>
                  <a:lnTo>
                    <a:pt x="54272" y="48360"/>
                  </a:lnTo>
                  <a:lnTo>
                    <a:pt x="79625" y="80469"/>
                  </a:lnTo>
                  <a:lnTo>
                    <a:pt x="106650" y="117318"/>
                  </a:lnTo>
                  <a:lnTo>
                    <a:pt x="132772" y="159566"/>
                  </a:lnTo>
                  <a:lnTo>
                    <a:pt x="158493" y="198568"/>
                  </a:lnTo>
                  <a:lnTo>
                    <a:pt x="193011" y="244734"/>
                  </a:lnTo>
                  <a:lnTo>
                    <a:pt x="234950" y="29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7" name="SMARTInkShape-Group637"/>
          <p:cNvGrpSpPr/>
          <p:nvPr/>
        </p:nvGrpSpPr>
        <p:grpSpPr>
          <a:xfrm>
            <a:off x="3702050" y="3663950"/>
            <a:ext cx="266701" cy="88901"/>
            <a:chOff x="3702050" y="3663950"/>
            <a:chExt cx="266701" cy="88901"/>
          </a:xfrm>
        </p:grpSpPr>
        <p:sp>
          <p:nvSpPr>
            <p:cNvPr id="805" name="SMARTInkShape-3246"/>
            <p:cNvSpPr/>
            <p:nvPr>
              <p:custDataLst>
                <p:tags r:id="rId192"/>
              </p:custDataLst>
            </p:nvPr>
          </p:nvSpPr>
          <p:spPr>
            <a:xfrm>
              <a:off x="3702050" y="366395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4925" y="3862"/>
                  </a:lnTo>
                  <a:lnTo>
                    <a:pt x="89087" y="1716"/>
                  </a:lnTo>
                  <a:lnTo>
                    <a:pt x="125672" y="764"/>
                  </a:lnTo>
                  <a:lnTo>
                    <a:pt x="169097" y="22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247"/>
            <p:cNvSpPr/>
            <p:nvPr>
              <p:custDataLst>
                <p:tags r:id="rId193"/>
              </p:custDataLst>
            </p:nvPr>
          </p:nvSpPr>
          <p:spPr>
            <a:xfrm>
              <a:off x="3714750" y="3740150"/>
              <a:ext cx="254001" cy="12701"/>
            </a:xfrm>
            <a:custGeom>
              <a:avLst/>
              <a:gdLst/>
              <a:ahLst/>
              <a:cxnLst/>
              <a:rect l="0" t="0" r="0" b="0"/>
              <a:pathLst>
                <a:path w="254001" h="12701">
                  <a:moveTo>
                    <a:pt x="0" y="12700"/>
                  </a:moveTo>
                  <a:lnTo>
                    <a:pt x="0" y="12700"/>
                  </a:lnTo>
                  <a:lnTo>
                    <a:pt x="44057" y="7631"/>
                  </a:lnTo>
                  <a:lnTo>
                    <a:pt x="75319" y="3862"/>
                  </a:lnTo>
                  <a:lnTo>
                    <a:pt x="117907" y="3598"/>
                  </a:lnTo>
                  <a:lnTo>
                    <a:pt x="165291" y="4421"/>
                  </a:lnTo>
                  <a:lnTo>
                    <a:pt x="209870" y="2435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5" name="SMARTInkShape-Group638"/>
          <p:cNvGrpSpPr/>
          <p:nvPr/>
        </p:nvGrpSpPr>
        <p:grpSpPr>
          <a:xfrm>
            <a:off x="4495800" y="3366721"/>
            <a:ext cx="811197" cy="798880"/>
            <a:chOff x="4495800" y="3366721"/>
            <a:chExt cx="811197" cy="798880"/>
          </a:xfrm>
        </p:grpSpPr>
        <p:sp>
          <p:nvSpPr>
            <p:cNvPr id="808" name="SMARTInkShape-3248"/>
            <p:cNvSpPr/>
            <p:nvPr>
              <p:custDataLst>
                <p:tags r:id="rId185"/>
              </p:custDataLst>
            </p:nvPr>
          </p:nvSpPr>
          <p:spPr>
            <a:xfrm>
              <a:off x="4915184" y="3990292"/>
              <a:ext cx="158467" cy="175309"/>
            </a:xfrm>
            <a:custGeom>
              <a:avLst/>
              <a:gdLst/>
              <a:ahLst/>
              <a:cxnLst/>
              <a:rect l="0" t="0" r="0" b="0"/>
              <a:pathLst>
                <a:path w="158467" h="175309">
                  <a:moveTo>
                    <a:pt x="6066" y="22908"/>
                  </a:moveTo>
                  <a:lnTo>
                    <a:pt x="6066" y="22908"/>
                  </a:lnTo>
                  <a:lnTo>
                    <a:pt x="6771" y="29387"/>
                  </a:lnTo>
                  <a:lnTo>
                    <a:pt x="11092" y="53351"/>
                  </a:lnTo>
                  <a:lnTo>
                    <a:pt x="12241" y="96819"/>
                  </a:lnTo>
                  <a:lnTo>
                    <a:pt x="7379" y="143696"/>
                  </a:lnTo>
                  <a:lnTo>
                    <a:pt x="6942" y="145767"/>
                  </a:lnTo>
                  <a:lnTo>
                    <a:pt x="5944" y="146442"/>
                  </a:lnTo>
                  <a:lnTo>
                    <a:pt x="4573" y="146186"/>
                  </a:lnTo>
                  <a:lnTo>
                    <a:pt x="2954" y="145310"/>
                  </a:lnTo>
                  <a:lnTo>
                    <a:pt x="1155" y="138692"/>
                  </a:lnTo>
                  <a:lnTo>
                    <a:pt x="0" y="100342"/>
                  </a:lnTo>
                  <a:lnTo>
                    <a:pt x="6542" y="54632"/>
                  </a:lnTo>
                  <a:lnTo>
                    <a:pt x="17331" y="31363"/>
                  </a:lnTo>
                  <a:lnTo>
                    <a:pt x="31533" y="15377"/>
                  </a:lnTo>
                  <a:lnTo>
                    <a:pt x="47253" y="5920"/>
                  </a:lnTo>
                  <a:lnTo>
                    <a:pt x="71970" y="0"/>
                  </a:lnTo>
                  <a:lnTo>
                    <a:pt x="88744" y="2379"/>
                  </a:lnTo>
                  <a:lnTo>
                    <a:pt x="97169" y="4989"/>
                  </a:lnTo>
                  <a:lnTo>
                    <a:pt x="112172" y="17296"/>
                  </a:lnTo>
                  <a:lnTo>
                    <a:pt x="125191" y="35231"/>
                  </a:lnTo>
                  <a:lnTo>
                    <a:pt x="143165" y="81237"/>
                  </a:lnTo>
                  <a:lnTo>
                    <a:pt x="153719" y="127719"/>
                  </a:lnTo>
                  <a:lnTo>
                    <a:pt x="158466" y="175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3249"/>
            <p:cNvSpPr/>
            <p:nvPr>
              <p:custDataLst>
                <p:tags r:id="rId186"/>
              </p:custDataLst>
            </p:nvPr>
          </p:nvSpPr>
          <p:spPr>
            <a:xfrm>
              <a:off x="4495800" y="3873784"/>
              <a:ext cx="723901" cy="18767"/>
            </a:xfrm>
            <a:custGeom>
              <a:avLst/>
              <a:gdLst/>
              <a:ahLst/>
              <a:cxnLst/>
              <a:rect l="0" t="0" r="0" b="0"/>
              <a:pathLst>
                <a:path w="723901" h="18767">
                  <a:moveTo>
                    <a:pt x="0" y="12416"/>
                  </a:moveTo>
                  <a:lnTo>
                    <a:pt x="0" y="12416"/>
                  </a:lnTo>
                  <a:lnTo>
                    <a:pt x="0" y="9045"/>
                  </a:lnTo>
                  <a:lnTo>
                    <a:pt x="705" y="8052"/>
                  </a:lnTo>
                  <a:lnTo>
                    <a:pt x="1881" y="7390"/>
                  </a:lnTo>
                  <a:lnTo>
                    <a:pt x="44776" y="1876"/>
                  </a:lnTo>
                  <a:lnTo>
                    <a:pt x="84811" y="676"/>
                  </a:lnTo>
                  <a:lnTo>
                    <a:pt x="113691" y="356"/>
                  </a:lnTo>
                  <a:lnTo>
                    <a:pt x="147760" y="143"/>
                  </a:lnTo>
                  <a:lnTo>
                    <a:pt x="185290" y="0"/>
                  </a:lnTo>
                  <a:lnTo>
                    <a:pt x="226538" y="611"/>
                  </a:lnTo>
                  <a:lnTo>
                    <a:pt x="270264" y="1724"/>
                  </a:lnTo>
                  <a:lnTo>
                    <a:pt x="315642" y="3171"/>
                  </a:lnTo>
                  <a:lnTo>
                    <a:pt x="361417" y="4842"/>
                  </a:lnTo>
                  <a:lnTo>
                    <a:pt x="407456" y="6661"/>
                  </a:lnTo>
                  <a:lnTo>
                    <a:pt x="453670" y="8579"/>
                  </a:lnTo>
                  <a:lnTo>
                    <a:pt x="495770" y="10564"/>
                  </a:lnTo>
                  <a:lnTo>
                    <a:pt x="535124" y="12592"/>
                  </a:lnTo>
                  <a:lnTo>
                    <a:pt x="572649" y="14650"/>
                  </a:lnTo>
                  <a:lnTo>
                    <a:pt x="604016" y="16022"/>
                  </a:lnTo>
                  <a:lnTo>
                    <a:pt x="631277" y="16937"/>
                  </a:lnTo>
                  <a:lnTo>
                    <a:pt x="674267" y="17953"/>
                  </a:lnTo>
                  <a:lnTo>
                    <a:pt x="723900" y="18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250"/>
            <p:cNvSpPr/>
            <p:nvPr>
              <p:custDataLst>
                <p:tags r:id="rId187"/>
              </p:custDataLst>
            </p:nvPr>
          </p:nvSpPr>
          <p:spPr>
            <a:xfrm>
              <a:off x="4498058" y="3366721"/>
              <a:ext cx="327943" cy="278180"/>
            </a:xfrm>
            <a:custGeom>
              <a:avLst/>
              <a:gdLst/>
              <a:ahLst/>
              <a:cxnLst/>
              <a:rect l="0" t="0" r="0" b="0"/>
              <a:pathLst>
                <a:path w="327943" h="278180">
                  <a:moveTo>
                    <a:pt x="258092" y="17829"/>
                  </a:moveTo>
                  <a:lnTo>
                    <a:pt x="258092" y="17829"/>
                  </a:lnTo>
                  <a:lnTo>
                    <a:pt x="275920" y="0"/>
                  </a:lnTo>
                  <a:lnTo>
                    <a:pt x="234394" y="29317"/>
                  </a:lnTo>
                  <a:lnTo>
                    <a:pt x="196193" y="49220"/>
                  </a:lnTo>
                  <a:lnTo>
                    <a:pt x="164259" y="64001"/>
                  </a:lnTo>
                  <a:lnTo>
                    <a:pt x="129605" y="79272"/>
                  </a:lnTo>
                  <a:lnTo>
                    <a:pt x="95388" y="93114"/>
                  </a:lnTo>
                  <a:lnTo>
                    <a:pt x="51133" y="112808"/>
                  </a:lnTo>
                  <a:lnTo>
                    <a:pt x="28065" y="125307"/>
                  </a:lnTo>
                  <a:lnTo>
                    <a:pt x="25012" y="128287"/>
                  </a:lnTo>
                  <a:lnTo>
                    <a:pt x="23683" y="130978"/>
                  </a:lnTo>
                  <a:lnTo>
                    <a:pt x="23503" y="133479"/>
                  </a:lnTo>
                  <a:lnTo>
                    <a:pt x="36473" y="138138"/>
                  </a:lnTo>
                  <a:lnTo>
                    <a:pt x="73423" y="144728"/>
                  </a:lnTo>
                  <a:lnTo>
                    <a:pt x="105461" y="149017"/>
                  </a:lnTo>
                  <a:lnTo>
                    <a:pt x="143220" y="153276"/>
                  </a:lnTo>
                  <a:lnTo>
                    <a:pt x="187288" y="159640"/>
                  </a:lnTo>
                  <a:lnTo>
                    <a:pt x="209204" y="165994"/>
                  </a:lnTo>
                  <a:lnTo>
                    <a:pt x="210684" y="168111"/>
                  </a:lnTo>
                  <a:lnTo>
                    <a:pt x="209553" y="170228"/>
                  </a:lnTo>
                  <a:lnTo>
                    <a:pt x="199125" y="175873"/>
                  </a:lnTo>
                  <a:lnTo>
                    <a:pt x="160813" y="190246"/>
                  </a:lnTo>
                  <a:lnTo>
                    <a:pt x="127369" y="199351"/>
                  </a:lnTo>
                  <a:lnTo>
                    <a:pt x="89456" y="211864"/>
                  </a:lnTo>
                  <a:lnTo>
                    <a:pt x="52614" y="225423"/>
                  </a:lnTo>
                  <a:lnTo>
                    <a:pt x="7744" y="243743"/>
                  </a:lnTo>
                  <a:lnTo>
                    <a:pt x="2294" y="246755"/>
                  </a:lnTo>
                  <a:lnTo>
                    <a:pt x="71" y="249468"/>
                  </a:lnTo>
                  <a:lnTo>
                    <a:pt x="0" y="251983"/>
                  </a:lnTo>
                  <a:lnTo>
                    <a:pt x="1364" y="254365"/>
                  </a:lnTo>
                  <a:lnTo>
                    <a:pt x="30252" y="261089"/>
                  </a:lnTo>
                  <a:lnTo>
                    <a:pt x="62755" y="263528"/>
                  </a:lnTo>
                  <a:lnTo>
                    <a:pt x="103542" y="265317"/>
                  </a:lnTo>
                  <a:lnTo>
                    <a:pt x="128248" y="266782"/>
                  </a:lnTo>
                  <a:lnTo>
                    <a:pt x="154596" y="268464"/>
                  </a:lnTo>
                  <a:lnTo>
                    <a:pt x="179922" y="270291"/>
                  </a:lnTo>
                  <a:lnTo>
                    <a:pt x="204568" y="272215"/>
                  </a:lnTo>
                  <a:lnTo>
                    <a:pt x="250531" y="275528"/>
                  </a:lnTo>
                  <a:lnTo>
                    <a:pt x="289775" y="277002"/>
                  </a:lnTo>
                  <a:lnTo>
                    <a:pt x="327942" y="278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251"/>
            <p:cNvSpPr/>
            <p:nvPr>
              <p:custDataLst>
                <p:tags r:id="rId188"/>
              </p:custDataLst>
            </p:nvPr>
          </p:nvSpPr>
          <p:spPr>
            <a:xfrm>
              <a:off x="4966039" y="3379083"/>
              <a:ext cx="215562" cy="253395"/>
            </a:xfrm>
            <a:custGeom>
              <a:avLst/>
              <a:gdLst/>
              <a:ahLst/>
              <a:cxnLst/>
              <a:rect l="0" t="0" r="0" b="0"/>
              <a:pathLst>
                <a:path w="215562" h="253395">
                  <a:moveTo>
                    <a:pt x="12361" y="5467"/>
                  </a:moveTo>
                  <a:lnTo>
                    <a:pt x="12361" y="5467"/>
                  </a:lnTo>
                  <a:lnTo>
                    <a:pt x="8990" y="5467"/>
                  </a:lnTo>
                  <a:lnTo>
                    <a:pt x="5453" y="3585"/>
                  </a:lnTo>
                  <a:lnTo>
                    <a:pt x="805" y="0"/>
                  </a:lnTo>
                  <a:lnTo>
                    <a:pt x="423" y="411"/>
                  </a:lnTo>
                  <a:lnTo>
                    <a:pt x="0" y="2749"/>
                  </a:lnTo>
                  <a:lnTo>
                    <a:pt x="39361" y="49352"/>
                  </a:lnTo>
                  <a:lnTo>
                    <a:pt x="77432" y="88947"/>
                  </a:lnTo>
                  <a:lnTo>
                    <a:pt x="108075" y="119945"/>
                  </a:lnTo>
                  <a:lnTo>
                    <a:pt x="138626" y="154418"/>
                  </a:lnTo>
                  <a:lnTo>
                    <a:pt x="177948" y="202002"/>
                  </a:lnTo>
                  <a:lnTo>
                    <a:pt x="209458" y="244791"/>
                  </a:lnTo>
                  <a:lnTo>
                    <a:pt x="212849" y="252474"/>
                  </a:lnTo>
                  <a:lnTo>
                    <a:pt x="213753" y="253394"/>
                  </a:lnTo>
                  <a:lnTo>
                    <a:pt x="214356" y="252596"/>
                  </a:lnTo>
                  <a:lnTo>
                    <a:pt x="215561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252"/>
            <p:cNvSpPr/>
            <p:nvPr>
              <p:custDataLst>
                <p:tags r:id="rId189"/>
              </p:custDataLst>
            </p:nvPr>
          </p:nvSpPr>
          <p:spPr>
            <a:xfrm>
              <a:off x="4953000" y="3372733"/>
              <a:ext cx="215901" cy="313064"/>
            </a:xfrm>
            <a:custGeom>
              <a:avLst/>
              <a:gdLst/>
              <a:ahLst/>
              <a:cxnLst/>
              <a:rect l="0" t="0" r="0" b="0"/>
              <a:pathLst>
                <a:path w="215901" h="313064">
                  <a:moveTo>
                    <a:pt x="215900" y="5467"/>
                  </a:moveTo>
                  <a:lnTo>
                    <a:pt x="215900" y="5467"/>
                  </a:lnTo>
                  <a:lnTo>
                    <a:pt x="212529" y="2096"/>
                  </a:lnTo>
                  <a:lnTo>
                    <a:pt x="208992" y="441"/>
                  </a:lnTo>
                  <a:lnTo>
                    <a:pt x="207062" y="0"/>
                  </a:lnTo>
                  <a:lnTo>
                    <a:pt x="197602" y="2749"/>
                  </a:lnTo>
                  <a:lnTo>
                    <a:pt x="166950" y="45291"/>
                  </a:lnTo>
                  <a:lnTo>
                    <a:pt x="148283" y="76789"/>
                  </a:lnTo>
                  <a:lnTo>
                    <a:pt x="128227" y="116658"/>
                  </a:lnTo>
                  <a:lnTo>
                    <a:pt x="103792" y="158367"/>
                  </a:lnTo>
                  <a:lnTo>
                    <a:pt x="77879" y="199717"/>
                  </a:lnTo>
                  <a:lnTo>
                    <a:pt x="54604" y="239262"/>
                  </a:lnTo>
                  <a:lnTo>
                    <a:pt x="25037" y="283740"/>
                  </a:lnTo>
                  <a:lnTo>
                    <a:pt x="5678" y="312344"/>
                  </a:lnTo>
                  <a:lnTo>
                    <a:pt x="3785" y="313063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253"/>
            <p:cNvSpPr/>
            <p:nvPr>
              <p:custDataLst>
                <p:tags r:id="rId190"/>
              </p:custDataLst>
            </p:nvPr>
          </p:nvSpPr>
          <p:spPr>
            <a:xfrm>
              <a:off x="5283200" y="3606800"/>
              <a:ext cx="5470" cy="76201"/>
            </a:xfrm>
            <a:custGeom>
              <a:avLst/>
              <a:gdLst/>
              <a:ahLst/>
              <a:cxnLst/>
              <a:rect l="0" t="0" r="0" b="0"/>
              <a:pathLst>
                <a:path w="5470" h="762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467" y="35974"/>
                  </a:lnTo>
                  <a:lnTo>
                    <a:pt x="5469" y="5801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254"/>
            <p:cNvSpPr/>
            <p:nvPr>
              <p:custDataLst>
                <p:tags r:id="rId191"/>
              </p:custDataLst>
            </p:nvPr>
          </p:nvSpPr>
          <p:spPr>
            <a:xfrm>
              <a:off x="5264150" y="3454400"/>
              <a:ext cx="42847" cy="73111"/>
            </a:xfrm>
            <a:custGeom>
              <a:avLst/>
              <a:gdLst/>
              <a:ahLst/>
              <a:cxnLst/>
              <a:rect l="0" t="0" r="0" b="0"/>
              <a:pathLst>
                <a:path w="42847" h="73111">
                  <a:moveTo>
                    <a:pt x="25400" y="6350"/>
                  </a:moveTo>
                  <a:lnTo>
                    <a:pt x="25400" y="6350"/>
                  </a:lnTo>
                  <a:lnTo>
                    <a:pt x="18658" y="6350"/>
                  </a:lnTo>
                  <a:lnTo>
                    <a:pt x="15966" y="7761"/>
                  </a:lnTo>
                  <a:lnTo>
                    <a:pt x="11095" y="13092"/>
                  </a:lnTo>
                  <a:lnTo>
                    <a:pt x="4385" y="27398"/>
                  </a:lnTo>
                  <a:lnTo>
                    <a:pt x="1299" y="48413"/>
                  </a:lnTo>
                  <a:lnTo>
                    <a:pt x="4340" y="60558"/>
                  </a:lnTo>
                  <a:lnTo>
                    <a:pt x="7127" y="65772"/>
                  </a:lnTo>
                  <a:lnTo>
                    <a:pt x="10396" y="69248"/>
                  </a:lnTo>
                  <a:lnTo>
                    <a:pt x="17791" y="73110"/>
                  </a:lnTo>
                  <a:lnTo>
                    <a:pt x="25781" y="72945"/>
                  </a:lnTo>
                  <a:lnTo>
                    <a:pt x="29887" y="71913"/>
                  </a:lnTo>
                  <a:lnTo>
                    <a:pt x="33330" y="69109"/>
                  </a:lnTo>
                  <a:lnTo>
                    <a:pt x="39038" y="60348"/>
                  </a:lnTo>
                  <a:lnTo>
                    <a:pt x="42846" y="36774"/>
                  </a:lnTo>
                  <a:lnTo>
                    <a:pt x="40604" y="17559"/>
                  </a:lnTo>
                  <a:lnTo>
                    <a:pt x="37652" y="13117"/>
                  </a:lnTo>
                  <a:lnTo>
                    <a:pt x="28729" y="63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" name="SMARTInkShape-3255"/>
          <p:cNvSpPr/>
          <p:nvPr>
            <p:custDataLst>
              <p:tags r:id="rId10"/>
            </p:custDataLst>
          </p:nvPr>
        </p:nvSpPr>
        <p:spPr>
          <a:xfrm>
            <a:off x="5892409" y="3924300"/>
            <a:ext cx="25792" cy="19051"/>
          </a:xfrm>
          <a:custGeom>
            <a:avLst/>
            <a:gdLst/>
            <a:ahLst/>
            <a:cxnLst/>
            <a:rect l="0" t="0" r="0" b="0"/>
            <a:pathLst>
              <a:path w="25792" h="19051">
                <a:moveTo>
                  <a:pt x="6741" y="19050"/>
                </a:moveTo>
                <a:lnTo>
                  <a:pt x="6741" y="19050"/>
                </a:lnTo>
                <a:lnTo>
                  <a:pt x="0" y="12308"/>
                </a:lnTo>
                <a:lnTo>
                  <a:pt x="129" y="9616"/>
                </a:lnTo>
                <a:lnTo>
                  <a:pt x="2334" y="7117"/>
                </a:lnTo>
                <a:lnTo>
                  <a:pt x="9722" y="3163"/>
                </a:lnTo>
                <a:lnTo>
                  <a:pt x="2579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0" name="SMARTInkShape-Group640"/>
          <p:cNvGrpSpPr/>
          <p:nvPr/>
        </p:nvGrpSpPr>
        <p:grpSpPr>
          <a:xfrm>
            <a:off x="7346948" y="3297937"/>
            <a:ext cx="1784353" cy="334264"/>
            <a:chOff x="7346948" y="3297937"/>
            <a:chExt cx="1784353" cy="334264"/>
          </a:xfrm>
        </p:grpSpPr>
        <p:sp>
          <p:nvSpPr>
            <p:cNvPr id="817" name="SMARTInkShape-3256"/>
            <p:cNvSpPr/>
            <p:nvPr>
              <p:custDataLst>
                <p:tags r:id="rId172"/>
              </p:custDataLst>
            </p:nvPr>
          </p:nvSpPr>
          <p:spPr>
            <a:xfrm>
              <a:off x="8178800" y="3543300"/>
              <a:ext cx="44451" cy="31751"/>
            </a:xfrm>
            <a:custGeom>
              <a:avLst/>
              <a:gdLst/>
              <a:ahLst/>
              <a:cxnLst/>
              <a:rect l="0" t="0" r="0" b="0"/>
              <a:pathLst>
                <a:path w="44451" h="31751">
                  <a:moveTo>
                    <a:pt x="44450" y="0"/>
                  </a:moveTo>
                  <a:lnTo>
                    <a:pt x="444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3257"/>
            <p:cNvSpPr/>
            <p:nvPr>
              <p:custDataLst>
                <p:tags r:id="rId173"/>
              </p:custDataLst>
            </p:nvPr>
          </p:nvSpPr>
          <p:spPr>
            <a:xfrm>
              <a:off x="8027282" y="3467184"/>
              <a:ext cx="81669" cy="73140"/>
            </a:xfrm>
            <a:custGeom>
              <a:avLst/>
              <a:gdLst/>
              <a:ahLst/>
              <a:cxnLst/>
              <a:rect l="0" t="0" r="0" b="0"/>
              <a:pathLst>
                <a:path w="81669" h="73140">
                  <a:moveTo>
                    <a:pt x="5468" y="12616"/>
                  </a:moveTo>
                  <a:lnTo>
                    <a:pt x="5468" y="12616"/>
                  </a:lnTo>
                  <a:lnTo>
                    <a:pt x="0" y="7149"/>
                  </a:lnTo>
                  <a:lnTo>
                    <a:pt x="412" y="6149"/>
                  </a:lnTo>
                  <a:lnTo>
                    <a:pt x="2750" y="3156"/>
                  </a:lnTo>
                  <a:lnTo>
                    <a:pt x="8023" y="1356"/>
                  </a:lnTo>
                  <a:lnTo>
                    <a:pt x="44087" y="0"/>
                  </a:lnTo>
                  <a:lnTo>
                    <a:pt x="59401" y="3312"/>
                  </a:lnTo>
                  <a:lnTo>
                    <a:pt x="62590" y="6413"/>
                  </a:lnTo>
                  <a:lnTo>
                    <a:pt x="66133" y="15503"/>
                  </a:lnTo>
                  <a:lnTo>
                    <a:pt x="65826" y="24718"/>
                  </a:lnTo>
                  <a:lnTo>
                    <a:pt x="64757" y="29150"/>
                  </a:lnTo>
                  <a:lnTo>
                    <a:pt x="45939" y="53808"/>
                  </a:lnTo>
                  <a:lnTo>
                    <a:pt x="41095" y="59851"/>
                  </a:lnTo>
                  <a:lnTo>
                    <a:pt x="37728" y="68321"/>
                  </a:lnTo>
                  <a:lnTo>
                    <a:pt x="39325" y="71005"/>
                  </a:lnTo>
                  <a:lnTo>
                    <a:pt x="40739" y="72709"/>
                  </a:lnTo>
                  <a:lnTo>
                    <a:pt x="43800" y="73139"/>
                  </a:lnTo>
                  <a:lnTo>
                    <a:pt x="81668" y="63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258"/>
            <p:cNvSpPr/>
            <p:nvPr>
              <p:custDataLst>
                <p:tags r:id="rId174"/>
              </p:custDataLst>
            </p:nvPr>
          </p:nvSpPr>
          <p:spPr>
            <a:xfrm>
              <a:off x="7848600" y="3340983"/>
              <a:ext cx="158751" cy="227718"/>
            </a:xfrm>
            <a:custGeom>
              <a:avLst/>
              <a:gdLst/>
              <a:ahLst/>
              <a:cxnLst/>
              <a:rect l="0" t="0" r="0" b="0"/>
              <a:pathLst>
                <a:path w="158751" h="227718">
                  <a:moveTo>
                    <a:pt x="158750" y="5467"/>
                  </a:moveTo>
                  <a:lnTo>
                    <a:pt x="158750" y="5467"/>
                  </a:lnTo>
                  <a:lnTo>
                    <a:pt x="155379" y="2096"/>
                  </a:lnTo>
                  <a:lnTo>
                    <a:pt x="149961" y="441"/>
                  </a:lnTo>
                  <a:lnTo>
                    <a:pt x="146540" y="0"/>
                  </a:lnTo>
                  <a:lnTo>
                    <a:pt x="128243" y="9492"/>
                  </a:lnTo>
                  <a:lnTo>
                    <a:pt x="96070" y="43917"/>
                  </a:lnTo>
                  <a:lnTo>
                    <a:pt x="66722" y="87023"/>
                  </a:lnTo>
                  <a:lnTo>
                    <a:pt x="37094" y="134132"/>
                  </a:lnTo>
                  <a:lnTo>
                    <a:pt x="15694" y="174823"/>
                  </a:lnTo>
                  <a:lnTo>
                    <a:pt x="1470" y="221180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259"/>
            <p:cNvSpPr/>
            <p:nvPr>
              <p:custDataLst>
                <p:tags r:id="rId175"/>
              </p:custDataLst>
            </p:nvPr>
          </p:nvSpPr>
          <p:spPr>
            <a:xfrm>
              <a:off x="7832529" y="3340100"/>
              <a:ext cx="111322" cy="190501"/>
            </a:xfrm>
            <a:custGeom>
              <a:avLst/>
              <a:gdLst/>
              <a:ahLst/>
              <a:cxnLst/>
              <a:rect l="0" t="0" r="0" b="0"/>
              <a:pathLst>
                <a:path w="111322" h="1905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8454" y="7186"/>
                  </a:lnTo>
                  <a:lnTo>
                    <a:pt x="39161" y="48184"/>
                  </a:lnTo>
                  <a:lnTo>
                    <a:pt x="63208" y="90398"/>
                  </a:lnTo>
                  <a:lnTo>
                    <a:pt x="84836" y="131912"/>
                  </a:lnTo>
                  <a:lnTo>
                    <a:pt x="106858" y="177201"/>
                  </a:lnTo>
                  <a:lnTo>
                    <a:pt x="11132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260"/>
            <p:cNvSpPr/>
            <p:nvPr>
              <p:custDataLst>
                <p:tags r:id="rId176"/>
              </p:custDataLst>
            </p:nvPr>
          </p:nvSpPr>
          <p:spPr>
            <a:xfrm>
              <a:off x="7626350" y="3568700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76200" y="0"/>
                  </a:moveTo>
                  <a:lnTo>
                    <a:pt x="76200" y="0"/>
                  </a:lnTo>
                  <a:lnTo>
                    <a:pt x="35380" y="2988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3261"/>
            <p:cNvSpPr/>
            <p:nvPr>
              <p:custDataLst>
                <p:tags r:id="rId177"/>
              </p:custDataLst>
            </p:nvPr>
          </p:nvSpPr>
          <p:spPr>
            <a:xfrm>
              <a:off x="9042484" y="3561305"/>
              <a:ext cx="88817" cy="63767"/>
            </a:xfrm>
            <a:custGeom>
              <a:avLst/>
              <a:gdLst/>
              <a:ahLst/>
              <a:cxnLst/>
              <a:rect l="0" t="0" r="0" b="0"/>
              <a:pathLst>
                <a:path w="88817" h="63767">
                  <a:moveTo>
                    <a:pt x="12616" y="26445"/>
                  </a:moveTo>
                  <a:lnTo>
                    <a:pt x="12616" y="26445"/>
                  </a:lnTo>
                  <a:lnTo>
                    <a:pt x="9245" y="29816"/>
                  </a:lnTo>
                  <a:lnTo>
                    <a:pt x="199" y="63766"/>
                  </a:lnTo>
                  <a:lnTo>
                    <a:pt x="0" y="57572"/>
                  </a:lnTo>
                  <a:lnTo>
                    <a:pt x="14435" y="21723"/>
                  </a:lnTo>
                  <a:lnTo>
                    <a:pt x="23067" y="10706"/>
                  </a:lnTo>
                  <a:lnTo>
                    <a:pt x="39229" y="537"/>
                  </a:lnTo>
                  <a:lnTo>
                    <a:pt x="44471" y="0"/>
                  </a:lnTo>
                  <a:lnTo>
                    <a:pt x="54055" y="3168"/>
                  </a:lnTo>
                  <a:lnTo>
                    <a:pt x="67382" y="12884"/>
                  </a:lnTo>
                  <a:lnTo>
                    <a:pt x="80271" y="28071"/>
                  </a:lnTo>
                  <a:lnTo>
                    <a:pt x="85017" y="37986"/>
                  </a:lnTo>
                  <a:lnTo>
                    <a:pt x="88816" y="51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3262"/>
            <p:cNvSpPr/>
            <p:nvPr>
              <p:custDataLst>
                <p:tags r:id="rId178"/>
              </p:custDataLst>
            </p:nvPr>
          </p:nvSpPr>
          <p:spPr>
            <a:xfrm>
              <a:off x="8858250" y="3384550"/>
              <a:ext cx="158751" cy="209551"/>
            </a:xfrm>
            <a:custGeom>
              <a:avLst/>
              <a:gdLst/>
              <a:ahLst/>
              <a:cxnLst/>
              <a:rect l="0" t="0" r="0" b="0"/>
              <a:pathLst>
                <a:path w="158751" h="209551">
                  <a:moveTo>
                    <a:pt x="158750" y="0"/>
                  </a:moveTo>
                  <a:lnTo>
                    <a:pt x="158750" y="0"/>
                  </a:lnTo>
                  <a:lnTo>
                    <a:pt x="148637" y="0"/>
                  </a:lnTo>
                  <a:lnTo>
                    <a:pt x="136147" y="9407"/>
                  </a:lnTo>
                  <a:lnTo>
                    <a:pt x="98390" y="47562"/>
                  </a:lnTo>
                  <a:lnTo>
                    <a:pt x="62548" y="86843"/>
                  </a:lnTo>
                  <a:lnTo>
                    <a:pt x="28491" y="126390"/>
                  </a:lnTo>
                  <a:lnTo>
                    <a:pt x="9540" y="16154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3263"/>
            <p:cNvSpPr/>
            <p:nvPr>
              <p:custDataLst>
                <p:tags r:id="rId179"/>
              </p:custDataLst>
            </p:nvPr>
          </p:nvSpPr>
          <p:spPr>
            <a:xfrm>
              <a:off x="8839200" y="3385433"/>
              <a:ext cx="127001" cy="208668"/>
            </a:xfrm>
            <a:custGeom>
              <a:avLst/>
              <a:gdLst/>
              <a:ahLst/>
              <a:cxnLst/>
              <a:rect l="0" t="0" r="0" b="0"/>
              <a:pathLst>
                <a:path w="127001" h="208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8142" y="43212"/>
                  </a:lnTo>
                  <a:lnTo>
                    <a:pt x="54983" y="82659"/>
                  </a:lnTo>
                  <a:lnTo>
                    <a:pt x="83867" y="127665"/>
                  </a:lnTo>
                  <a:lnTo>
                    <a:pt x="109541" y="173669"/>
                  </a:lnTo>
                  <a:lnTo>
                    <a:pt x="12700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264"/>
            <p:cNvSpPr/>
            <p:nvPr>
              <p:custDataLst>
                <p:tags r:id="rId180"/>
              </p:custDataLst>
            </p:nvPr>
          </p:nvSpPr>
          <p:spPr>
            <a:xfrm>
              <a:off x="8610600" y="35750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32194" y="2098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3265"/>
            <p:cNvSpPr/>
            <p:nvPr>
              <p:custDataLst>
                <p:tags r:id="rId181"/>
              </p:custDataLst>
            </p:nvPr>
          </p:nvSpPr>
          <p:spPr>
            <a:xfrm>
              <a:off x="8420100" y="35433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2865" y="1881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3266"/>
            <p:cNvSpPr/>
            <p:nvPr>
              <p:custDataLst>
                <p:tags r:id="rId182"/>
              </p:custDataLst>
            </p:nvPr>
          </p:nvSpPr>
          <p:spPr>
            <a:xfrm>
              <a:off x="7346948" y="3321933"/>
              <a:ext cx="165103" cy="221368"/>
            </a:xfrm>
            <a:custGeom>
              <a:avLst/>
              <a:gdLst/>
              <a:ahLst/>
              <a:cxnLst/>
              <a:rect l="0" t="0" r="0" b="0"/>
              <a:pathLst>
                <a:path w="165103" h="2213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24488" y="38383"/>
                  </a:lnTo>
                  <a:lnTo>
                    <a:pt x="54294" y="79425"/>
                  </a:lnTo>
                  <a:lnTo>
                    <a:pt x="77754" y="111009"/>
                  </a:lnTo>
                  <a:lnTo>
                    <a:pt x="113351" y="158408"/>
                  </a:lnTo>
                  <a:lnTo>
                    <a:pt x="145733" y="201457"/>
                  </a:lnTo>
                  <a:lnTo>
                    <a:pt x="153671" y="212518"/>
                  </a:lnTo>
                  <a:lnTo>
                    <a:pt x="165102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267"/>
            <p:cNvSpPr/>
            <p:nvPr>
              <p:custDataLst>
                <p:tags r:id="rId183"/>
              </p:custDataLst>
            </p:nvPr>
          </p:nvSpPr>
          <p:spPr>
            <a:xfrm>
              <a:off x="7352149" y="3297937"/>
              <a:ext cx="156922" cy="239014"/>
            </a:xfrm>
            <a:custGeom>
              <a:avLst/>
              <a:gdLst/>
              <a:ahLst/>
              <a:cxnLst/>
              <a:rect l="0" t="0" r="0" b="0"/>
              <a:pathLst>
                <a:path w="156922" h="239014">
                  <a:moveTo>
                    <a:pt x="153551" y="23113"/>
                  </a:moveTo>
                  <a:lnTo>
                    <a:pt x="153551" y="23113"/>
                  </a:lnTo>
                  <a:lnTo>
                    <a:pt x="156921" y="16371"/>
                  </a:lnTo>
                  <a:lnTo>
                    <a:pt x="156695" y="9298"/>
                  </a:lnTo>
                  <a:lnTo>
                    <a:pt x="154173" y="0"/>
                  </a:lnTo>
                  <a:lnTo>
                    <a:pt x="150064" y="4374"/>
                  </a:lnTo>
                  <a:lnTo>
                    <a:pt x="126150" y="46960"/>
                  </a:lnTo>
                  <a:lnTo>
                    <a:pt x="102236" y="92111"/>
                  </a:lnTo>
                  <a:lnTo>
                    <a:pt x="80650" y="127155"/>
                  </a:lnTo>
                  <a:lnTo>
                    <a:pt x="56945" y="160136"/>
                  </a:lnTo>
                  <a:lnTo>
                    <a:pt x="23560" y="202707"/>
                  </a:lnTo>
                  <a:lnTo>
                    <a:pt x="483" y="235212"/>
                  </a:lnTo>
                  <a:lnTo>
                    <a:pt x="0" y="237890"/>
                  </a:lnTo>
                  <a:lnTo>
                    <a:pt x="1087" y="238970"/>
                  </a:lnTo>
                  <a:lnTo>
                    <a:pt x="7501" y="239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3268"/>
            <p:cNvSpPr/>
            <p:nvPr>
              <p:custDataLst>
                <p:tags r:id="rId184"/>
              </p:custDataLst>
            </p:nvPr>
          </p:nvSpPr>
          <p:spPr>
            <a:xfrm>
              <a:off x="7575550" y="34734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20684" y="3260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9" name="SMARTInkShape-Group641"/>
          <p:cNvGrpSpPr/>
          <p:nvPr/>
        </p:nvGrpSpPr>
        <p:grpSpPr>
          <a:xfrm>
            <a:off x="9474200" y="3396033"/>
            <a:ext cx="641351" cy="261400"/>
            <a:chOff x="9474200" y="3396033"/>
            <a:chExt cx="641351" cy="261400"/>
          </a:xfrm>
        </p:grpSpPr>
        <p:sp>
          <p:nvSpPr>
            <p:cNvPr id="831" name="SMARTInkShape-3269"/>
            <p:cNvSpPr/>
            <p:nvPr>
              <p:custDataLst>
                <p:tags r:id="rId164"/>
              </p:custDataLst>
            </p:nvPr>
          </p:nvSpPr>
          <p:spPr>
            <a:xfrm>
              <a:off x="9474200" y="35433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6232" y="4332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270"/>
            <p:cNvSpPr/>
            <p:nvPr>
              <p:custDataLst>
                <p:tags r:id="rId165"/>
              </p:custDataLst>
            </p:nvPr>
          </p:nvSpPr>
          <p:spPr>
            <a:xfrm>
              <a:off x="9474200" y="34226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3271"/>
            <p:cNvSpPr/>
            <p:nvPr>
              <p:custDataLst>
                <p:tags r:id="rId166"/>
              </p:custDataLst>
            </p:nvPr>
          </p:nvSpPr>
          <p:spPr>
            <a:xfrm>
              <a:off x="9569450" y="3556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0211" y="0"/>
                  </a:lnTo>
                  <a:lnTo>
                    <a:pt x="6185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3272"/>
            <p:cNvSpPr/>
            <p:nvPr>
              <p:custDataLst>
                <p:tags r:id="rId167"/>
              </p:custDataLst>
            </p:nvPr>
          </p:nvSpPr>
          <p:spPr>
            <a:xfrm>
              <a:off x="9652000" y="35496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9329" y="24419"/>
                  </a:lnTo>
                  <a:lnTo>
                    <a:pt x="762" y="7204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3273"/>
            <p:cNvSpPr/>
            <p:nvPr>
              <p:custDataLst>
                <p:tags r:id="rId168"/>
              </p:custDataLst>
            </p:nvPr>
          </p:nvSpPr>
          <p:spPr>
            <a:xfrm>
              <a:off x="9671050" y="3469791"/>
              <a:ext cx="6351" cy="3660"/>
            </a:xfrm>
            <a:custGeom>
              <a:avLst/>
              <a:gdLst/>
              <a:ahLst/>
              <a:cxnLst/>
              <a:rect l="0" t="0" r="0" b="0"/>
              <a:pathLst>
                <a:path w="6351" h="3660">
                  <a:moveTo>
                    <a:pt x="6350" y="3659"/>
                  </a:moveTo>
                  <a:lnTo>
                    <a:pt x="6350" y="3659"/>
                  </a:lnTo>
                  <a:lnTo>
                    <a:pt x="2979" y="288"/>
                  </a:lnTo>
                  <a:lnTo>
                    <a:pt x="1987" y="0"/>
                  </a:lnTo>
                  <a:lnTo>
                    <a:pt x="1324" y="515"/>
                  </a:lnTo>
                  <a:lnTo>
                    <a:pt x="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3274"/>
            <p:cNvSpPr/>
            <p:nvPr>
              <p:custDataLst>
                <p:tags r:id="rId169"/>
              </p:custDataLst>
            </p:nvPr>
          </p:nvSpPr>
          <p:spPr>
            <a:xfrm>
              <a:off x="9747250" y="35949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5467"/>
                  </a:moveTo>
                  <a:lnTo>
                    <a:pt x="6350" y="5467"/>
                  </a:lnTo>
                  <a:lnTo>
                    <a:pt x="2979" y="5467"/>
                  </a:lnTo>
                  <a:lnTo>
                    <a:pt x="1987" y="4761"/>
                  </a:lnTo>
                  <a:lnTo>
                    <a:pt x="1324" y="3585"/>
                  </a:lnTo>
                  <a:lnTo>
                    <a:pt x="263" y="0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3275"/>
            <p:cNvSpPr/>
            <p:nvPr>
              <p:custDataLst>
                <p:tags r:id="rId170"/>
              </p:custDataLst>
            </p:nvPr>
          </p:nvSpPr>
          <p:spPr>
            <a:xfrm>
              <a:off x="9868741" y="3396033"/>
              <a:ext cx="128485" cy="261400"/>
            </a:xfrm>
            <a:custGeom>
              <a:avLst/>
              <a:gdLst/>
              <a:ahLst/>
              <a:cxnLst/>
              <a:rect l="0" t="0" r="0" b="0"/>
              <a:pathLst>
                <a:path w="128485" h="261400">
                  <a:moveTo>
                    <a:pt x="88059" y="191717"/>
                  </a:moveTo>
                  <a:lnTo>
                    <a:pt x="88059" y="191717"/>
                  </a:lnTo>
                  <a:lnTo>
                    <a:pt x="87354" y="177214"/>
                  </a:lnTo>
                  <a:lnTo>
                    <a:pt x="84689" y="168573"/>
                  </a:lnTo>
                  <a:lnTo>
                    <a:pt x="77389" y="161910"/>
                  </a:lnTo>
                  <a:lnTo>
                    <a:pt x="72479" y="159145"/>
                  </a:lnTo>
                  <a:lnTo>
                    <a:pt x="53853" y="159838"/>
                  </a:lnTo>
                  <a:lnTo>
                    <a:pt x="31935" y="165553"/>
                  </a:lnTo>
                  <a:lnTo>
                    <a:pt x="15137" y="175150"/>
                  </a:lnTo>
                  <a:lnTo>
                    <a:pt x="4378" y="190233"/>
                  </a:lnTo>
                  <a:lnTo>
                    <a:pt x="521" y="199195"/>
                  </a:lnTo>
                  <a:lnTo>
                    <a:pt x="0" y="218559"/>
                  </a:lnTo>
                  <a:lnTo>
                    <a:pt x="1836" y="228661"/>
                  </a:lnTo>
                  <a:lnTo>
                    <a:pt x="11403" y="243649"/>
                  </a:lnTo>
                  <a:lnTo>
                    <a:pt x="25062" y="254309"/>
                  </a:lnTo>
                  <a:lnTo>
                    <a:pt x="40540" y="261399"/>
                  </a:lnTo>
                  <a:lnTo>
                    <a:pt x="56826" y="261257"/>
                  </a:lnTo>
                  <a:lnTo>
                    <a:pt x="65121" y="259243"/>
                  </a:lnTo>
                  <a:lnTo>
                    <a:pt x="90277" y="242926"/>
                  </a:lnTo>
                  <a:lnTo>
                    <a:pt x="108864" y="213475"/>
                  </a:lnTo>
                  <a:lnTo>
                    <a:pt x="116826" y="178810"/>
                  </a:lnTo>
                  <a:lnTo>
                    <a:pt x="122717" y="135886"/>
                  </a:lnTo>
                  <a:lnTo>
                    <a:pt x="127687" y="90938"/>
                  </a:lnTo>
                  <a:lnTo>
                    <a:pt x="128484" y="56380"/>
                  </a:lnTo>
                  <a:lnTo>
                    <a:pt x="123086" y="20854"/>
                  </a:lnTo>
                  <a:lnTo>
                    <a:pt x="119875" y="12192"/>
                  </a:lnTo>
                  <a:lnTo>
                    <a:pt x="115619" y="6417"/>
                  </a:lnTo>
                  <a:lnTo>
                    <a:pt x="105246" y="0"/>
                  </a:lnTo>
                  <a:lnTo>
                    <a:pt x="100930" y="1111"/>
                  </a:lnTo>
                  <a:lnTo>
                    <a:pt x="97344" y="4675"/>
                  </a:lnTo>
                  <a:lnTo>
                    <a:pt x="94250" y="9872"/>
                  </a:lnTo>
                  <a:lnTo>
                    <a:pt x="86523" y="44155"/>
                  </a:lnTo>
                  <a:lnTo>
                    <a:pt x="85730" y="77921"/>
                  </a:lnTo>
                  <a:lnTo>
                    <a:pt x="87728" y="115741"/>
                  </a:lnTo>
                  <a:lnTo>
                    <a:pt x="90970" y="153717"/>
                  </a:lnTo>
                  <a:lnTo>
                    <a:pt x="96644" y="187998"/>
                  </a:lnTo>
                  <a:lnTo>
                    <a:pt x="107109" y="23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3276"/>
            <p:cNvSpPr/>
            <p:nvPr>
              <p:custDataLst>
                <p:tags r:id="rId171"/>
              </p:custDataLst>
            </p:nvPr>
          </p:nvSpPr>
          <p:spPr>
            <a:xfrm>
              <a:off x="10109200" y="3600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4" name="SMARTInkShape-Group642"/>
          <p:cNvGrpSpPr/>
          <p:nvPr/>
        </p:nvGrpSpPr>
        <p:grpSpPr>
          <a:xfrm>
            <a:off x="8169418" y="3778250"/>
            <a:ext cx="511033" cy="250926"/>
            <a:chOff x="8169418" y="3778250"/>
            <a:chExt cx="511033" cy="250926"/>
          </a:xfrm>
        </p:grpSpPr>
        <p:sp>
          <p:nvSpPr>
            <p:cNvPr id="840" name="SMARTInkShape-3277"/>
            <p:cNvSpPr/>
            <p:nvPr>
              <p:custDataLst>
                <p:tags r:id="rId160"/>
              </p:custDataLst>
            </p:nvPr>
          </p:nvSpPr>
          <p:spPr>
            <a:xfrm>
              <a:off x="8169418" y="3911600"/>
              <a:ext cx="152815" cy="117576"/>
            </a:xfrm>
            <a:custGeom>
              <a:avLst/>
              <a:gdLst/>
              <a:ahLst/>
              <a:cxnLst/>
              <a:rect l="0" t="0" r="0" b="0"/>
              <a:pathLst>
                <a:path w="152815" h="117576">
                  <a:moveTo>
                    <a:pt x="15732" y="6350"/>
                  </a:moveTo>
                  <a:lnTo>
                    <a:pt x="15732" y="6350"/>
                  </a:lnTo>
                  <a:lnTo>
                    <a:pt x="12361" y="2979"/>
                  </a:lnTo>
                  <a:lnTo>
                    <a:pt x="8825" y="1324"/>
                  </a:lnTo>
                  <a:lnTo>
                    <a:pt x="6893" y="883"/>
                  </a:lnTo>
                  <a:lnTo>
                    <a:pt x="5606" y="1294"/>
                  </a:lnTo>
                  <a:lnTo>
                    <a:pt x="4748" y="2274"/>
                  </a:lnTo>
                  <a:lnTo>
                    <a:pt x="0" y="15658"/>
                  </a:lnTo>
                  <a:lnTo>
                    <a:pt x="4027" y="58654"/>
                  </a:lnTo>
                  <a:lnTo>
                    <a:pt x="11558" y="85583"/>
                  </a:lnTo>
                  <a:lnTo>
                    <a:pt x="23374" y="110274"/>
                  </a:lnTo>
                  <a:lnTo>
                    <a:pt x="26471" y="113732"/>
                  </a:lnTo>
                  <a:lnTo>
                    <a:pt x="33675" y="117575"/>
                  </a:lnTo>
                  <a:lnTo>
                    <a:pt x="37571" y="117189"/>
                  </a:lnTo>
                  <a:lnTo>
                    <a:pt x="45664" y="112997"/>
                  </a:lnTo>
                  <a:lnTo>
                    <a:pt x="48387" y="109903"/>
                  </a:lnTo>
                  <a:lnTo>
                    <a:pt x="59087" y="84970"/>
                  </a:lnTo>
                  <a:lnTo>
                    <a:pt x="59452" y="84868"/>
                  </a:lnTo>
                  <a:lnTo>
                    <a:pt x="59857" y="86638"/>
                  </a:lnTo>
                  <a:lnTo>
                    <a:pt x="66827" y="94972"/>
                  </a:lnTo>
                  <a:lnTo>
                    <a:pt x="77829" y="103007"/>
                  </a:lnTo>
                  <a:lnTo>
                    <a:pt x="93398" y="109856"/>
                  </a:lnTo>
                  <a:lnTo>
                    <a:pt x="105284" y="110444"/>
                  </a:lnTo>
                  <a:lnTo>
                    <a:pt x="111416" y="109613"/>
                  </a:lnTo>
                  <a:lnTo>
                    <a:pt x="123874" y="103044"/>
                  </a:lnTo>
                  <a:lnTo>
                    <a:pt x="145748" y="84952"/>
                  </a:lnTo>
                  <a:lnTo>
                    <a:pt x="151128" y="70682"/>
                  </a:lnTo>
                  <a:lnTo>
                    <a:pt x="152814" y="53286"/>
                  </a:lnTo>
                  <a:lnTo>
                    <a:pt x="148146" y="22886"/>
                  </a:lnTo>
                  <a:lnTo>
                    <a:pt x="142454" y="9368"/>
                  </a:lnTo>
                  <a:lnTo>
                    <a:pt x="136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3278"/>
            <p:cNvSpPr/>
            <p:nvPr>
              <p:custDataLst>
                <p:tags r:id="rId161"/>
              </p:custDataLst>
            </p:nvPr>
          </p:nvSpPr>
          <p:spPr>
            <a:xfrm>
              <a:off x="8407400" y="39433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705" y="42619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279"/>
            <p:cNvSpPr/>
            <p:nvPr>
              <p:custDataLst>
                <p:tags r:id="rId162"/>
              </p:custDataLst>
            </p:nvPr>
          </p:nvSpPr>
          <p:spPr>
            <a:xfrm>
              <a:off x="8401050" y="3873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3280"/>
            <p:cNvSpPr/>
            <p:nvPr>
              <p:custDataLst>
                <p:tags r:id="rId163"/>
              </p:custDataLst>
            </p:nvPr>
          </p:nvSpPr>
          <p:spPr>
            <a:xfrm>
              <a:off x="8467231" y="3778250"/>
              <a:ext cx="213220" cy="235382"/>
            </a:xfrm>
            <a:custGeom>
              <a:avLst/>
              <a:gdLst/>
              <a:ahLst/>
              <a:cxnLst/>
              <a:rect l="0" t="0" r="0" b="0"/>
              <a:pathLst>
                <a:path w="213220" h="235382">
                  <a:moveTo>
                    <a:pt x="54469" y="0"/>
                  </a:moveTo>
                  <a:lnTo>
                    <a:pt x="54469" y="0"/>
                  </a:lnTo>
                  <a:lnTo>
                    <a:pt x="54469" y="36628"/>
                  </a:lnTo>
                  <a:lnTo>
                    <a:pt x="54469" y="78037"/>
                  </a:lnTo>
                  <a:lnTo>
                    <a:pt x="54469" y="113470"/>
                  </a:lnTo>
                  <a:lnTo>
                    <a:pt x="55174" y="149914"/>
                  </a:lnTo>
                  <a:lnTo>
                    <a:pt x="59538" y="192821"/>
                  </a:lnTo>
                  <a:lnTo>
                    <a:pt x="66006" y="221918"/>
                  </a:lnTo>
                  <a:lnTo>
                    <a:pt x="72766" y="232216"/>
                  </a:lnTo>
                  <a:lnTo>
                    <a:pt x="76545" y="234538"/>
                  </a:lnTo>
                  <a:lnTo>
                    <a:pt x="80475" y="235381"/>
                  </a:lnTo>
                  <a:lnTo>
                    <a:pt x="84506" y="235237"/>
                  </a:lnTo>
                  <a:lnTo>
                    <a:pt x="87193" y="233025"/>
                  </a:lnTo>
                  <a:lnTo>
                    <a:pt x="90179" y="224922"/>
                  </a:lnTo>
                  <a:lnTo>
                    <a:pt x="85119" y="201718"/>
                  </a:lnTo>
                  <a:lnTo>
                    <a:pt x="60628" y="159319"/>
                  </a:lnTo>
                  <a:lnTo>
                    <a:pt x="37557" y="136811"/>
                  </a:lnTo>
                  <a:lnTo>
                    <a:pt x="3988" y="117092"/>
                  </a:lnTo>
                  <a:lnTo>
                    <a:pt x="282" y="112483"/>
                  </a:lnTo>
                  <a:lnTo>
                    <a:pt x="0" y="109562"/>
                  </a:lnTo>
                  <a:lnTo>
                    <a:pt x="1568" y="102551"/>
                  </a:lnTo>
                  <a:lnTo>
                    <a:pt x="13159" y="83929"/>
                  </a:lnTo>
                  <a:lnTo>
                    <a:pt x="57233" y="44571"/>
                  </a:lnTo>
                  <a:lnTo>
                    <a:pt x="100700" y="18569"/>
                  </a:lnTo>
                  <a:lnTo>
                    <a:pt x="105751" y="18024"/>
                  </a:lnTo>
                  <a:lnTo>
                    <a:pt x="115126" y="21181"/>
                  </a:lnTo>
                  <a:lnTo>
                    <a:pt x="118190" y="26820"/>
                  </a:lnTo>
                  <a:lnTo>
                    <a:pt x="123108" y="70052"/>
                  </a:lnTo>
                  <a:lnTo>
                    <a:pt x="123959" y="116241"/>
                  </a:lnTo>
                  <a:lnTo>
                    <a:pt x="124212" y="160031"/>
                  </a:lnTo>
                  <a:lnTo>
                    <a:pt x="124312" y="202259"/>
                  </a:lnTo>
                  <a:lnTo>
                    <a:pt x="130093" y="190052"/>
                  </a:lnTo>
                  <a:lnTo>
                    <a:pt x="142210" y="151685"/>
                  </a:lnTo>
                  <a:lnTo>
                    <a:pt x="144713" y="141340"/>
                  </a:lnTo>
                  <a:lnTo>
                    <a:pt x="149204" y="133738"/>
                  </a:lnTo>
                  <a:lnTo>
                    <a:pt x="161720" y="123410"/>
                  </a:lnTo>
                  <a:lnTo>
                    <a:pt x="174807" y="120230"/>
                  </a:lnTo>
                  <a:lnTo>
                    <a:pt x="181262" y="120370"/>
                  </a:lnTo>
                  <a:lnTo>
                    <a:pt x="186269" y="123991"/>
                  </a:lnTo>
                  <a:lnTo>
                    <a:pt x="207902" y="171261"/>
                  </a:lnTo>
                  <a:lnTo>
                    <a:pt x="21321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8" name="SMARTInkShape-Group643"/>
          <p:cNvGrpSpPr/>
          <p:nvPr/>
        </p:nvGrpSpPr>
        <p:grpSpPr>
          <a:xfrm>
            <a:off x="8991600" y="3819041"/>
            <a:ext cx="450851" cy="231873"/>
            <a:chOff x="8991600" y="3819041"/>
            <a:chExt cx="450851" cy="231873"/>
          </a:xfrm>
        </p:grpSpPr>
        <p:sp>
          <p:nvSpPr>
            <p:cNvPr id="845" name="SMARTInkShape-3281"/>
            <p:cNvSpPr/>
            <p:nvPr>
              <p:custDataLst>
                <p:tags r:id="rId157"/>
              </p:custDataLst>
            </p:nvPr>
          </p:nvSpPr>
          <p:spPr>
            <a:xfrm>
              <a:off x="9057360" y="3819041"/>
              <a:ext cx="61241" cy="231873"/>
            </a:xfrm>
            <a:custGeom>
              <a:avLst/>
              <a:gdLst/>
              <a:ahLst/>
              <a:cxnLst/>
              <a:rect l="0" t="0" r="0" b="0"/>
              <a:pathLst>
                <a:path w="61241" h="231873">
                  <a:moveTo>
                    <a:pt x="29490" y="3659"/>
                  </a:moveTo>
                  <a:lnTo>
                    <a:pt x="29490" y="3659"/>
                  </a:lnTo>
                  <a:lnTo>
                    <a:pt x="29490" y="0"/>
                  </a:lnTo>
                  <a:lnTo>
                    <a:pt x="29490" y="1563"/>
                  </a:lnTo>
                  <a:lnTo>
                    <a:pt x="17953" y="48285"/>
                  </a:lnTo>
                  <a:lnTo>
                    <a:pt x="8118" y="92219"/>
                  </a:lnTo>
                  <a:lnTo>
                    <a:pt x="2823" y="126980"/>
                  </a:lnTo>
                  <a:lnTo>
                    <a:pt x="0" y="159833"/>
                  </a:lnTo>
                  <a:lnTo>
                    <a:pt x="155" y="188075"/>
                  </a:lnTo>
                  <a:lnTo>
                    <a:pt x="4929" y="207683"/>
                  </a:lnTo>
                  <a:lnTo>
                    <a:pt x="13634" y="221572"/>
                  </a:lnTo>
                  <a:lnTo>
                    <a:pt x="18919" y="227250"/>
                  </a:lnTo>
                  <a:lnTo>
                    <a:pt x="24560" y="230331"/>
                  </a:lnTo>
                  <a:lnTo>
                    <a:pt x="36470" y="231872"/>
                  </a:lnTo>
                  <a:lnTo>
                    <a:pt x="46939" y="228324"/>
                  </a:lnTo>
                  <a:lnTo>
                    <a:pt x="61240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3282"/>
            <p:cNvSpPr/>
            <p:nvPr>
              <p:custDataLst>
                <p:tags r:id="rId158"/>
              </p:custDataLst>
            </p:nvPr>
          </p:nvSpPr>
          <p:spPr>
            <a:xfrm>
              <a:off x="8991600" y="3905328"/>
              <a:ext cx="184151" cy="142935"/>
            </a:xfrm>
            <a:custGeom>
              <a:avLst/>
              <a:gdLst/>
              <a:ahLst/>
              <a:cxnLst/>
              <a:rect l="0" t="0" r="0" b="0"/>
              <a:pathLst>
                <a:path w="184151" h="142935">
                  <a:moveTo>
                    <a:pt x="0" y="6272"/>
                  </a:moveTo>
                  <a:lnTo>
                    <a:pt x="0" y="6272"/>
                  </a:lnTo>
                  <a:lnTo>
                    <a:pt x="41427" y="6272"/>
                  </a:lnTo>
                  <a:lnTo>
                    <a:pt x="85679" y="1908"/>
                  </a:lnTo>
                  <a:lnTo>
                    <a:pt x="127364" y="0"/>
                  </a:lnTo>
                  <a:lnTo>
                    <a:pt x="138318" y="3316"/>
                  </a:lnTo>
                  <a:lnTo>
                    <a:pt x="144496" y="12484"/>
                  </a:lnTo>
                  <a:lnTo>
                    <a:pt x="156428" y="55904"/>
                  </a:lnTo>
                  <a:lnTo>
                    <a:pt x="162923" y="93101"/>
                  </a:lnTo>
                  <a:lnTo>
                    <a:pt x="167904" y="121526"/>
                  </a:lnTo>
                  <a:lnTo>
                    <a:pt x="165606" y="142474"/>
                  </a:lnTo>
                  <a:lnTo>
                    <a:pt x="165439" y="142934"/>
                  </a:lnTo>
                  <a:lnTo>
                    <a:pt x="165251" y="141564"/>
                  </a:lnTo>
                  <a:lnTo>
                    <a:pt x="167001" y="104723"/>
                  </a:lnTo>
                  <a:lnTo>
                    <a:pt x="173896" y="66252"/>
                  </a:lnTo>
                  <a:lnTo>
                    <a:pt x="184150" y="31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3283"/>
            <p:cNvSpPr/>
            <p:nvPr>
              <p:custDataLst>
                <p:tags r:id="rId159"/>
              </p:custDataLst>
            </p:nvPr>
          </p:nvSpPr>
          <p:spPr>
            <a:xfrm>
              <a:off x="9221083" y="3930087"/>
              <a:ext cx="221368" cy="93323"/>
            </a:xfrm>
            <a:custGeom>
              <a:avLst/>
              <a:gdLst/>
              <a:ahLst/>
              <a:cxnLst/>
              <a:rect l="0" t="0" r="0" b="0"/>
              <a:pathLst>
                <a:path w="221368" h="93323">
                  <a:moveTo>
                    <a:pt x="5467" y="6913"/>
                  </a:moveTo>
                  <a:lnTo>
                    <a:pt x="5467" y="6913"/>
                  </a:lnTo>
                  <a:lnTo>
                    <a:pt x="2096" y="10284"/>
                  </a:lnTo>
                  <a:lnTo>
                    <a:pt x="0" y="22493"/>
                  </a:lnTo>
                  <a:lnTo>
                    <a:pt x="6341" y="69993"/>
                  </a:lnTo>
                  <a:lnTo>
                    <a:pt x="11970" y="82926"/>
                  </a:lnTo>
                  <a:lnTo>
                    <a:pt x="15447" y="87222"/>
                  </a:lnTo>
                  <a:lnTo>
                    <a:pt x="23074" y="91994"/>
                  </a:lnTo>
                  <a:lnTo>
                    <a:pt x="33047" y="92234"/>
                  </a:lnTo>
                  <a:lnTo>
                    <a:pt x="38670" y="91311"/>
                  </a:lnTo>
                  <a:lnTo>
                    <a:pt x="48681" y="84640"/>
                  </a:lnTo>
                  <a:lnTo>
                    <a:pt x="78203" y="54843"/>
                  </a:lnTo>
                  <a:lnTo>
                    <a:pt x="79357" y="55095"/>
                  </a:lnTo>
                  <a:lnTo>
                    <a:pt x="80127" y="56673"/>
                  </a:lnTo>
                  <a:lnTo>
                    <a:pt x="84733" y="72716"/>
                  </a:lnTo>
                  <a:lnTo>
                    <a:pt x="93786" y="86774"/>
                  </a:lnTo>
                  <a:lnTo>
                    <a:pt x="103280" y="91796"/>
                  </a:lnTo>
                  <a:lnTo>
                    <a:pt x="114556" y="93322"/>
                  </a:lnTo>
                  <a:lnTo>
                    <a:pt x="145318" y="86740"/>
                  </a:lnTo>
                  <a:lnTo>
                    <a:pt x="156052" y="77199"/>
                  </a:lnTo>
                  <a:lnTo>
                    <a:pt x="174440" y="44707"/>
                  </a:lnTo>
                  <a:lnTo>
                    <a:pt x="180652" y="18033"/>
                  </a:lnTo>
                  <a:lnTo>
                    <a:pt x="180223" y="6446"/>
                  </a:lnTo>
                  <a:lnTo>
                    <a:pt x="179121" y="2368"/>
                  </a:lnTo>
                  <a:lnTo>
                    <a:pt x="176270" y="355"/>
                  </a:lnTo>
                  <a:lnTo>
                    <a:pt x="167457" y="0"/>
                  </a:lnTo>
                  <a:lnTo>
                    <a:pt x="158367" y="4076"/>
                  </a:lnTo>
                  <a:lnTo>
                    <a:pt x="153967" y="7138"/>
                  </a:lnTo>
                  <a:lnTo>
                    <a:pt x="147197" y="18067"/>
                  </a:lnTo>
                  <a:lnTo>
                    <a:pt x="141300" y="38205"/>
                  </a:lnTo>
                  <a:lnTo>
                    <a:pt x="140470" y="44708"/>
                  </a:lnTo>
                  <a:lnTo>
                    <a:pt x="143315" y="55696"/>
                  </a:lnTo>
                  <a:lnTo>
                    <a:pt x="146050" y="60601"/>
                  </a:lnTo>
                  <a:lnTo>
                    <a:pt x="158494" y="69815"/>
                  </a:lnTo>
                  <a:lnTo>
                    <a:pt x="166751" y="74248"/>
                  </a:lnTo>
                  <a:lnTo>
                    <a:pt x="187216" y="77292"/>
                  </a:lnTo>
                  <a:lnTo>
                    <a:pt x="221367" y="76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1" name="SMARTInkShape-Group644"/>
          <p:cNvGrpSpPr/>
          <p:nvPr/>
        </p:nvGrpSpPr>
        <p:grpSpPr>
          <a:xfrm>
            <a:off x="9677400" y="3962253"/>
            <a:ext cx="533401" cy="137254"/>
            <a:chOff x="9677400" y="3962253"/>
            <a:chExt cx="533401" cy="137254"/>
          </a:xfrm>
        </p:grpSpPr>
        <p:sp>
          <p:nvSpPr>
            <p:cNvPr id="849" name="SMARTInkShape-3284"/>
            <p:cNvSpPr/>
            <p:nvPr>
              <p:custDataLst>
                <p:tags r:id="rId155"/>
              </p:custDataLst>
            </p:nvPr>
          </p:nvSpPr>
          <p:spPr>
            <a:xfrm>
              <a:off x="9677400" y="3962253"/>
              <a:ext cx="139701" cy="125802"/>
            </a:xfrm>
            <a:custGeom>
              <a:avLst/>
              <a:gdLst/>
              <a:ahLst/>
              <a:cxnLst/>
              <a:rect l="0" t="0" r="0" b="0"/>
              <a:pathLst>
                <a:path w="139701" h="125802">
                  <a:moveTo>
                    <a:pt x="0" y="6497"/>
                  </a:moveTo>
                  <a:lnTo>
                    <a:pt x="0" y="6497"/>
                  </a:lnTo>
                  <a:lnTo>
                    <a:pt x="0" y="1030"/>
                  </a:lnTo>
                  <a:lnTo>
                    <a:pt x="3370" y="3779"/>
                  </a:lnTo>
                  <a:lnTo>
                    <a:pt x="8837" y="22547"/>
                  </a:lnTo>
                  <a:lnTo>
                    <a:pt x="11937" y="64857"/>
                  </a:lnTo>
                  <a:lnTo>
                    <a:pt x="9230" y="111819"/>
                  </a:lnTo>
                  <a:lnTo>
                    <a:pt x="6602" y="125801"/>
                  </a:lnTo>
                  <a:lnTo>
                    <a:pt x="9743" y="90401"/>
                  </a:lnTo>
                  <a:lnTo>
                    <a:pt x="18566" y="52445"/>
                  </a:lnTo>
                  <a:lnTo>
                    <a:pt x="30117" y="26774"/>
                  </a:lnTo>
                  <a:lnTo>
                    <a:pt x="38315" y="19037"/>
                  </a:lnTo>
                  <a:lnTo>
                    <a:pt x="42476" y="16973"/>
                  </a:lnTo>
                  <a:lnTo>
                    <a:pt x="45956" y="16303"/>
                  </a:lnTo>
                  <a:lnTo>
                    <a:pt x="48982" y="16562"/>
                  </a:lnTo>
                  <a:lnTo>
                    <a:pt x="51703" y="17441"/>
                  </a:lnTo>
                  <a:lnTo>
                    <a:pt x="56611" y="24061"/>
                  </a:lnTo>
                  <a:lnTo>
                    <a:pt x="60439" y="34764"/>
                  </a:lnTo>
                  <a:lnTo>
                    <a:pt x="63380" y="82128"/>
                  </a:lnTo>
                  <a:lnTo>
                    <a:pt x="63447" y="84090"/>
                  </a:lnTo>
                  <a:lnTo>
                    <a:pt x="63465" y="83626"/>
                  </a:lnTo>
                  <a:lnTo>
                    <a:pt x="79397" y="43777"/>
                  </a:lnTo>
                  <a:lnTo>
                    <a:pt x="87264" y="22361"/>
                  </a:lnTo>
                  <a:lnTo>
                    <a:pt x="99227" y="8138"/>
                  </a:lnTo>
                  <a:lnTo>
                    <a:pt x="112540" y="876"/>
                  </a:lnTo>
                  <a:lnTo>
                    <a:pt x="123159" y="0"/>
                  </a:lnTo>
                  <a:lnTo>
                    <a:pt x="126557" y="3577"/>
                  </a:lnTo>
                  <a:lnTo>
                    <a:pt x="135827" y="44326"/>
                  </a:lnTo>
                  <a:lnTo>
                    <a:pt x="139189" y="89997"/>
                  </a:lnTo>
                  <a:lnTo>
                    <a:pt x="139700" y="108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3285"/>
            <p:cNvSpPr/>
            <p:nvPr>
              <p:custDataLst>
                <p:tags r:id="rId156"/>
              </p:custDataLst>
            </p:nvPr>
          </p:nvSpPr>
          <p:spPr>
            <a:xfrm>
              <a:off x="9893300" y="3985713"/>
              <a:ext cx="317501" cy="113794"/>
            </a:xfrm>
            <a:custGeom>
              <a:avLst/>
              <a:gdLst/>
              <a:ahLst/>
              <a:cxnLst/>
              <a:rect l="0" t="0" r="0" b="0"/>
              <a:pathLst>
                <a:path w="317501" h="113794">
                  <a:moveTo>
                    <a:pt x="0" y="21137"/>
                  </a:moveTo>
                  <a:lnTo>
                    <a:pt x="0" y="21137"/>
                  </a:lnTo>
                  <a:lnTo>
                    <a:pt x="5776" y="26206"/>
                  </a:lnTo>
                  <a:lnTo>
                    <a:pt x="12209" y="29975"/>
                  </a:lnTo>
                  <a:lnTo>
                    <a:pt x="27136" y="32692"/>
                  </a:lnTo>
                  <a:lnTo>
                    <a:pt x="44964" y="30127"/>
                  </a:lnTo>
                  <a:lnTo>
                    <a:pt x="60282" y="21527"/>
                  </a:lnTo>
                  <a:lnTo>
                    <a:pt x="65598" y="14020"/>
                  </a:lnTo>
                  <a:lnTo>
                    <a:pt x="67014" y="10042"/>
                  </a:lnTo>
                  <a:lnTo>
                    <a:pt x="67254" y="6685"/>
                  </a:lnTo>
                  <a:lnTo>
                    <a:pt x="65639" y="1073"/>
                  </a:lnTo>
                  <a:lnTo>
                    <a:pt x="62809" y="0"/>
                  </a:lnTo>
                  <a:lnTo>
                    <a:pt x="41178" y="3347"/>
                  </a:lnTo>
                  <a:lnTo>
                    <a:pt x="33802" y="5043"/>
                  </a:lnTo>
                  <a:lnTo>
                    <a:pt x="21844" y="14454"/>
                  </a:lnTo>
                  <a:lnTo>
                    <a:pt x="12530" y="28750"/>
                  </a:lnTo>
                  <a:lnTo>
                    <a:pt x="6040" y="46863"/>
                  </a:lnTo>
                  <a:lnTo>
                    <a:pt x="6447" y="66673"/>
                  </a:lnTo>
                  <a:lnTo>
                    <a:pt x="12037" y="85120"/>
                  </a:lnTo>
                  <a:lnTo>
                    <a:pt x="21579" y="98021"/>
                  </a:lnTo>
                  <a:lnTo>
                    <a:pt x="38518" y="106578"/>
                  </a:lnTo>
                  <a:lnTo>
                    <a:pt x="60158" y="111322"/>
                  </a:lnTo>
                  <a:lnTo>
                    <a:pt x="83886" y="111080"/>
                  </a:lnTo>
                  <a:lnTo>
                    <a:pt x="104781" y="104856"/>
                  </a:lnTo>
                  <a:lnTo>
                    <a:pt x="122768" y="93623"/>
                  </a:lnTo>
                  <a:lnTo>
                    <a:pt x="137819" y="76872"/>
                  </a:lnTo>
                  <a:lnTo>
                    <a:pt x="145920" y="57667"/>
                  </a:lnTo>
                  <a:lnTo>
                    <a:pt x="148109" y="39489"/>
                  </a:lnTo>
                  <a:lnTo>
                    <a:pt x="144378" y="26706"/>
                  </a:lnTo>
                  <a:lnTo>
                    <a:pt x="138016" y="18203"/>
                  </a:lnTo>
                  <a:lnTo>
                    <a:pt x="134345" y="14947"/>
                  </a:lnTo>
                  <a:lnTo>
                    <a:pt x="129780" y="14188"/>
                  </a:lnTo>
                  <a:lnTo>
                    <a:pt x="119065" y="17108"/>
                  </a:lnTo>
                  <a:lnTo>
                    <a:pt x="109126" y="24990"/>
                  </a:lnTo>
                  <a:lnTo>
                    <a:pt x="104500" y="30056"/>
                  </a:lnTo>
                  <a:lnTo>
                    <a:pt x="99361" y="43210"/>
                  </a:lnTo>
                  <a:lnTo>
                    <a:pt x="97783" y="57758"/>
                  </a:lnTo>
                  <a:lnTo>
                    <a:pt x="99433" y="71280"/>
                  </a:lnTo>
                  <a:lnTo>
                    <a:pt x="104400" y="80582"/>
                  </a:lnTo>
                  <a:lnTo>
                    <a:pt x="107700" y="84050"/>
                  </a:lnTo>
                  <a:lnTo>
                    <a:pt x="115129" y="87904"/>
                  </a:lnTo>
                  <a:lnTo>
                    <a:pt x="119085" y="88931"/>
                  </a:lnTo>
                  <a:lnTo>
                    <a:pt x="123841" y="87500"/>
                  </a:lnTo>
                  <a:lnTo>
                    <a:pt x="134768" y="80265"/>
                  </a:lnTo>
                  <a:lnTo>
                    <a:pt x="146078" y="67662"/>
                  </a:lnTo>
                  <a:lnTo>
                    <a:pt x="149589" y="59218"/>
                  </a:lnTo>
                  <a:lnTo>
                    <a:pt x="151845" y="49041"/>
                  </a:lnTo>
                  <a:lnTo>
                    <a:pt x="152029" y="48913"/>
                  </a:lnTo>
                  <a:lnTo>
                    <a:pt x="161234" y="91521"/>
                  </a:lnTo>
                  <a:lnTo>
                    <a:pt x="170696" y="106824"/>
                  </a:lnTo>
                  <a:lnTo>
                    <a:pt x="176525" y="112137"/>
                  </a:lnTo>
                  <a:lnTo>
                    <a:pt x="179067" y="113553"/>
                  </a:lnTo>
                  <a:lnTo>
                    <a:pt x="182172" y="113793"/>
                  </a:lnTo>
                  <a:lnTo>
                    <a:pt x="189386" y="112176"/>
                  </a:lnTo>
                  <a:lnTo>
                    <a:pt x="198010" y="107300"/>
                  </a:lnTo>
                  <a:lnTo>
                    <a:pt x="211582" y="72022"/>
                  </a:lnTo>
                  <a:lnTo>
                    <a:pt x="215047" y="58104"/>
                  </a:lnTo>
                  <a:lnTo>
                    <a:pt x="215332" y="57776"/>
                  </a:lnTo>
                  <a:lnTo>
                    <a:pt x="215521" y="58263"/>
                  </a:lnTo>
                  <a:lnTo>
                    <a:pt x="215172" y="94626"/>
                  </a:lnTo>
                  <a:lnTo>
                    <a:pt x="210428" y="111239"/>
                  </a:lnTo>
                  <a:lnTo>
                    <a:pt x="210841" y="112249"/>
                  </a:lnTo>
                  <a:lnTo>
                    <a:pt x="211823" y="112217"/>
                  </a:lnTo>
                  <a:lnTo>
                    <a:pt x="213182" y="111490"/>
                  </a:lnTo>
                  <a:lnTo>
                    <a:pt x="214087" y="110301"/>
                  </a:lnTo>
                  <a:lnTo>
                    <a:pt x="226464" y="69599"/>
                  </a:lnTo>
                  <a:lnTo>
                    <a:pt x="248483" y="35884"/>
                  </a:lnTo>
                  <a:lnTo>
                    <a:pt x="266946" y="22135"/>
                  </a:lnTo>
                  <a:lnTo>
                    <a:pt x="273214" y="21097"/>
                  </a:lnTo>
                  <a:lnTo>
                    <a:pt x="285822" y="23706"/>
                  </a:lnTo>
                  <a:lnTo>
                    <a:pt x="296601" y="33332"/>
                  </a:lnTo>
                  <a:lnTo>
                    <a:pt x="305390" y="47018"/>
                  </a:lnTo>
                  <a:lnTo>
                    <a:pt x="313597" y="69884"/>
                  </a:lnTo>
                  <a:lnTo>
                    <a:pt x="317500" y="97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2" name="SMARTInkShape-3286"/>
          <p:cNvSpPr/>
          <p:nvPr>
            <p:custDataLst>
              <p:tags r:id="rId11"/>
            </p:custDataLst>
          </p:nvPr>
        </p:nvSpPr>
        <p:spPr>
          <a:xfrm>
            <a:off x="10477500" y="3887700"/>
            <a:ext cx="330201" cy="246151"/>
          </a:xfrm>
          <a:custGeom>
            <a:avLst/>
            <a:gdLst/>
            <a:ahLst/>
            <a:cxnLst/>
            <a:rect l="0" t="0" r="0" b="0"/>
            <a:pathLst>
              <a:path w="330201" h="246151">
                <a:moveTo>
                  <a:pt x="0" y="246150"/>
                </a:moveTo>
                <a:lnTo>
                  <a:pt x="0" y="246150"/>
                </a:lnTo>
                <a:lnTo>
                  <a:pt x="0" y="242779"/>
                </a:lnTo>
                <a:lnTo>
                  <a:pt x="1881" y="239242"/>
                </a:lnTo>
                <a:lnTo>
                  <a:pt x="32603" y="197162"/>
                </a:lnTo>
                <a:lnTo>
                  <a:pt x="57795" y="152142"/>
                </a:lnTo>
                <a:lnTo>
                  <a:pt x="77428" y="113117"/>
                </a:lnTo>
                <a:lnTo>
                  <a:pt x="96500" y="74135"/>
                </a:lnTo>
                <a:lnTo>
                  <a:pt x="118434" y="33767"/>
                </a:lnTo>
                <a:lnTo>
                  <a:pt x="138788" y="0"/>
                </a:lnTo>
                <a:lnTo>
                  <a:pt x="127646" y="42024"/>
                </a:lnTo>
                <a:lnTo>
                  <a:pt x="118959" y="82657"/>
                </a:lnTo>
                <a:lnTo>
                  <a:pt x="111212" y="124095"/>
                </a:lnTo>
                <a:lnTo>
                  <a:pt x="108917" y="161302"/>
                </a:lnTo>
                <a:lnTo>
                  <a:pt x="111512" y="198737"/>
                </a:lnTo>
                <a:lnTo>
                  <a:pt x="116823" y="209320"/>
                </a:lnTo>
                <a:lnTo>
                  <a:pt x="120214" y="213130"/>
                </a:lnTo>
                <a:lnTo>
                  <a:pt x="124592" y="214964"/>
                </a:lnTo>
                <a:lnTo>
                  <a:pt x="135102" y="215121"/>
                </a:lnTo>
                <a:lnTo>
                  <a:pt x="156290" y="207871"/>
                </a:lnTo>
                <a:lnTo>
                  <a:pt x="170356" y="195036"/>
                </a:lnTo>
                <a:lnTo>
                  <a:pt x="192059" y="160449"/>
                </a:lnTo>
                <a:lnTo>
                  <a:pt x="214480" y="115629"/>
                </a:lnTo>
                <a:lnTo>
                  <a:pt x="232647" y="77420"/>
                </a:lnTo>
                <a:lnTo>
                  <a:pt x="250744" y="32986"/>
                </a:lnTo>
                <a:lnTo>
                  <a:pt x="258945" y="14347"/>
                </a:lnTo>
                <a:lnTo>
                  <a:pt x="256562" y="18874"/>
                </a:lnTo>
                <a:lnTo>
                  <a:pt x="254506" y="54030"/>
                </a:lnTo>
                <a:lnTo>
                  <a:pt x="254858" y="92955"/>
                </a:lnTo>
                <a:lnTo>
                  <a:pt x="260526" y="130204"/>
                </a:lnTo>
                <a:lnTo>
                  <a:pt x="269601" y="150404"/>
                </a:lnTo>
                <a:lnTo>
                  <a:pt x="282571" y="163144"/>
                </a:lnTo>
                <a:lnTo>
                  <a:pt x="289982" y="167529"/>
                </a:lnTo>
                <a:lnTo>
                  <a:pt x="305739" y="170521"/>
                </a:lnTo>
                <a:lnTo>
                  <a:pt x="330200" y="169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SMARTInkShape-3287"/>
          <p:cNvSpPr/>
          <p:nvPr>
            <p:custDataLst>
              <p:tags r:id="rId12"/>
            </p:custDataLst>
          </p:nvPr>
        </p:nvSpPr>
        <p:spPr>
          <a:xfrm>
            <a:off x="8380439" y="4184573"/>
            <a:ext cx="109982" cy="260428"/>
          </a:xfrm>
          <a:custGeom>
            <a:avLst/>
            <a:gdLst/>
            <a:ahLst/>
            <a:cxnLst/>
            <a:rect l="0" t="0" r="0" b="0"/>
            <a:pathLst>
              <a:path w="109982" h="260428">
                <a:moveTo>
                  <a:pt x="103161" y="184227"/>
                </a:moveTo>
                <a:lnTo>
                  <a:pt x="103161" y="184227"/>
                </a:lnTo>
                <a:lnTo>
                  <a:pt x="59002" y="138793"/>
                </a:lnTo>
                <a:lnTo>
                  <a:pt x="46488" y="102483"/>
                </a:lnTo>
                <a:lnTo>
                  <a:pt x="41684" y="60445"/>
                </a:lnTo>
                <a:lnTo>
                  <a:pt x="44324" y="38901"/>
                </a:lnTo>
                <a:lnTo>
                  <a:pt x="47002" y="30193"/>
                </a:lnTo>
                <a:lnTo>
                  <a:pt x="57506" y="16754"/>
                </a:lnTo>
                <a:lnTo>
                  <a:pt x="77404" y="3137"/>
                </a:lnTo>
                <a:lnTo>
                  <a:pt x="83872" y="0"/>
                </a:lnTo>
                <a:lnTo>
                  <a:pt x="89596" y="25"/>
                </a:lnTo>
                <a:lnTo>
                  <a:pt x="94823" y="2159"/>
                </a:lnTo>
                <a:lnTo>
                  <a:pt x="99719" y="5699"/>
                </a:lnTo>
                <a:lnTo>
                  <a:pt x="107041" y="17157"/>
                </a:lnTo>
                <a:lnTo>
                  <a:pt x="109981" y="24164"/>
                </a:lnTo>
                <a:lnTo>
                  <a:pt x="109485" y="43238"/>
                </a:lnTo>
                <a:lnTo>
                  <a:pt x="103150" y="65826"/>
                </a:lnTo>
                <a:lnTo>
                  <a:pt x="83010" y="102343"/>
                </a:lnTo>
                <a:lnTo>
                  <a:pt x="55014" y="139269"/>
                </a:lnTo>
                <a:lnTo>
                  <a:pt x="19592" y="179945"/>
                </a:lnTo>
                <a:lnTo>
                  <a:pt x="1752" y="205409"/>
                </a:lnTo>
                <a:lnTo>
                  <a:pt x="277" y="209638"/>
                </a:lnTo>
                <a:lnTo>
                  <a:pt x="0" y="213162"/>
                </a:lnTo>
                <a:lnTo>
                  <a:pt x="1572" y="218959"/>
                </a:lnTo>
                <a:lnTo>
                  <a:pt x="4624" y="223887"/>
                </a:lnTo>
                <a:lnTo>
                  <a:pt x="12094" y="226548"/>
                </a:lnTo>
                <a:lnTo>
                  <a:pt x="17050" y="227258"/>
                </a:lnTo>
                <a:lnTo>
                  <a:pt x="28200" y="224283"/>
                </a:lnTo>
                <a:lnTo>
                  <a:pt x="53807" y="210996"/>
                </a:lnTo>
                <a:lnTo>
                  <a:pt x="55441" y="211245"/>
                </a:lnTo>
                <a:lnTo>
                  <a:pt x="56531" y="212117"/>
                </a:lnTo>
                <a:lnTo>
                  <a:pt x="76260" y="238895"/>
                </a:lnTo>
                <a:lnTo>
                  <a:pt x="92699" y="254710"/>
                </a:lnTo>
                <a:lnTo>
                  <a:pt x="109511" y="2604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7" name="SMARTInkShape-Group647"/>
          <p:cNvGrpSpPr/>
          <p:nvPr/>
        </p:nvGrpSpPr>
        <p:grpSpPr>
          <a:xfrm>
            <a:off x="8966200" y="4222750"/>
            <a:ext cx="501651" cy="289251"/>
            <a:chOff x="8966200" y="4222750"/>
            <a:chExt cx="501651" cy="289251"/>
          </a:xfrm>
        </p:grpSpPr>
        <p:sp>
          <p:nvSpPr>
            <p:cNvPr id="854" name="SMARTInkShape-3288"/>
            <p:cNvSpPr/>
            <p:nvPr>
              <p:custDataLst>
                <p:tags r:id="rId152"/>
              </p:custDataLst>
            </p:nvPr>
          </p:nvSpPr>
          <p:spPr>
            <a:xfrm>
              <a:off x="9029732" y="4222750"/>
              <a:ext cx="31719" cy="289251"/>
            </a:xfrm>
            <a:custGeom>
              <a:avLst/>
              <a:gdLst/>
              <a:ahLst/>
              <a:cxnLst/>
              <a:rect l="0" t="0" r="0" b="0"/>
              <a:pathLst>
                <a:path w="31719" h="289251">
                  <a:moveTo>
                    <a:pt x="19018" y="0"/>
                  </a:moveTo>
                  <a:lnTo>
                    <a:pt x="19018" y="0"/>
                  </a:lnTo>
                  <a:lnTo>
                    <a:pt x="15647" y="3371"/>
                  </a:lnTo>
                  <a:lnTo>
                    <a:pt x="6153" y="28561"/>
                  </a:lnTo>
                  <a:lnTo>
                    <a:pt x="1189" y="70004"/>
                  </a:lnTo>
                  <a:lnTo>
                    <a:pt x="330" y="114738"/>
                  </a:lnTo>
                  <a:lnTo>
                    <a:pt x="127" y="150948"/>
                  </a:lnTo>
                  <a:lnTo>
                    <a:pt x="39" y="189149"/>
                  </a:lnTo>
                  <a:lnTo>
                    <a:pt x="0" y="224942"/>
                  </a:lnTo>
                  <a:lnTo>
                    <a:pt x="9409" y="271518"/>
                  </a:lnTo>
                  <a:lnTo>
                    <a:pt x="14276" y="282482"/>
                  </a:lnTo>
                  <a:lnTo>
                    <a:pt x="18792" y="287825"/>
                  </a:lnTo>
                  <a:lnTo>
                    <a:pt x="20986" y="289250"/>
                  </a:lnTo>
                  <a:lnTo>
                    <a:pt x="23151" y="287378"/>
                  </a:lnTo>
                  <a:lnTo>
                    <a:pt x="3171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289"/>
            <p:cNvSpPr/>
            <p:nvPr>
              <p:custDataLst>
                <p:tags r:id="rId153"/>
              </p:custDataLst>
            </p:nvPr>
          </p:nvSpPr>
          <p:spPr>
            <a:xfrm>
              <a:off x="8966200" y="4345165"/>
              <a:ext cx="177801" cy="127849"/>
            </a:xfrm>
            <a:custGeom>
              <a:avLst/>
              <a:gdLst/>
              <a:ahLst/>
              <a:cxnLst/>
              <a:rect l="0" t="0" r="0" b="0"/>
              <a:pathLst>
                <a:path w="177801" h="127849">
                  <a:moveTo>
                    <a:pt x="0" y="10935"/>
                  </a:moveTo>
                  <a:lnTo>
                    <a:pt x="0" y="10935"/>
                  </a:lnTo>
                  <a:lnTo>
                    <a:pt x="38974" y="10935"/>
                  </a:lnTo>
                  <a:lnTo>
                    <a:pt x="82095" y="7172"/>
                  </a:lnTo>
                  <a:lnTo>
                    <a:pt x="118052" y="0"/>
                  </a:lnTo>
                  <a:lnTo>
                    <a:pt x="132194" y="2782"/>
                  </a:lnTo>
                  <a:lnTo>
                    <a:pt x="138930" y="5500"/>
                  </a:lnTo>
                  <a:lnTo>
                    <a:pt x="150176" y="17927"/>
                  </a:lnTo>
                  <a:lnTo>
                    <a:pt x="159172" y="35914"/>
                  </a:lnTo>
                  <a:lnTo>
                    <a:pt x="168815" y="80075"/>
                  </a:lnTo>
                  <a:lnTo>
                    <a:pt x="168868" y="100225"/>
                  </a:lnTo>
                  <a:lnTo>
                    <a:pt x="164186" y="116236"/>
                  </a:lnTo>
                  <a:lnTo>
                    <a:pt x="159286" y="124763"/>
                  </a:lnTo>
                  <a:lnTo>
                    <a:pt x="156990" y="127037"/>
                  </a:lnTo>
                  <a:lnTo>
                    <a:pt x="154754" y="127848"/>
                  </a:lnTo>
                  <a:lnTo>
                    <a:pt x="152557" y="127683"/>
                  </a:lnTo>
                  <a:lnTo>
                    <a:pt x="150388" y="126867"/>
                  </a:lnTo>
                  <a:lnTo>
                    <a:pt x="146097" y="120316"/>
                  </a:lnTo>
                  <a:lnTo>
                    <a:pt x="143964" y="115606"/>
                  </a:lnTo>
                  <a:lnTo>
                    <a:pt x="140963" y="88750"/>
                  </a:lnTo>
                  <a:lnTo>
                    <a:pt x="153557" y="50611"/>
                  </a:lnTo>
                  <a:lnTo>
                    <a:pt x="17780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290"/>
            <p:cNvSpPr/>
            <p:nvPr>
              <p:custDataLst>
                <p:tags r:id="rId154"/>
              </p:custDataLst>
            </p:nvPr>
          </p:nvSpPr>
          <p:spPr>
            <a:xfrm>
              <a:off x="9214438" y="4355269"/>
              <a:ext cx="253413" cy="112940"/>
            </a:xfrm>
            <a:custGeom>
              <a:avLst/>
              <a:gdLst/>
              <a:ahLst/>
              <a:cxnLst/>
              <a:rect l="0" t="0" r="0" b="0"/>
              <a:pathLst>
                <a:path w="253413" h="112940">
                  <a:moveTo>
                    <a:pt x="5762" y="831"/>
                  </a:moveTo>
                  <a:lnTo>
                    <a:pt x="5762" y="831"/>
                  </a:lnTo>
                  <a:lnTo>
                    <a:pt x="2391" y="831"/>
                  </a:lnTo>
                  <a:lnTo>
                    <a:pt x="1399" y="1536"/>
                  </a:lnTo>
                  <a:lnTo>
                    <a:pt x="736" y="2713"/>
                  </a:lnTo>
                  <a:lnTo>
                    <a:pt x="0" y="7310"/>
                  </a:lnTo>
                  <a:lnTo>
                    <a:pt x="171" y="49639"/>
                  </a:lnTo>
                  <a:lnTo>
                    <a:pt x="8257" y="93868"/>
                  </a:lnTo>
                  <a:lnTo>
                    <a:pt x="14161" y="104034"/>
                  </a:lnTo>
                  <a:lnTo>
                    <a:pt x="22707" y="112939"/>
                  </a:lnTo>
                  <a:lnTo>
                    <a:pt x="24821" y="111553"/>
                  </a:lnTo>
                  <a:lnTo>
                    <a:pt x="30930" y="104368"/>
                  </a:lnTo>
                  <a:lnTo>
                    <a:pt x="47957" y="59722"/>
                  </a:lnTo>
                  <a:lnTo>
                    <a:pt x="52267" y="52170"/>
                  </a:lnTo>
                  <a:lnTo>
                    <a:pt x="54406" y="51285"/>
                  </a:lnTo>
                  <a:lnTo>
                    <a:pt x="56535" y="52107"/>
                  </a:lnTo>
                  <a:lnTo>
                    <a:pt x="58660" y="54064"/>
                  </a:lnTo>
                  <a:lnTo>
                    <a:pt x="79268" y="93198"/>
                  </a:lnTo>
                  <a:lnTo>
                    <a:pt x="89937" y="101385"/>
                  </a:lnTo>
                  <a:lnTo>
                    <a:pt x="107843" y="106589"/>
                  </a:lnTo>
                  <a:lnTo>
                    <a:pt x="120276" y="104044"/>
                  </a:lnTo>
                  <a:lnTo>
                    <a:pt x="145505" y="90912"/>
                  </a:lnTo>
                  <a:lnTo>
                    <a:pt x="161153" y="72128"/>
                  </a:lnTo>
                  <a:lnTo>
                    <a:pt x="174728" y="45317"/>
                  </a:lnTo>
                  <a:lnTo>
                    <a:pt x="177754" y="27188"/>
                  </a:lnTo>
                  <a:lnTo>
                    <a:pt x="175491" y="6759"/>
                  </a:lnTo>
                  <a:lnTo>
                    <a:pt x="173948" y="2666"/>
                  </a:lnTo>
                  <a:lnTo>
                    <a:pt x="172214" y="643"/>
                  </a:lnTo>
                  <a:lnTo>
                    <a:pt x="170351" y="0"/>
                  </a:lnTo>
                  <a:lnTo>
                    <a:pt x="168406" y="277"/>
                  </a:lnTo>
                  <a:lnTo>
                    <a:pt x="155554" y="14150"/>
                  </a:lnTo>
                  <a:lnTo>
                    <a:pt x="145081" y="36135"/>
                  </a:lnTo>
                  <a:lnTo>
                    <a:pt x="145528" y="54151"/>
                  </a:lnTo>
                  <a:lnTo>
                    <a:pt x="153713" y="80365"/>
                  </a:lnTo>
                  <a:lnTo>
                    <a:pt x="157312" y="87720"/>
                  </a:lnTo>
                  <a:lnTo>
                    <a:pt x="168838" y="97774"/>
                  </a:lnTo>
                  <a:lnTo>
                    <a:pt x="184074" y="103889"/>
                  </a:lnTo>
                  <a:lnTo>
                    <a:pt x="211073" y="106626"/>
                  </a:lnTo>
                  <a:lnTo>
                    <a:pt x="226128" y="104766"/>
                  </a:lnTo>
                  <a:lnTo>
                    <a:pt x="237992" y="99706"/>
                  </a:lnTo>
                  <a:lnTo>
                    <a:pt x="253412" y="89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1" name="SMARTInkShape-Group648"/>
          <p:cNvGrpSpPr/>
          <p:nvPr/>
        </p:nvGrpSpPr>
        <p:grpSpPr>
          <a:xfrm>
            <a:off x="9765560" y="4173419"/>
            <a:ext cx="1277091" cy="487482"/>
            <a:chOff x="9765560" y="4173419"/>
            <a:chExt cx="1277091" cy="487482"/>
          </a:xfrm>
        </p:grpSpPr>
        <p:sp>
          <p:nvSpPr>
            <p:cNvPr id="858" name="SMARTInkShape-3291"/>
            <p:cNvSpPr/>
            <p:nvPr>
              <p:custDataLst>
                <p:tags r:id="rId139"/>
              </p:custDataLst>
            </p:nvPr>
          </p:nvSpPr>
          <p:spPr>
            <a:xfrm>
              <a:off x="9765560" y="4366590"/>
              <a:ext cx="82817" cy="137126"/>
            </a:xfrm>
            <a:custGeom>
              <a:avLst/>
              <a:gdLst/>
              <a:ahLst/>
              <a:cxnLst/>
              <a:rect l="0" t="0" r="0" b="0"/>
              <a:pathLst>
                <a:path w="82817" h="137126">
                  <a:moveTo>
                    <a:pt x="70590" y="27610"/>
                  </a:moveTo>
                  <a:lnTo>
                    <a:pt x="70590" y="27610"/>
                  </a:lnTo>
                  <a:lnTo>
                    <a:pt x="73960" y="24239"/>
                  </a:lnTo>
                  <a:lnTo>
                    <a:pt x="74249" y="22541"/>
                  </a:lnTo>
                  <a:lnTo>
                    <a:pt x="67840" y="9312"/>
                  </a:lnTo>
                  <a:lnTo>
                    <a:pt x="60195" y="3486"/>
                  </a:lnTo>
                  <a:lnTo>
                    <a:pt x="55195" y="943"/>
                  </a:lnTo>
                  <a:lnTo>
                    <a:pt x="43991" y="0"/>
                  </a:lnTo>
                  <a:lnTo>
                    <a:pt x="31252" y="2639"/>
                  </a:lnTo>
                  <a:lnTo>
                    <a:pt x="1945" y="16387"/>
                  </a:lnTo>
                  <a:lnTo>
                    <a:pt x="132" y="20128"/>
                  </a:lnTo>
                  <a:lnTo>
                    <a:pt x="0" y="29928"/>
                  </a:lnTo>
                  <a:lnTo>
                    <a:pt x="6055" y="41341"/>
                  </a:lnTo>
                  <a:lnTo>
                    <a:pt x="30561" y="65913"/>
                  </a:lnTo>
                  <a:lnTo>
                    <a:pt x="72157" y="99368"/>
                  </a:lnTo>
                  <a:lnTo>
                    <a:pt x="81165" y="113830"/>
                  </a:lnTo>
                  <a:lnTo>
                    <a:pt x="82816" y="124961"/>
                  </a:lnTo>
                  <a:lnTo>
                    <a:pt x="81563" y="129200"/>
                  </a:lnTo>
                  <a:lnTo>
                    <a:pt x="76407" y="135791"/>
                  </a:lnTo>
                  <a:lnTo>
                    <a:pt x="71647" y="137125"/>
                  </a:lnTo>
                  <a:lnTo>
                    <a:pt x="58829" y="136726"/>
                  </a:lnTo>
                  <a:lnTo>
                    <a:pt x="45608" y="130434"/>
                  </a:lnTo>
                  <a:lnTo>
                    <a:pt x="33381" y="119876"/>
                  </a:lnTo>
                  <a:lnTo>
                    <a:pt x="13440" y="91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3292"/>
            <p:cNvSpPr/>
            <p:nvPr>
              <p:custDataLst>
                <p:tags r:id="rId140"/>
              </p:custDataLst>
            </p:nvPr>
          </p:nvSpPr>
          <p:spPr>
            <a:xfrm>
              <a:off x="9919360" y="4286250"/>
              <a:ext cx="37441" cy="224721"/>
            </a:xfrm>
            <a:custGeom>
              <a:avLst/>
              <a:gdLst/>
              <a:ahLst/>
              <a:cxnLst/>
              <a:rect l="0" t="0" r="0" b="0"/>
              <a:pathLst>
                <a:path w="37441" h="224721">
                  <a:moveTo>
                    <a:pt x="24740" y="0"/>
                  </a:moveTo>
                  <a:lnTo>
                    <a:pt x="24740" y="0"/>
                  </a:lnTo>
                  <a:lnTo>
                    <a:pt x="21369" y="3371"/>
                  </a:lnTo>
                  <a:lnTo>
                    <a:pt x="9544" y="32520"/>
                  </a:lnTo>
                  <a:lnTo>
                    <a:pt x="2676" y="71881"/>
                  </a:lnTo>
                  <a:lnTo>
                    <a:pt x="823" y="105325"/>
                  </a:lnTo>
                  <a:lnTo>
                    <a:pt x="0" y="137593"/>
                  </a:lnTo>
                  <a:lnTo>
                    <a:pt x="1415" y="179762"/>
                  </a:lnTo>
                  <a:lnTo>
                    <a:pt x="5202" y="201250"/>
                  </a:lnTo>
                  <a:lnTo>
                    <a:pt x="11587" y="215504"/>
                  </a:lnTo>
                  <a:lnTo>
                    <a:pt x="15267" y="219870"/>
                  </a:lnTo>
                  <a:lnTo>
                    <a:pt x="23118" y="224720"/>
                  </a:lnTo>
                  <a:lnTo>
                    <a:pt x="26479" y="224602"/>
                  </a:lnTo>
                  <a:lnTo>
                    <a:pt x="29428" y="223112"/>
                  </a:lnTo>
                  <a:lnTo>
                    <a:pt x="32098" y="220708"/>
                  </a:lnTo>
                  <a:lnTo>
                    <a:pt x="35066" y="210511"/>
                  </a:lnTo>
                  <a:lnTo>
                    <a:pt x="3744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3293"/>
            <p:cNvSpPr/>
            <p:nvPr>
              <p:custDataLst>
                <p:tags r:id="rId141"/>
              </p:custDataLst>
            </p:nvPr>
          </p:nvSpPr>
          <p:spPr>
            <a:xfrm>
              <a:off x="9886950" y="43942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3294"/>
            <p:cNvSpPr/>
            <p:nvPr>
              <p:custDataLst>
                <p:tags r:id="rId142"/>
              </p:custDataLst>
            </p:nvPr>
          </p:nvSpPr>
          <p:spPr>
            <a:xfrm>
              <a:off x="10033000" y="4470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3295"/>
            <p:cNvSpPr/>
            <p:nvPr>
              <p:custDataLst>
                <p:tags r:id="rId143"/>
              </p:custDataLst>
            </p:nvPr>
          </p:nvSpPr>
          <p:spPr>
            <a:xfrm>
              <a:off x="10852150" y="4660900"/>
              <a:ext cx="158751" cy="1"/>
            </a:xfrm>
            <a:custGeom>
              <a:avLst/>
              <a:gdLst/>
              <a:ahLst/>
              <a:cxnLst/>
              <a:rect l="0" t="0" r="0" b="0"/>
              <a:pathLst>
                <a:path w="158751" h="1">
                  <a:moveTo>
                    <a:pt x="0" y="0"/>
                  </a:moveTo>
                  <a:lnTo>
                    <a:pt x="0" y="0"/>
                  </a:lnTo>
                  <a:lnTo>
                    <a:pt x="37904" y="0"/>
                  </a:lnTo>
                  <a:lnTo>
                    <a:pt x="80345" y="0"/>
                  </a:lnTo>
                  <a:lnTo>
                    <a:pt x="123903" y="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296"/>
            <p:cNvSpPr/>
            <p:nvPr>
              <p:custDataLst>
                <p:tags r:id="rId144"/>
              </p:custDataLst>
            </p:nvPr>
          </p:nvSpPr>
          <p:spPr>
            <a:xfrm>
              <a:off x="10883900" y="4619142"/>
              <a:ext cx="158751" cy="22709"/>
            </a:xfrm>
            <a:custGeom>
              <a:avLst/>
              <a:gdLst/>
              <a:ahLst/>
              <a:cxnLst/>
              <a:rect l="0" t="0" r="0" b="0"/>
              <a:pathLst>
                <a:path w="158751" h="22709">
                  <a:moveTo>
                    <a:pt x="0" y="3658"/>
                  </a:moveTo>
                  <a:lnTo>
                    <a:pt x="0" y="3658"/>
                  </a:lnTo>
                  <a:lnTo>
                    <a:pt x="12553" y="1776"/>
                  </a:lnTo>
                  <a:lnTo>
                    <a:pt x="28863" y="0"/>
                  </a:lnTo>
                  <a:lnTo>
                    <a:pt x="69073" y="2966"/>
                  </a:lnTo>
                  <a:lnTo>
                    <a:pt x="111169" y="9019"/>
                  </a:lnTo>
                  <a:lnTo>
                    <a:pt x="15875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3297"/>
            <p:cNvSpPr/>
            <p:nvPr>
              <p:custDataLst>
                <p:tags r:id="rId145"/>
              </p:custDataLst>
            </p:nvPr>
          </p:nvSpPr>
          <p:spPr>
            <a:xfrm>
              <a:off x="10586733" y="4203700"/>
              <a:ext cx="201918" cy="12701"/>
            </a:xfrm>
            <a:custGeom>
              <a:avLst/>
              <a:gdLst/>
              <a:ahLst/>
              <a:cxnLst/>
              <a:rect l="0" t="0" r="0" b="0"/>
              <a:pathLst>
                <a:path w="201918" h="12701">
                  <a:moveTo>
                    <a:pt x="36817" y="0"/>
                  </a:moveTo>
                  <a:lnTo>
                    <a:pt x="36817" y="0"/>
                  </a:lnTo>
                  <a:lnTo>
                    <a:pt x="9926" y="705"/>
                  </a:lnTo>
                  <a:lnTo>
                    <a:pt x="642" y="3371"/>
                  </a:lnTo>
                  <a:lnTo>
                    <a:pt x="0" y="4364"/>
                  </a:lnTo>
                  <a:lnTo>
                    <a:pt x="1688" y="5026"/>
                  </a:lnTo>
                  <a:lnTo>
                    <a:pt x="47740" y="6176"/>
                  </a:lnTo>
                  <a:lnTo>
                    <a:pt x="82827" y="6272"/>
                  </a:lnTo>
                  <a:lnTo>
                    <a:pt x="127586" y="8197"/>
                  </a:lnTo>
                  <a:lnTo>
                    <a:pt x="168880" y="10699"/>
                  </a:lnTo>
                  <a:lnTo>
                    <a:pt x="2019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3298"/>
            <p:cNvSpPr/>
            <p:nvPr>
              <p:custDataLst>
                <p:tags r:id="rId146"/>
              </p:custDataLst>
            </p:nvPr>
          </p:nvSpPr>
          <p:spPr>
            <a:xfrm>
              <a:off x="10579100" y="4173419"/>
              <a:ext cx="171999" cy="17582"/>
            </a:xfrm>
            <a:custGeom>
              <a:avLst/>
              <a:gdLst/>
              <a:ahLst/>
              <a:cxnLst/>
              <a:rect l="0" t="0" r="0" b="0"/>
              <a:pathLst>
                <a:path w="171999" h="17582">
                  <a:moveTo>
                    <a:pt x="0" y="11231"/>
                  </a:moveTo>
                  <a:lnTo>
                    <a:pt x="0" y="11231"/>
                  </a:lnTo>
                  <a:lnTo>
                    <a:pt x="24418" y="2393"/>
                  </a:lnTo>
                  <a:lnTo>
                    <a:pt x="71589" y="0"/>
                  </a:lnTo>
                  <a:lnTo>
                    <a:pt x="116775" y="3826"/>
                  </a:lnTo>
                  <a:lnTo>
                    <a:pt x="163158" y="11441"/>
                  </a:lnTo>
                  <a:lnTo>
                    <a:pt x="170156" y="13487"/>
                  </a:lnTo>
                  <a:lnTo>
                    <a:pt x="171998" y="14852"/>
                  </a:lnTo>
                  <a:lnTo>
                    <a:pt x="170404" y="15761"/>
                  </a:lnTo>
                  <a:lnTo>
                    <a:pt x="158750" y="17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3299"/>
            <p:cNvSpPr/>
            <p:nvPr>
              <p:custDataLst>
                <p:tags r:id="rId147"/>
              </p:custDataLst>
            </p:nvPr>
          </p:nvSpPr>
          <p:spPr>
            <a:xfrm>
              <a:off x="10604500" y="444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3300"/>
            <p:cNvSpPr/>
            <p:nvPr>
              <p:custDataLst>
                <p:tags r:id="rId148"/>
              </p:custDataLst>
            </p:nvPr>
          </p:nvSpPr>
          <p:spPr>
            <a:xfrm>
              <a:off x="10369550" y="4387850"/>
              <a:ext cx="196851" cy="103791"/>
            </a:xfrm>
            <a:custGeom>
              <a:avLst/>
              <a:gdLst/>
              <a:ahLst/>
              <a:cxnLst/>
              <a:rect l="0" t="0" r="0" b="0"/>
              <a:pathLst>
                <a:path w="196851" h="103791">
                  <a:moveTo>
                    <a:pt x="0" y="69850"/>
                  </a:moveTo>
                  <a:lnTo>
                    <a:pt x="0" y="69850"/>
                  </a:lnTo>
                  <a:lnTo>
                    <a:pt x="3370" y="69850"/>
                  </a:lnTo>
                  <a:lnTo>
                    <a:pt x="6907" y="67968"/>
                  </a:lnTo>
                  <a:lnTo>
                    <a:pt x="18297" y="57641"/>
                  </a:lnTo>
                  <a:lnTo>
                    <a:pt x="26667" y="42714"/>
                  </a:lnTo>
                  <a:lnTo>
                    <a:pt x="31306" y="12940"/>
                  </a:lnTo>
                  <a:lnTo>
                    <a:pt x="30041" y="11449"/>
                  </a:lnTo>
                  <a:lnTo>
                    <a:pt x="27788" y="11160"/>
                  </a:lnTo>
                  <a:lnTo>
                    <a:pt x="24876" y="11673"/>
                  </a:lnTo>
                  <a:lnTo>
                    <a:pt x="22228" y="14132"/>
                  </a:lnTo>
                  <a:lnTo>
                    <a:pt x="15131" y="28411"/>
                  </a:lnTo>
                  <a:lnTo>
                    <a:pt x="9969" y="50203"/>
                  </a:lnTo>
                  <a:lnTo>
                    <a:pt x="11016" y="66292"/>
                  </a:lnTo>
                  <a:lnTo>
                    <a:pt x="15716" y="79087"/>
                  </a:lnTo>
                  <a:lnTo>
                    <a:pt x="22506" y="88772"/>
                  </a:lnTo>
                  <a:lnTo>
                    <a:pt x="30228" y="95428"/>
                  </a:lnTo>
                  <a:lnTo>
                    <a:pt x="34969" y="96074"/>
                  </a:lnTo>
                  <a:lnTo>
                    <a:pt x="45880" y="93029"/>
                  </a:lnTo>
                  <a:lnTo>
                    <a:pt x="70132" y="78871"/>
                  </a:lnTo>
                  <a:lnTo>
                    <a:pt x="91544" y="58305"/>
                  </a:lnTo>
                  <a:lnTo>
                    <a:pt x="98621" y="46674"/>
                  </a:lnTo>
                  <a:lnTo>
                    <a:pt x="101012" y="39794"/>
                  </a:lnTo>
                  <a:lnTo>
                    <a:pt x="108762" y="85927"/>
                  </a:lnTo>
                  <a:lnTo>
                    <a:pt x="118806" y="102768"/>
                  </a:lnTo>
                  <a:lnTo>
                    <a:pt x="120126" y="103790"/>
                  </a:lnTo>
                  <a:lnTo>
                    <a:pt x="121713" y="103765"/>
                  </a:lnTo>
                  <a:lnTo>
                    <a:pt x="136068" y="95286"/>
                  </a:lnTo>
                  <a:lnTo>
                    <a:pt x="162313" y="58348"/>
                  </a:lnTo>
                  <a:lnTo>
                    <a:pt x="190002" y="1228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301"/>
            <p:cNvSpPr/>
            <p:nvPr>
              <p:custDataLst>
                <p:tags r:id="rId149"/>
              </p:custDataLst>
            </p:nvPr>
          </p:nvSpPr>
          <p:spPr>
            <a:xfrm>
              <a:off x="10244513" y="4300824"/>
              <a:ext cx="91481" cy="186054"/>
            </a:xfrm>
            <a:custGeom>
              <a:avLst/>
              <a:gdLst/>
              <a:ahLst/>
              <a:cxnLst/>
              <a:rect l="0" t="0" r="0" b="0"/>
              <a:pathLst>
                <a:path w="91481" h="186054">
                  <a:moveTo>
                    <a:pt x="80587" y="137826"/>
                  </a:moveTo>
                  <a:lnTo>
                    <a:pt x="80587" y="137826"/>
                  </a:lnTo>
                  <a:lnTo>
                    <a:pt x="58924" y="127700"/>
                  </a:lnTo>
                  <a:lnTo>
                    <a:pt x="50732" y="126270"/>
                  </a:lnTo>
                  <a:lnTo>
                    <a:pt x="34818" y="128836"/>
                  </a:lnTo>
                  <a:lnTo>
                    <a:pt x="16696" y="137435"/>
                  </a:lnTo>
                  <a:lnTo>
                    <a:pt x="7975" y="146825"/>
                  </a:lnTo>
                  <a:lnTo>
                    <a:pt x="2455" y="157348"/>
                  </a:lnTo>
                  <a:lnTo>
                    <a:pt x="0" y="166728"/>
                  </a:lnTo>
                  <a:lnTo>
                    <a:pt x="755" y="171205"/>
                  </a:lnTo>
                  <a:lnTo>
                    <a:pt x="5360" y="179942"/>
                  </a:lnTo>
                  <a:lnTo>
                    <a:pt x="9270" y="182837"/>
                  </a:lnTo>
                  <a:lnTo>
                    <a:pt x="19255" y="186053"/>
                  </a:lnTo>
                  <a:lnTo>
                    <a:pt x="28869" y="185601"/>
                  </a:lnTo>
                  <a:lnTo>
                    <a:pt x="33406" y="184493"/>
                  </a:lnTo>
                  <a:lnTo>
                    <a:pt x="49910" y="169448"/>
                  </a:lnTo>
                  <a:lnTo>
                    <a:pt x="64834" y="143746"/>
                  </a:lnTo>
                  <a:lnTo>
                    <a:pt x="73819" y="112705"/>
                  </a:lnTo>
                  <a:lnTo>
                    <a:pt x="81813" y="75155"/>
                  </a:lnTo>
                  <a:lnTo>
                    <a:pt x="87716" y="39652"/>
                  </a:lnTo>
                  <a:lnTo>
                    <a:pt x="91480" y="3402"/>
                  </a:lnTo>
                  <a:lnTo>
                    <a:pt x="90672" y="938"/>
                  </a:lnTo>
                  <a:lnTo>
                    <a:pt x="89427" y="0"/>
                  </a:lnTo>
                  <a:lnTo>
                    <a:pt x="87890" y="1492"/>
                  </a:lnTo>
                  <a:lnTo>
                    <a:pt x="84304" y="8794"/>
                  </a:lnTo>
                  <a:lnTo>
                    <a:pt x="76250" y="51713"/>
                  </a:lnTo>
                  <a:lnTo>
                    <a:pt x="71382" y="96866"/>
                  </a:lnTo>
                  <a:lnTo>
                    <a:pt x="74489" y="139722"/>
                  </a:lnTo>
                  <a:lnTo>
                    <a:pt x="86937" y="182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3302"/>
            <p:cNvSpPr/>
            <p:nvPr>
              <p:custDataLst>
                <p:tags r:id="rId150"/>
              </p:custDataLst>
            </p:nvPr>
          </p:nvSpPr>
          <p:spPr>
            <a:xfrm>
              <a:off x="10153650" y="4445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3303"/>
            <p:cNvSpPr/>
            <p:nvPr>
              <p:custDataLst>
                <p:tags r:id="rId151"/>
              </p:custDataLst>
            </p:nvPr>
          </p:nvSpPr>
          <p:spPr>
            <a:xfrm>
              <a:off x="10020188" y="4284758"/>
              <a:ext cx="89013" cy="198343"/>
            </a:xfrm>
            <a:custGeom>
              <a:avLst/>
              <a:gdLst/>
              <a:ahLst/>
              <a:cxnLst/>
              <a:rect l="0" t="0" r="0" b="0"/>
              <a:pathLst>
                <a:path w="89013" h="198343">
                  <a:moveTo>
                    <a:pt x="89012" y="141192"/>
                  </a:moveTo>
                  <a:lnTo>
                    <a:pt x="89012" y="141192"/>
                  </a:lnTo>
                  <a:lnTo>
                    <a:pt x="74266" y="128327"/>
                  </a:lnTo>
                  <a:lnTo>
                    <a:pt x="70715" y="126265"/>
                  </a:lnTo>
                  <a:lnTo>
                    <a:pt x="55604" y="123364"/>
                  </a:lnTo>
                  <a:lnTo>
                    <a:pt x="43826" y="126448"/>
                  </a:lnTo>
                  <a:lnTo>
                    <a:pt x="19016" y="139926"/>
                  </a:lnTo>
                  <a:lnTo>
                    <a:pt x="3440" y="155398"/>
                  </a:lnTo>
                  <a:lnTo>
                    <a:pt x="920" y="161245"/>
                  </a:lnTo>
                  <a:lnTo>
                    <a:pt x="0" y="173388"/>
                  </a:lnTo>
                  <a:lnTo>
                    <a:pt x="1449" y="178179"/>
                  </a:lnTo>
                  <a:lnTo>
                    <a:pt x="6819" y="185382"/>
                  </a:lnTo>
                  <a:lnTo>
                    <a:pt x="13912" y="189054"/>
                  </a:lnTo>
                  <a:lnTo>
                    <a:pt x="17778" y="190033"/>
                  </a:lnTo>
                  <a:lnTo>
                    <a:pt x="21769" y="189275"/>
                  </a:lnTo>
                  <a:lnTo>
                    <a:pt x="29962" y="184670"/>
                  </a:lnTo>
                  <a:lnTo>
                    <a:pt x="42510" y="170772"/>
                  </a:lnTo>
                  <a:lnTo>
                    <a:pt x="55164" y="149878"/>
                  </a:lnTo>
                  <a:lnTo>
                    <a:pt x="67851" y="108958"/>
                  </a:lnTo>
                  <a:lnTo>
                    <a:pt x="74433" y="74655"/>
                  </a:lnTo>
                  <a:lnTo>
                    <a:pt x="80223" y="29050"/>
                  </a:lnTo>
                  <a:lnTo>
                    <a:pt x="82181" y="1840"/>
                  </a:lnTo>
                  <a:lnTo>
                    <a:pt x="81635" y="313"/>
                  </a:lnTo>
                  <a:lnTo>
                    <a:pt x="80566" y="0"/>
                  </a:lnTo>
                  <a:lnTo>
                    <a:pt x="79147" y="498"/>
                  </a:lnTo>
                  <a:lnTo>
                    <a:pt x="74804" y="36517"/>
                  </a:lnTo>
                  <a:lnTo>
                    <a:pt x="71397" y="80543"/>
                  </a:lnTo>
                  <a:lnTo>
                    <a:pt x="70387" y="125574"/>
                  </a:lnTo>
                  <a:lnTo>
                    <a:pt x="73852" y="163846"/>
                  </a:lnTo>
                  <a:lnTo>
                    <a:pt x="82662" y="198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SMARTInkShape-Group649"/>
          <p:cNvGrpSpPr/>
          <p:nvPr/>
        </p:nvGrpSpPr>
        <p:grpSpPr>
          <a:xfrm>
            <a:off x="10872867" y="4408944"/>
            <a:ext cx="357109" cy="92114"/>
            <a:chOff x="10872867" y="4408944"/>
            <a:chExt cx="357109" cy="92114"/>
          </a:xfrm>
        </p:grpSpPr>
        <p:sp>
          <p:nvSpPr>
            <p:cNvPr id="872" name="SMARTInkShape-3304"/>
            <p:cNvSpPr/>
            <p:nvPr>
              <p:custDataLst>
                <p:tags r:id="rId137"/>
              </p:custDataLst>
            </p:nvPr>
          </p:nvSpPr>
          <p:spPr>
            <a:xfrm>
              <a:off x="10872867" y="4408944"/>
              <a:ext cx="233284" cy="92114"/>
            </a:xfrm>
            <a:custGeom>
              <a:avLst/>
              <a:gdLst/>
              <a:ahLst/>
              <a:cxnLst/>
              <a:rect l="0" t="0" r="0" b="0"/>
              <a:pathLst>
                <a:path w="233284" h="92114">
                  <a:moveTo>
                    <a:pt x="68183" y="29706"/>
                  </a:moveTo>
                  <a:lnTo>
                    <a:pt x="68183" y="29706"/>
                  </a:lnTo>
                  <a:lnTo>
                    <a:pt x="73650" y="29706"/>
                  </a:lnTo>
                  <a:lnTo>
                    <a:pt x="73945" y="30411"/>
                  </a:lnTo>
                  <a:lnTo>
                    <a:pt x="74270" y="33077"/>
                  </a:lnTo>
                  <a:lnTo>
                    <a:pt x="68707" y="50676"/>
                  </a:lnTo>
                  <a:lnTo>
                    <a:pt x="57205" y="68375"/>
                  </a:lnTo>
                  <a:lnTo>
                    <a:pt x="37962" y="84908"/>
                  </a:lnTo>
                  <a:lnTo>
                    <a:pt x="22697" y="90748"/>
                  </a:lnTo>
                  <a:lnTo>
                    <a:pt x="13629" y="92113"/>
                  </a:lnTo>
                  <a:lnTo>
                    <a:pt x="9944" y="91065"/>
                  </a:lnTo>
                  <a:lnTo>
                    <a:pt x="3961" y="86140"/>
                  </a:lnTo>
                  <a:lnTo>
                    <a:pt x="835" y="77365"/>
                  </a:lnTo>
                  <a:lnTo>
                    <a:pt x="0" y="72062"/>
                  </a:lnTo>
                  <a:lnTo>
                    <a:pt x="5569" y="51115"/>
                  </a:lnTo>
                  <a:lnTo>
                    <a:pt x="19526" y="27034"/>
                  </a:lnTo>
                  <a:lnTo>
                    <a:pt x="34798" y="14172"/>
                  </a:lnTo>
                  <a:lnTo>
                    <a:pt x="54757" y="5163"/>
                  </a:lnTo>
                  <a:lnTo>
                    <a:pt x="93759" y="92"/>
                  </a:lnTo>
                  <a:lnTo>
                    <a:pt x="137301" y="0"/>
                  </a:lnTo>
                  <a:lnTo>
                    <a:pt x="183521" y="7577"/>
                  </a:lnTo>
                  <a:lnTo>
                    <a:pt x="233283" y="1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3305"/>
            <p:cNvSpPr/>
            <p:nvPr>
              <p:custDataLst>
                <p:tags r:id="rId138"/>
              </p:custDataLst>
            </p:nvPr>
          </p:nvSpPr>
          <p:spPr>
            <a:xfrm>
              <a:off x="11220450" y="4483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7" name="SMARTInkShape-Group650"/>
          <p:cNvGrpSpPr/>
          <p:nvPr/>
        </p:nvGrpSpPr>
        <p:grpSpPr>
          <a:xfrm>
            <a:off x="2444750" y="4415251"/>
            <a:ext cx="406401" cy="607527"/>
            <a:chOff x="2444750" y="4415251"/>
            <a:chExt cx="406401" cy="607527"/>
          </a:xfrm>
        </p:grpSpPr>
        <p:sp>
          <p:nvSpPr>
            <p:cNvPr id="875" name="SMARTInkShape-3306"/>
            <p:cNvSpPr/>
            <p:nvPr>
              <p:custDataLst>
                <p:tags r:id="rId135"/>
              </p:custDataLst>
            </p:nvPr>
          </p:nvSpPr>
          <p:spPr>
            <a:xfrm>
              <a:off x="2444750" y="4723335"/>
              <a:ext cx="406401" cy="299443"/>
            </a:xfrm>
            <a:custGeom>
              <a:avLst/>
              <a:gdLst/>
              <a:ahLst/>
              <a:cxnLst/>
              <a:rect l="0" t="0" r="0" b="0"/>
              <a:pathLst>
                <a:path w="406401" h="299443">
                  <a:moveTo>
                    <a:pt x="0" y="267765"/>
                  </a:moveTo>
                  <a:lnTo>
                    <a:pt x="0" y="267765"/>
                  </a:lnTo>
                  <a:lnTo>
                    <a:pt x="14927" y="267765"/>
                  </a:lnTo>
                  <a:lnTo>
                    <a:pt x="24570" y="261023"/>
                  </a:lnTo>
                  <a:lnTo>
                    <a:pt x="32994" y="246717"/>
                  </a:lnTo>
                  <a:lnTo>
                    <a:pt x="47230" y="205596"/>
                  </a:lnTo>
                  <a:lnTo>
                    <a:pt x="55328" y="173812"/>
                  </a:lnTo>
                  <a:lnTo>
                    <a:pt x="63631" y="140401"/>
                  </a:lnTo>
                  <a:lnTo>
                    <a:pt x="76239" y="93619"/>
                  </a:lnTo>
                  <a:lnTo>
                    <a:pt x="87030" y="54829"/>
                  </a:lnTo>
                  <a:lnTo>
                    <a:pt x="94167" y="10888"/>
                  </a:lnTo>
                  <a:lnTo>
                    <a:pt x="95036" y="0"/>
                  </a:lnTo>
                  <a:lnTo>
                    <a:pt x="95107" y="355"/>
                  </a:lnTo>
                  <a:lnTo>
                    <a:pt x="90205" y="27338"/>
                  </a:lnTo>
                  <a:lnTo>
                    <a:pt x="89287" y="65999"/>
                  </a:lnTo>
                  <a:lnTo>
                    <a:pt x="89777" y="99069"/>
                  </a:lnTo>
                  <a:lnTo>
                    <a:pt x="92347" y="132582"/>
                  </a:lnTo>
                  <a:lnTo>
                    <a:pt x="95841" y="166291"/>
                  </a:lnTo>
                  <a:lnTo>
                    <a:pt x="103657" y="211358"/>
                  </a:lnTo>
                  <a:lnTo>
                    <a:pt x="118940" y="254820"/>
                  </a:lnTo>
                  <a:lnTo>
                    <a:pt x="136253" y="284807"/>
                  </a:lnTo>
                  <a:lnTo>
                    <a:pt x="147340" y="295565"/>
                  </a:lnTo>
                  <a:lnTo>
                    <a:pt x="153260" y="298293"/>
                  </a:lnTo>
                  <a:lnTo>
                    <a:pt x="165482" y="299442"/>
                  </a:lnTo>
                  <a:lnTo>
                    <a:pt x="179851" y="293838"/>
                  </a:lnTo>
                  <a:lnTo>
                    <a:pt x="195645" y="282176"/>
                  </a:lnTo>
                  <a:lnTo>
                    <a:pt x="219698" y="249692"/>
                  </a:lnTo>
                  <a:lnTo>
                    <a:pt x="240544" y="202203"/>
                  </a:lnTo>
                  <a:lnTo>
                    <a:pt x="258715" y="156930"/>
                  </a:lnTo>
                  <a:lnTo>
                    <a:pt x="268489" y="116392"/>
                  </a:lnTo>
                  <a:lnTo>
                    <a:pt x="271699" y="78274"/>
                  </a:lnTo>
                  <a:lnTo>
                    <a:pt x="270902" y="37195"/>
                  </a:lnTo>
                  <a:lnTo>
                    <a:pt x="267530" y="18393"/>
                  </a:lnTo>
                  <a:lnTo>
                    <a:pt x="267253" y="18967"/>
                  </a:lnTo>
                  <a:lnTo>
                    <a:pt x="266773" y="54170"/>
                  </a:lnTo>
                  <a:lnTo>
                    <a:pt x="270092" y="100760"/>
                  </a:lnTo>
                  <a:lnTo>
                    <a:pt x="277380" y="134509"/>
                  </a:lnTo>
                  <a:lnTo>
                    <a:pt x="293383" y="179599"/>
                  </a:lnTo>
                  <a:lnTo>
                    <a:pt x="306781" y="203181"/>
                  </a:lnTo>
                  <a:lnTo>
                    <a:pt x="324496" y="223068"/>
                  </a:lnTo>
                  <a:lnTo>
                    <a:pt x="346009" y="235670"/>
                  </a:lnTo>
                  <a:lnTo>
                    <a:pt x="368271" y="242211"/>
                  </a:lnTo>
                  <a:lnTo>
                    <a:pt x="406400" y="242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307"/>
            <p:cNvSpPr/>
            <p:nvPr>
              <p:custDataLst>
                <p:tags r:id="rId136"/>
              </p:custDataLst>
            </p:nvPr>
          </p:nvSpPr>
          <p:spPr>
            <a:xfrm>
              <a:off x="2585701" y="4415251"/>
              <a:ext cx="208300" cy="199009"/>
            </a:xfrm>
            <a:custGeom>
              <a:avLst/>
              <a:gdLst/>
              <a:ahLst/>
              <a:cxnLst/>
              <a:rect l="0" t="0" r="0" b="0"/>
              <a:pathLst>
                <a:path w="208300" h="199009">
                  <a:moveTo>
                    <a:pt x="30499" y="93249"/>
                  </a:moveTo>
                  <a:lnTo>
                    <a:pt x="30499" y="93249"/>
                  </a:lnTo>
                  <a:lnTo>
                    <a:pt x="30499" y="78943"/>
                  </a:lnTo>
                  <a:lnTo>
                    <a:pt x="28617" y="74427"/>
                  </a:lnTo>
                  <a:lnTo>
                    <a:pt x="27128" y="72234"/>
                  </a:lnTo>
                  <a:lnTo>
                    <a:pt x="25429" y="71477"/>
                  </a:lnTo>
                  <a:lnTo>
                    <a:pt x="23592" y="71679"/>
                  </a:lnTo>
                  <a:lnTo>
                    <a:pt x="21661" y="72519"/>
                  </a:lnTo>
                  <a:lnTo>
                    <a:pt x="15572" y="90556"/>
                  </a:lnTo>
                  <a:lnTo>
                    <a:pt x="7194" y="132619"/>
                  </a:lnTo>
                  <a:lnTo>
                    <a:pt x="0" y="179529"/>
                  </a:lnTo>
                  <a:lnTo>
                    <a:pt x="1186" y="189921"/>
                  </a:lnTo>
                  <a:lnTo>
                    <a:pt x="4326" y="198971"/>
                  </a:lnTo>
                  <a:lnTo>
                    <a:pt x="5289" y="199008"/>
                  </a:lnTo>
                  <a:lnTo>
                    <a:pt x="8241" y="197167"/>
                  </a:lnTo>
                  <a:lnTo>
                    <a:pt x="13869" y="178681"/>
                  </a:lnTo>
                  <a:lnTo>
                    <a:pt x="20006" y="134006"/>
                  </a:lnTo>
                  <a:lnTo>
                    <a:pt x="27952" y="97958"/>
                  </a:lnTo>
                  <a:lnTo>
                    <a:pt x="44326" y="51371"/>
                  </a:lnTo>
                  <a:lnTo>
                    <a:pt x="65451" y="17087"/>
                  </a:lnTo>
                  <a:lnTo>
                    <a:pt x="78876" y="4752"/>
                  </a:lnTo>
                  <a:lnTo>
                    <a:pt x="88421" y="0"/>
                  </a:lnTo>
                  <a:lnTo>
                    <a:pt x="99046" y="4533"/>
                  </a:lnTo>
                  <a:lnTo>
                    <a:pt x="105830" y="8705"/>
                  </a:lnTo>
                  <a:lnTo>
                    <a:pt x="132633" y="50182"/>
                  </a:lnTo>
                  <a:lnTo>
                    <a:pt x="154757" y="86603"/>
                  </a:lnTo>
                  <a:lnTo>
                    <a:pt x="177471" y="128991"/>
                  </a:lnTo>
                  <a:lnTo>
                    <a:pt x="201940" y="174913"/>
                  </a:lnTo>
                  <a:lnTo>
                    <a:pt x="208299" y="188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SMARTInkShape-Group651"/>
          <p:cNvGrpSpPr/>
          <p:nvPr/>
        </p:nvGrpSpPr>
        <p:grpSpPr>
          <a:xfrm>
            <a:off x="3092450" y="4546600"/>
            <a:ext cx="660401" cy="419101"/>
            <a:chOff x="3092450" y="4546600"/>
            <a:chExt cx="660401" cy="419101"/>
          </a:xfrm>
        </p:grpSpPr>
        <p:sp>
          <p:nvSpPr>
            <p:cNvPr id="878" name="SMARTInkShape-3308"/>
            <p:cNvSpPr/>
            <p:nvPr>
              <p:custDataLst>
                <p:tags r:id="rId130"/>
              </p:custDataLst>
            </p:nvPr>
          </p:nvSpPr>
          <p:spPr>
            <a:xfrm>
              <a:off x="3092450" y="48260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12700"/>
                  </a:lnTo>
                  <a:lnTo>
                    <a:pt x="50216" y="2648"/>
                  </a:lnTo>
                  <a:lnTo>
                    <a:pt x="88727" y="78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3309"/>
            <p:cNvSpPr/>
            <p:nvPr>
              <p:custDataLst>
                <p:tags r:id="rId131"/>
              </p:custDataLst>
            </p:nvPr>
          </p:nvSpPr>
          <p:spPr>
            <a:xfrm>
              <a:off x="3139592" y="4883150"/>
              <a:ext cx="137009" cy="12701"/>
            </a:xfrm>
            <a:custGeom>
              <a:avLst/>
              <a:gdLst/>
              <a:ahLst/>
              <a:cxnLst/>
              <a:rect l="0" t="0" r="0" b="0"/>
              <a:pathLst>
                <a:path w="1370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41683" y="7674"/>
                  </a:lnTo>
                  <a:lnTo>
                    <a:pt x="85480" y="4861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3310"/>
            <p:cNvSpPr/>
            <p:nvPr>
              <p:custDataLst>
                <p:tags r:id="rId132"/>
              </p:custDataLst>
            </p:nvPr>
          </p:nvSpPr>
          <p:spPr>
            <a:xfrm>
              <a:off x="3496368" y="4657830"/>
              <a:ext cx="224733" cy="288821"/>
            </a:xfrm>
            <a:custGeom>
              <a:avLst/>
              <a:gdLst/>
              <a:ahLst/>
              <a:cxnLst/>
              <a:rect l="0" t="0" r="0" b="0"/>
              <a:pathLst>
                <a:path w="224733" h="288821">
                  <a:moveTo>
                    <a:pt x="15182" y="9420"/>
                  </a:moveTo>
                  <a:lnTo>
                    <a:pt x="15182" y="9420"/>
                  </a:lnTo>
                  <a:lnTo>
                    <a:pt x="0" y="0"/>
                  </a:lnTo>
                  <a:lnTo>
                    <a:pt x="122" y="317"/>
                  </a:lnTo>
                  <a:lnTo>
                    <a:pt x="3550" y="3258"/>
                  </a:lnTo>
                  <a:lnTo>
                    <a:pt x="38972" y="37440"/>
                  </a:lnTo>
                  <a:lnTo>
                    <a:pt x="80478" y="80439"/>
                  </a:lnTo>
                  <a:lnTo>
                    <a:pt x="112171" y="114361"/>
                  </a:lnTo>
                  <a:lnTo>
                    <a:pt x="143661" y="152016"/>
                  </a:lnTo>
                  <a:lnTo>
                    <a:pt x="171767" y="194622"/>
                  </a:lnTo>
                  <a:lnTo>
                    <a:pt x="192725" y="230021"/>
                  </a:lnTo>
                  <a:lnTo>
                    <a:pt x="216685" y="273756"/>
                  </a:lnTo>
                  <a:lnTo>
                    <a:pt x="224732" y="28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3311"/>
            <p:cNvSpPr/>
            <p:nvPr>
              <p:custDataLst>
                <p:tags r:id="rId133"/>
              </p:custDataLst>
            </p:nvPr>
          </p:nvSpPr>
          <p:spPr>
            <a:xfrm>
              <a:off x="3613150" y="4705350"/>
              <a:ext cx="101601" cy="260351"/>
            </a:xfrm>
            <a:custGeom>
              <a:avLst/>
              <a:gdLst/>
              <a:ahLst/>
              <a:cxnLst/>
              <a:rect l="0" t="0" r="0" b="0"/>
              <a:pathLst>
                <a:path w="101601" h="260351">
                  <a:moveTo>
                    <a:pt x="101600" y="0"/>
                  </a:moveTo>
                  <a:lnTo>
                    <a:pt x="101600" y="0"/>
                  </a:lnTo>
                  <a:lnTo>
                    <a:pt x="84022" y="43945"/>
                  </a:lnTo>
                  <a:lnTo>
                    <a:pt x="69798" y="81619"/>
                  </a:lnTo>
                  <a:lnTo>
                    <a:pt x="54070" y="128939"/>
                  </a:lnTo>
                  <a:lnTo>
                    <a:pt x="37672" y="173017"/>
                  </a:lnTo>
                  <a:lnTo>
                    <a:pt x="22387" y="210246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3312"/>
            <p:cNvSpPr/>
            <p:nvPr>
              <p:custDataLst>
                <p:tags r:id="rId134"/>
              </p:custDataLst>
            </p:nvPr>
          </p:nvSpPr>
          <p:spPr>
            <a:xfrm>
              <a:off x="3444391" y="4546600"/>
              <a:ext cx="308460" cy="31751"/>
            </a:xfrm>
            <a:custGeom>
              <a:avLst/>
              <a:gdLst/>
              <a:ahLst/>
              <a:cxnLst/>
              <a:rect l="0" t="0" r="0" b="0"/>
              <a:pathLst>
                <a:path w="30846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6681"/>
                  </a:lnTo>
                  <a:lnTo>
                    <a:pt x="515" y="24842"/>
                  </a:lnTo>
                  <a:lnTo>
                    <a:pt x="1563" y="22911"/>
                  </a:lnTo>
                  <a:lnTo>
                    <a:pt x="19893" y="16823"/>
                  </a:lnTo>
                  <a:lnTo>
                    <a:pt x="51091" y="14532"/>
                  </a:lnTo>
                  <a:lnTo>
                    <a:pt x="96001" y="12809"/>
                  </a:lnTo>
                  <a:lnTo>
                    <a:pt x="123781" y="11361"/>
                  </a:lnTo>
                  <a:lnTo>
                    <a:pt x="153591" y="9691"/>
                  </a:lnTo>
                  <a:lnTo>
                    <a:pt x="184047" y="7872"/>
                  </a:lnTo>
                  <a:lnTo>
                    <a:pt x="214934" y="5954"/>
                  </a:lnTo>
                  <a:lnTo>
                    <a:pt x="246109" y="3970"/>
                  </a:lnTo>
                  <a:lnTo>
                    <a:pt x="308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1" name="SMARTInkShape-Group652"/>
          <p:cNvGrpSpPr/>
          <p:nvPr/>
        </p:nvGrpSpPr>
        <p:grpSpPr>
          <a:xfrm>
            <a:off x="4222850" y="4432300"/>
            <a:ext cx="596801" cy="587602"/>
            <a:chOff x="4222850" y="4432300"/>
            <a:chExt cx="596801" cy="587602"/>
          </a:xfrm>
        </p:grpSpPr>
        <p:sp>
          <p:nvSpPr>
            <p:cNvPr id="884" name="SMARTInkShape-3313"/>
            <p:cNvSpPr/>
            <p:nvPr>
              <p:custDataLst>
                <p:tags r:id="rId123"/>
              </p:custDataLst>
            </p:nvPr>
          </p:nvSpPr>
          <p:spPr>
            <a:xfrm>
              <a:off x="4222850" y="4760429"/>
              <a:ext cx="419001" cy="80808"/>
            </a:xfrm>
            <a:custGeom>
              <a:avLst/>
              <a:gdLst/>
              <a:ahLst/>
              <a:cxnLst/>
              <a:rect l="0" t="0" r="0" b="0"/>
              <a:pathLst>
                <a:path w="419001" h="80808">
                  <a:moveTo>
                    <a:pt x="12600" y="71921"/>
                  </a:moveTo>
                  <a:lnTo>
                    <a:pt x="12600" y="71921"/>
                  </a:lnTo>
                  <a:lnTo>
                    <a:pt x="3762" y="71921"/>
                  </a:lnTo>
                  <a:lnTo>
                    <a:pt x="2475" y="72626"/>
                  </a:lnTo>
                  <a:lnTo>
                    <a:pt x="1617" y="73803"/>
                  </a:lnTo>
                  <a:lnTo>
                    <a:pt x="1045" y="75292"/>
                  </a:lnTo>
                  <a:lnTo>
                    <a:pt x="664" y="75579"/>
                  </a:lnTo>
                  <a:lnTo>
                    <a:pt x="408" y="75065"/>
                  </a:lnTo>
                  <a:lnTo>
                    <a:pt x="0" y="65800"/>
                  </a:lnTo>
                  <a:lnTo>
                    <a:pt x="6672" y="51057"/>
                  </a:lnTo>
                  <a:lnTo>
                    <a:pt x="27343" y="27112"/>
                  </a:lnTo>
                  <a:lnTo>
                    <a:pt x="41965" y="14612"/>
                  </a:lnTo>
                  <a:lnTo>
                    <a:pt x="72806" y="2416"/>
                  </a:lnTo>
                  <a:lnTo>
                    <a:pt x="108755" y="1076"/>
                  </a:lnTo>
                  <a:lnTo>
                    <a:pt x="142847" y="11889"/>
                  </a:lnTo>
                  <a:lnTo>
                    <a:pt x="185266" y="38870"/>
                  </a:lnTo>
                  <a:lnTo>
                    <a:pt x="230219" y="71750"/>
                  </a:lnTo>
                  <a:lnTo>
                    <a:pt x="247374" y="78900"/>
                  </a:lnTo>
                  <a:lnTo>
                    <a:pt x="255899" y="80807"/>
                  </a:lnTo>
                  <a:lnTo>
                    <a:pt x="284753" y="76749"/>
                  </a:lnTo>
                  <a:lnTo>
                    <a:pt x="331177" y="51890"/>
                  </a:lnTo>
                  <a:lnTo>
                    <a:pt x="377349" y="17504"/>
                  </a:lnTo>
                  <a:lnTo>
                    <a:pt x="401485" y="2174"/>
                  </a:lnTo>
                  <a:lnTo>
                    <a:pt x="407323" y="23"/>
                  </a:lnTo>
                  <a:lnTo>
                    <a:pt x="411216" y="0"/>
                  </a:lnTo>
                  <a:lnTo>
                    <a:pt x="413810" y="1396"/>
                  </a:lnTo>
                  <a:lnTo>
                    <a:pt x="419000" y="8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3314"/>
            <p:cNvSpPr/>
            <p:nvPr>
              <p:custDataLst>
                <p:tags r:id="rId124"/>
              </p:custDataLst>
            </p:nvPr>
          </p:nvSpPr>
          <p:spPr>
            <a:xfrm>
              <a:off x="4319228" y="4914900"/>
              <a:ext cx="341673" cy="105002"/>
            </a:xfrm>
            <a:custGeom>
              <a:avLst/>
              <a:gdLst/>
              <a:ahLst/>
              <a:cxnLst/>
              <a:rect l="0" t="0" r="0" b="0"/>
              <a:pathLst>
                <a:path w="341673" h="105002">
                  <a:moveTo>
                    <a:pt x="30522" y="57150"/>
                  </a:moveTo>
                  <a:lnTo>
                    <a:pt x="30522" y="57150"/>
                  </a:lnTo>
                  <a:lnTo>
                    <a:pt x="24434" y="63238"/>
                  </a:lnTo>
                  <a:lnTo>
                    <a:pt x="9063" y="63498"/>
                  </a:lnTo>
                  <a:lnTo>
                    <a:pt x="4993" y="61617"/>
                  </a:lnTo>
                  <a:lnTo>
                    <a:pt x="2919" y="60128"/>
                  </a:lnTo>
                  <a:lnTo>
                    <a:pt x="615" y="52829"/>
                  </a:lnTo>
                  <a:lnTo>
                    <a:pt x="0" y="47920"/>
                  </a:lnTo>
                  <a:lnTo>
                    <a:pt x="3081" y="36820"/>
                  </a:lnTo>
                  <a:lnTo>
                    <a:pt x="9859" y="25537"/>
                  </a:lnTo>
                  <a:lnTo>
                    <a:pt x="19928" y="15818"/>
                  </a:lnTo>
                  <a:lnTo>
                    <a:pt x="26282" y="13368"/>
                  </a:lnTo>
                  <a:lnTo>
                    <a:pt x="40867" y="12526"/>
                  </a:lnTo>
                  <a:lnTo>
                    <a:pt x="68316" y="22761"/>
                  </a:lnTo>
                  <a:lnTo>
                    <a:pt x="108490" y="45888"/>
                  </a:lnTo>
                  <a:lnTo>
                    <a:pt x="149593" y="81764"/>
                  </a:lnTo>
                  <a:lnTo>
                    <a:pt x="169754" y="97996"/>
                  </a:lnTo>
                  <a:lnTo>
                    <a:pt x="184596" y="103526"/>
                  </a:lnTo>
                  <a:lnTo>
                    <a:pt x="192504" y="105001"/>
                  </a:lnTo>
                  <a:lnTo>
                    <a:pt x="208818" y="102876"/>
                  </a:lnTo>
                  <a:lnTo>
                    <a:pt x="226887" y="95112"/>
                  </a:lnTo>
                  <a:lnTo>
                    <a:pt x="271099" y="61382"/>
                  </a:lnTo>
                  <a:lnTo>
                    <a:pt x="318163" y="21149"/>
                  </a:lnTo>
                  <a:lnTo>
                    <a:pt x="341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3315"/>
            <p:cNvSpPr/>
            <p:nvPr>
              <p:custDataLst>
                <p:tags r:id="rId125"/>
              </p:custDataLst>
            </p:nvPr>
          </p:nvSpPr>
          <p:spPr>
            <a:xfrm>
              <a:off x="4237159" y="4458928"/>
              <a:ext cx="112592" cy="180861"/>
            </a:xfrm>
            <a:custGeom>
              <a:avLst/>
              <a:gdLst/>
              <a:ahLst/>
              <a:cxnLst/>
              <a:rect l="0" t="0" r="0" b="0"/>
              <a:pathLst>
                <a:path w="112592" h="180861">
                  <a:moveTo>
                    <a:pt x="74491" y="24172"/>
                  </a:moveTo>
                  <a:lnTo>
                    <a:pt x="74491" y="24172"/>
                  </a:lnTo>
                  <a:lnTo>
                    <a:pt x="74491" y="20801"/>
                  </a:lnTo>
                  <a:lnTo>
                    <a:pt x="75196" y="19808"/>
                  </a:lnTo>
                  <a:lnTo>
                    <a:pt x="76372" y="19146"/>
                  </a:lnTo>
                  <a:lnTo>
                    <a:pt x="77862" y="18705"/>
                  </a:lnTo>
                  <a:lnTo>
                    <a:pt x="78855" y="17705"/>
                  </a:lnTo>
                  <a:lnTo>
                    <a:pt x="79958" y="14712"/>
                  </a:lnTo>
                  <a:lnTo>
                    <a:pt x="80579" y="9061"/>
                  </a:lnTo>
                  <a:lnTo>
                    <a:pt x="79255" y="7042"/>
                  </a:lnTo>
                  <a:lnTo>
                    <a:pt x="74021" y="2918"/>
                  </a:lnTo>
                  <a:lnTo>
                    <a:pt x="59770" y="0"/>
                  </a:lnTo>
                  <a:lnTo>
                    <a:pt x="54799" y="1707"/>
                  </a:lnTo>
                  <a:lnTo>
                    <a:pt x="45513" y="9249"/>
                  </a:lnTo>
                  <a:lnTo>
                    <a:pt x="23690" y="37113"/>
                  </a:lnTo>
                  <a:lnTo>
                    <a:pt x="6940" y="75856"/>
                  </a:lnTo>
                  <a:lnTo>
                    <a:pt x="0" y="117480"/>
                  </a:lnTo>
                  <a:lnTo>
                    <a:pt x="2814" y="134787"/>
                  </a:lnTo>
                  <a:lnTo>
                    <a:pt x="9473" y="149534"/>
                  </a:lnTo>
                  <a:lnTo>
                    <a:pt x="19489" y="163145"/>
                  </a:lnTo>
                  <a:lnTo>
                    <a:pt x="37027" y="175964"/>
                  </a:lnTo>
                  <a:lnTo>
                    <a:pt x="59000" y="180860"/>
                  </a:lnTo>
                  <a:lnTo>
                    <a:pt x="80014" y="178940"/>
                  </a:lnTo>
                  <a:lnTo>
                    <a:pt x="112591" y="163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3316"/>
            <p:cNvSpPr/>
            <p:nvPr>
              <p:custDataLst>
                <p:tags r:id="rId126"/>
              </p:custDataLst>
            </p:nvPr>
          </p:nvSpPr>
          <p:spPr>
            <a:xfrm>
              <a:off x="4457816" y="4445883"/>
              <a:ext cx="6235" cy="157868"/>
            </a:xfrm>
            <a:custGeom>
              <a:avLst/>
              <a:gdLst/>
              <a:ahLst/>
              <a:cxnLst/>
              <a:rect l="0" t="0" r="0" b="0"/>
              <a:pathLst>
                <a:path w="6235" h="157868">
                  <a:moveTo>
                    <a:pt x="6234" y="5467"/>
                  </a:moveTo>
                  <a:lnTo>
                    <a:pt x="6234" y="5467"/>
                  </a:lnTo>
                  <a:lnTo>
                    <a:pt x="6234" y="0"/>
                  </a:lnTo>
                  <a:lnTo>
                    <a:pt x="6234" y="2749"/>
                  </a:lnTo>
                  <a:lnTo>
                    <a:pt x="472" y="47940"/>
                  </a:lnTo>
                  <a:lnTo>
                    <a:pt x="0" y="88463"/>
                  </a:lnTo>
                  <a:lnTo>
                    <a:pt x="604" y="134512"/>
                  </a:lnTo>
                  <a:lnTo>
                    <a:pt x="6234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3317"/>
            <p:cNvSpPr/>
            <p:nvPr>
              <p:custDataLst>
                <p:tags r:id="rId127"/>
              </p:custDataLst>
            </p:nvPr>
          </p:nvSpPr>
          <p:spPr>
            <a:xfrm>
              <a:off x="4457700" y="45656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42063" y="11740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3318"/>
            <p:cNvSpPr/>
            <p:nvPr>
              <p:custDataLst>
                <p:tags r:id="rId128"/>
              </p:custDataLst>
            </p:nvPr>
          </p:nvSpPr>
          <p:spPr>
            <a:xfrm>
              <a:off x="4718050" y="4454042"/>
              <a:ext cx="12193" cy="175109"/>
            </a:xfrm>
            <a:custGeom>
              <a:avLst/>
              <a:gdLst/>
              <a:ahLst/>
              <a:cxnLst/>
              <a:rect l="0" t="0" r="0" b="0"/>
              <a:pathLst>
                <a:path w="12193" h="1751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5069" y="41112"/>
                  </a:lnTo>
                  <a:lnTo>
                    <a:pt x="10983" y="87334"/>
                  </a:lnTo>
                  <a:lnTo>
                    <a:pt x="12192" y="124642"/>
                  </a:lnTo>
                  <a:lnTo>
                    <a:pt x="635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3319"/>
            <p:cNvSpPr/>
            <p:nvPr>
              <p:custDataLst>
                <p:tags r:id="rId129"/>
              </p:custDataLst>
            </p:nvPr>
          </p:nvSpPr>
          <p:spPr>
            <a:xfrm>
              <a:off x="4608279" y="4432300"/>
              <a:ext cx="211372" cy="31751"/>
            </a:xfrm>
            <a:custGeom>
              <a:avLst/>
              <a:gdLst/>
              <a:ahLst/>
              <a:cxnLst/>
              <a:rect l="0" t="0" r="0" b="0"/>
              <a:pathLst>
                <a:path w="211372" h="31751">
                  <a:moveTo>
                    <a:pt x="8171" y="31750"/>
                  </a:moveTo>
                  <a:lnTo>
                    <a:pt x="8171" y="31750"/>
                  </a:lnTo>
                  <a:lnTo>
                    <a:pt x="1429" y="25008"/>
                  </a:lnTo>
                  <a:lnTo>
                    <a:pt x="148" y="22316"/>
                  </a:lnTo>
                  <a:lnTo>
                    <a:pt x="0" y="19816"/>
                  </a:lnTo>
                  <a:lnTo>
                    <a:pt x="607" y="17444"/>
                  </a:lnTo>
                  <a:lnTo>
                    <a:pt x="6926" y="12928"/>
                  </a:lnTo>
                  <a:lnTo>
                    <a:pt x="11574" y="10735"/>
                  </a:lnTo>
                  <a:lnTo>
                    <a:pt x="48455" y="7649"/>
                  </a:lnTo>
                  <a:lnTo>
                    <a:pt x="85577" y="5046"/>
                  </a:lnTo>
                  <a:lnTo>
                    <a:pt x="127240" y="2242"/>
                  </a:lnTo>
                  <a:lnTo>
                    <a:pt x="169276" y="996"/>
                  </a:lnTo>
                  <a:lnTo>
                    <a:pt x="211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SMARTInkShape-Group653"/>
          <p:cNvGrpSpPr/>
          <p:nvPr/>
        </p:nvGrpSpPr>
        <p:grpSpPr>
          <a:xfrm>
            <a:off x="5063047" y="4647150"/>
            <a:ext cx="1166304" cy="377755"/>
            <a:chOff x="5063047" y="4647150"/>
            <a:chExt cx="1166304" cy="377755"/>
          </a:xfrm>
        </p:grpSpPr>
        <p:sp>
          <p:nvSpPr>
            <p:cNvPr id="892" name="SMARTInkShape-3320"/>
            <p:cNvSpPr/>
            <p:nvPr>
              <p:custDataLst>
                <p:tags r:id="rId118"/>
              </p:custDataLst>
            </p:nvPr>
          </p:nvSpPr>
          <p:spPr>
            <a:xfrm>
              <a:off x="5063047" y="4660560"/>
              <a:ext cx="239204" cy="364345"/>
            </a:xfrm>
            <a:custGeom>
              <a:avLst/>
              <a:gdLst/>
              <a:ahLst/>
              <a:cxnLst/>
              <a:rect l="0" t="0" r="0" b="0"/>
              <a:pathLst>
                <a:path w="239204" h="364345">
                  <a:moveTo>
                    <a:pt x="16953" y="120990"/>
                  </a:moveTo>
                  <a:lnTo>
                    <a:pt x="16953" y="120990"/>
                  </a:lnTo>
                  <a:lnTo>
                    <a:pt x="13582" y="117619"/>
                  </a:lnTo>
                  <a:lnTo>
                    <a:pt x="11927" y="114082"/>
                  </a:lnTo>
                  <a:lnTo>
                    <a:pt x="10864" y="109434"/>
                  </a:lnTo>
                  <a:lnTo>
                    <a:pt x="10072" y="109758"/>
                  </a:lnTo>
                  <a:lnTo>
                    <a:pt x="7309" y="112000"/>
                  </a:lnTo>
                  <a:lnTo>
                    <a:pt x="5160" y="130713"/>
                  </a:lnTo>
                  <a:lnTo>
                    <a:pt x="7892" y="168713"/>
                  </a:lnTo>
                  <a:lnTo>
                    <a:pt x="9398" y="203349"/>
                  </a:lnTo>
                  <a:lnTo>
                    <a:pt x="10773" y="241555"/>
                  </a:lnTo>
                  <a:lnTo>
                    <a:pt x="13736" y="279702"/>
                  </a:lnTo>
                  <a:lnTo>
                    <a:pt x="16000" y="326765"/>
                  </a:lnTo>
                  <a:lnTo>
                    <a:pt x="22337" y="364314"/>
                  </a:lnTo>
                  <a:lnTo>
                    <a:pt x="21953" y="364344"/>
                  </a:lnTo>
                  <a:lnTo>
                    <a:pt x="19645" y="360616"/>
                  </a:lnTo>
                  <a:lnTo>
                    <a:pt x="11710" y="317144"/>
                  </a:lnTo>
                  <a:lnTo>
                    <a:pt x="4980" y="274256"/>
                  </a:lnTo>
                  <a:lnTo>
                    <a:pt x="2621" y="246451"/>
                  </a:lnTo>
                  <a:lnTo>
                    <a:pt x="1049" y="215214"/>
                  </a:lnTo>
                  <a:lnTo>
                    <a:pt x="0" y="181689"/>
                  </a:lnTo>
                  <a:lnTo>
                    <a:pt x="713" y="151579"/>
                  </a:lnTo>
                  <a:lnTo>
                    <a:pt x="2598" y="123744"/>
                  </a:lnTo>
                  <a:lnTo>
                    <a:pt x="9162" y="76352"/>
                  </a:lnTo>
                  <a:lnTo>
                    <a:pt x="24052" y="32661"/>
                  </a:lnTo>
                  <a:lnTo>
                    <a:pt x="33278" y="18703"/>
                  </a:lnTo>
                  <a:lnTo>
                    <a:pt x="43965" y="12028"/>
                  </a:lnTo>
                  <a:lnTo>
                    <a:pt x="49777" y="10249"/>
                  </a:lnTo>
                  <a:lnTo>
                    <a:pt x="55769" y="13296"/>
                  </a:lnTo>
                  <a:lnTo>
                    <a:pt x="68071" y="27970"/>
                  </a:lnTo>
                  <a:lnTo>
                    <a:pt x="93639" y="73516"/>
                  </a:lnTo>
                  <a:lnTo>
                    <a:pt x="107715" y="117294"/>
                  </a:lnTo>
                  <a:lnTo>
                    <a:pt x="113444" y="141810"/>
                  </a:lnTo>
                  <a:lnTo>
                    <a:pt x="119381" y="165914"/>
                  </a:lnTo>
                  <a:lnTo>
                    <a:pt x="131621" y="213392"/>
                  </a:lnTo>
                  <a:lnTo>
                    <a:pt x="142235" y="252839"/>
                  </a:lnTo>
                  <a:lnTo>
                    <a:pt x="156144" y="295288"/>
                  </a:lnTo>
                  <a:lnTo>
                    <a:pt x="167321" y="315627"/>
                  </a:lnTo>
                  <a:lnTo>
                    <a:pt x="170115" y="318481"/>
                  </a:lnTo>
                  <a:lnTo>
                    <a:pt x="172683" y="319677"/>
                  </a:lnTo>
                  <a:lnTo>
                    <a:pt x="175101" y="319771"/>
                  </a:lnTo>
                  <a:lnTo>
                    <a:pt x="177418" y="319127"/>
                  </a:lnTo>
                  <a:lnTo>
                    <a:pt x="187422" y="304737"/>
                  </a:lnTo>
                  <a:lnTo>
                    <a:pt x="202694" y="272487"/>
                  </a:lnTo>
                  <a:lnTo>
                    <a:pt x="210747" y="236300"/>
                  </a:lnTo>
                  <a:lnTo>
                    <a:pt x="216678" y="189172"/>
                  </a:lnTo>
                  <a:lnTo>
                    <a:pt x="219246" y="160800"/>
                  </a:lnTo>
                  <a:lnTo>
                    <a:pt x="221666" y="130597"/>
                  </a:lnTo>
                  <a:lnTo>
                    <a:pt x="223984" y="104817"/>
                  </a:lnTo>
                  <a:lnTo>
                    <a:pt x="228441" y="61120"/>
                  </a:lnTo>
                  <a:lnTo>
                    <a:pt x="236345" y="13835"/>
                  </a:lnTo>
                  <a:lnTo>
                    <a:pt x="238638" y="0"/>
                  </a:lnTo>
                  <a:lnTo>
                    <a:pt x="239203" y="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321"/>
            <p:cNvSpPr/>
            <p:nvPr>
              <p:custDataLst>
                <p:tags r:id="rId119"/>
              </p:custDataLst>
            </p:nvPr>
          </p:nvSpPr>
          <p:spPr>
            <a:xfrm>
              <a:off x="5387450" y="4838700"/>
              <a:ext cx="67395" cy="135083"/>
            </a:xfrm>
            <a:custGeom>
              <a:avLst/>
              <a:gdLst/>
              <a:ahLst/>
              <a:cxnLst/>
              <a:rect l="0" t="0" r="0" b="0"/>
              <a:pathLst>
                <a:path w="67395" h="135083">
                  <a:moveTo>
                    <a:pt x="41800" y="6350"/>
                  </a:moveTo>
                  <a:lnTo>
                    <a:pt x="41800" y="6350"/>
                  </a:lnTo>
                  <a:lnTo>
                    <a:pt x="38429" y="2979"/>
                  </a:lnTo>
                  <a:lnTo>
                    <a:pt x="34892" y="1324"/>
                  </a:lnTo>
                  <a:lnTo>
                    <a:pt x="32961" y="883"/>
                  </a:lnTo>
                  <a:lnTo>
                    <a:pt x="20131" y="7003"/>
                  </a:lnTo>
                  <a:lnTo>
                    <a:pt x="10767" y="19576"/>
                  </a:lnTo>
                  <a:lnTo>
                    <a:pt x="3313" y="37628"/>
                  </a:lnTo>
                  <a:lnTo>
                    <a:pt x="0" y="59763"/>
                  </a:lnTo>
                  <a:lnTo>
                    <a:pt x="4877" y="96024"/>
                  </a:lnTo>
                  <a:lnTo>
                    <a:pt x="18630" y="123466"/>
                  </a:lnTo>
                  <a:lnTo>
                    <a:pt x="28209" y="132485"/>
                  </a:lnTo>
                  <a:lnTo>
                    <a:pt x="32739" y="134890"/>
                  </a:lnTo>
                  <a:lnTo>
                    <a:pt x="37876" y="135082"/>
                  </a:lnTo>
                  <a:lnTo>
                    <a:pt x="49228" y="131533"/>
                  </a:lnTo>
                  <a:lnTo>
                    <a:pt x="59448" y="119607"/>
                  </a:lnTo>
                  <a:lnTo>
                    <a:pt x="64148" y="111488"/>
                  </a:lnTo>
                  <a:lnTo>
                    <a:pt x="67394" y="73094"/>
                  </a:lnTo>
                  <a:lnTo>
                    <a:pt x="60515" y="32711"/>
                  </a:lnTo>
                  <a:lnTo>
                    <a:pt x="4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3322"/>
            <p:cNvSpPr/>
            <p:nvPr>
              <p:custDataLst>
                <p:tags r:id="rId120"/>
              </p:custDataLst>
            </p:nvPr>
          </p:nvSpPr>
          <p:spPr>
            <a:xfrm>
              <a:off x="5505450" y="4813300"/>
              <a:ext cx="120651" cy="180335"/>
            </a:xfrm>
            <a:custGeom>
              <a:avLst/>
              <a:gdLst/>
              <a:ahLst/>
              <a:cxnLst/>
              <a:rect l="0" t="0" r="0" b="0"/>
              <a:pathLst>
                <a:path w="120651" h="180335">
                  <a:moveTo>
                    <a:pt x="0" y="0"/>
                  </a:moveTo>
                  <a:lnTo>
                    <a:pt x="0" y="0"/>
                  </a:lnTo>
                  <a:lnTo>
                    <a:pt x="15580" y="0"/>
                  </a:lnTo>
                  <a:lnTo>
                    <a:pt x="35975" y="10113"/>
                  </a:lnTo>
                  <a:lnTo>
                    <a:pt x="59891" y="33257"/>
                  </a:lnTo>
                  <a:lnTo>
                    <a:pt x="81480" y="69199"/>
                  </a:lnTo>
                  <a:lnTo>
                    <a:pt x="94541" y="111128"/>
                  </a:lnTo>
                  <a:lnTo>
                    <a:pt x="99500" y="157287"/>
                  </a:lnTo>
                  <a:lnTo>
                    <a:pt x="97609" y="171271"/>
                  </a:lnTo>
                  <a:lnTo>
                    <a:pt x="94417" y="178426"/>
                  </a:lnTo>
                  <a:lnTo>
                    <a:pt x="92578" y="180334"/>
                  </a:lnTo>
                  <a:lnTo>
                    <a:pt x="90646" y="178784"/>
                  </a:lnTo>
                  <a:lnTo>
                    <a:pt x="86618" y="169535"/>
                  </a:lnTo>
                  <a:lnTo>
                    <a:pt x="87126" y="134977"/>
                  </a:lnTo>
                  <a:lnTo>
                    <a:pt x="88375" y="88990"/>
                  </a:lnTo>
                  <a:lnTo>
                    <a:pt x="95486" y="53099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3323"/>
            <p:cNvSpPr/>
            <p:nvPr>
              <p:custDataLst>
                <p:tags r:id="rId121"/>
              </p:custDataLst>
            </p:nvPr>
          </p:nvSpPr>
          <p:spPr>
            <a:xfrm>
              <a:off x="5740400" y="4796439"/>
              <a:ext cx="196851" cy="167561"/>
            </a:xfrm>
            <a:custGeom>
              <a:avLst/>
              <a:gdLst/>
              <a:ahLst/>
              <a:cxnLst/>
              <a:rect l="0" t="0" r="0" b="0"/>
              <a:pathLst>
                <a:path w="196851" h="167561">
                  <a:moveTo>
                    <a:pt x="0" y="29561"/>
                  </a:moveTo>
                  <a:lnTo>
                    <a:pt x="0" y="29561"/>
                  </a:lnTo>
                  <a:lnTo>
                    <a:pt x="3371" y="32932"/>
                  </a:lnTo>
                  <a:lnTo>
                    <a:pt x="10832" y="57717"/>
                  </a:lnTo>
                  <a:lnTo>
                    <a:pt x="16301" y="93564"/>
                  </a:lnTo>
                  <a:lnTo>
                    <a:pt x="18507" y="140197"/>
                  </a:lnTo>
                  <a:lnTo>
                    <a:pt x="19018" y="167560"/>
                  </a:lnTo>
                  <a:lnTo>
                    <a:pt x="19047" y="130387"/>
                  </a:lnTo>
                  <a:lnTo>
                    <a:pt x="19049" y="87187"/>
                  </a:lnTo>
                  <a:lnTo>
                    <a:pt x="29163" y="40913"/>
                  </a:lnTo>
                  <a:lnTo>
                    <a:pt x="39773" y="24023"/>
                  </a:lnTo>
                  <a:lnTo>
                    <a:pt x="45565" y="19519"/>
                  </a:lnTo>
                  <a:lnTo>
                    <a:pt x="51543" y="17928"/>
                  </a:lnTo>
                  <a:lnTo>
                    <a:pt x="63831" y="19922"/>
                  </a:lnTo>
                  <a:lnTo>
                    <a:pt x="74466" y="27393"/>
                  </a:lnTo>
                  <a:lnTo>
                    <a:pt x="79277" y="32349"/>
                  </a:lnTo>
                  <a:lnTo>
                    <a:pt x="89419" y="56179"/>
                  </a:lnTo>
                  <a:lnTo>
                    <a:pt x="101186" y="103369"/>
                  </a:lnTo>
                  <a:lnTo>
                    <a:pt x="107350" y="66633"/>
                  </a:lnTo>
                  <a:lnTo>
                    <a:pt x="118199" y="27532"/>
                  </a:lnTo>
                  <a:lnTo>
                    <a:pt x="128733" y="8903"/>
                  </a:lnTo>
                  <a:lnTo>
                    <a:pt x="134505" y="3795"/>
                  </a:lnTo>
                  <a:lnTo>
                    <a:pt x="140470" y="1095"/>
                  </a:lnTo>
                  <a:lnTo>
                    <a:pt x="146564" y="0"/>
                  </a:lnTo>
                  <a:lnTo>
                    <a:pt x="151331" y="1387"/>
                  </a:lnTo>
                  <a:lnTo>
                    <a:pt x="155215" y="4428"/>
                  </a:lnTo>
                  <a:lnTo>
                    <a:pt x="158510" y="8572"/>
                  </a:lnTo>
                  <a:lnTo>
                    <a:pt x="173232" y="51415"/>
                  </a:lnTo>
                  <a:lnTo>
                    <a:pt x="181307" y="95852"/>
                  </a:lnTo>
                  <a:lnTo>
                    <a:pt x="190357" y="141982"/>
                  </a:lnTo>
                  <a:lnTo>
                    <a:pt x="196850" y="162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3324"/>
            <p:cNvSpPr/>
            <p:nvPr>
              <p:custDataLst>
                <p:tags r:id="rId122"/>
              </p:custDataLst>
            </p:nvPr>
          </p:nvSpPr>
          <p:spPr>
            <a:xfrm>
              <a:off x="6040027" y="4647150"/>
              <a:ext cx="189324" cy="311880"/>
            </a:xfrm>
            <a:custGeom>
              <a:avLst/>
              <a:gdLst/>
              <a:ahLst/>
              <a:cxnLst/>
              <a:rect l="0" t="0" r="0" b="0"/>
              <a:pathLst>
                <a:path w="189324" h="311880">
                  <a:moveTo>
                    <a:pt x="75023" y="197900"/>
                  </a:moveTo>
                  <a:lnTo>
                    <a:pt x="75023" y="197900"/>
                  </a:lnTo>
                  <a:lnTo>
                    <a:pt x="68282" y="187787"/>
                  </a:lnTo>
                  <a:lnTo>
                    <a:pt x="64179" y="185513"/>
                  </a:lnTo>
                  <a:lnTo>
                    <a:pt x="53975" y="184869"/>
                  </a:lnTo>
                  <a:lnTo>
                    <a:pt x="32960" y="195215"/>
                  </a:lnTo>
                  <a:lnTo>
                    <a:pt x="12228" y="215057"/>
                  </a:lnTo>
                  <a:lnTo>
                    <a:pt x="4782" y="230689"/>
                  </a:lnTo>
                  <a:lnTo>
                    <a:pt x="0" y="256980"/>
                  </a:lnTo>
                  <a:lnTo>
                    <a:pt x="1228" y="264845"/>
                  </a:lnTo>
                  <a:lnTo>
                    <a:pt x="2542" y="267929"/>
                  </a:lnTo>
                  <a:lnTo>
                    <a:pt x="4830" y="269986"/>
                  </a:lnTo>
                  <a:lnTo>
                    <a:pt x="11136" y="272272"/>
                  </a:lnTo>
                  <a:lnTo>
                    <a:pt x="14088" y="270765"/>
                  </a:lnTo>
                  <a:lnTo>
                    <a:pt x="19248" y="263446"/>
                  </a:lnTo>
                  <a:lnTo>
                    <a:pt x="23241" y="242910"/>
                  </a:lnTo>
                  <a:lnTo>
                    <a:pt x="23932" y="235304"/>
                  </a:lnTo>
                  <a:lnTo>
                    <a:pt x="25547" y="243164"/>
                  </a:lnTo>
                  <a:lnTo>
                    <a:pt x="35042" y="265482"/>
                  </a:lnTo>
                  <a:lnTo>
                    <a:pt x="59541" y="299202"/>
                  </a:lnTo>
                  <a:lnTo>
                    <a:pt x="74021" y="308304"/>
                  </a:lnTo>
                  <a:lnTo>
                    <a:pt x="82822" y="311719"/>
                  </a:lnTo>
                  <a:lnTo>
                    <a:pt x="90806" y="311879"/>
                  </a:lnTo>
                  <a:lnTo>
                    <a:pt x="105320" y="306413"/>
                  </a:lnTo>
                  <a:lnTo>
                    <a:pt x="128764" y="288064"/>
                  </a:lnTo>
                  <a:lnTo>
                    <a:pt x="139594" y="263373"/>
                  </a:lnTo>
                  <a:lnTo>
                    <a:pt x="147467" y="226999"/>
                  </a:lnTo>
                  <a:lnTo>
                    <a:pt x="151541" y="202483"/>
                  </a:lnTo>
                  <a:lnTo>
                    <a:pt x="155668" y="175555"/>
                  </a:lnTo>
                  <a:lnTo>
                    <a:pt x="159125" y="149136"/>
                  </a:lnTo>
                  <a:lnTo>
                    <a:pt x="162136" y="123058"/>
                  </a:lnTo>
                  <a:lnTo>
                    <a:pt x="167362" y="76442"/>
                  </a:lnTo>
                  <a:lnTo>
                    <a:pt x="172154" y="31776"/>
                  </a:lnTo>
                  <a:lnTo>
                    <a:pt x="168522" y="12590"/>
                  </a:lnTo>
                  <a:lnTo>
                    <a:pt x="165578" y="6626"/>
                  </a:lnTo>
                  <a:lnTo>
                    <a:pt x="162205" y="2651"/>
                  </a:lnTo>
                  <a:lnTo>
                    <a:pt x="158544" y="0"/>
                  </a:lnTo>
                  <a:lnTo>
                    <a:pt x="153987" y="1762"/>
                  </a:lnTo>
                  <a:lnTo>
                    <a:pt x="143279" y="13125"/>
                  </a:lnTo>
                  <a:lnTo>
                    <a:pt x="128721" y="52841"/>
                  </a:lnTo>
                  <a:lnTo>
                    <a:pt x="123584" y="90625"/>
                  </a:lnTo>
                  <a:lnTo>
                    <a:pt x="122005" y="132584"/>
                  </a:lnTo>
                  <a:lnTo>
                    <a:pt x="123656" y="174750"/>
                  </a:lnTo>
                  <a:lnTo>
                    <a:pt x="130505" y="211365"/>
                  </a:lnTo>
                  <a:lnTo>
                    <a:pt x="141309" y="241984"/>
                  </a:lnTo>
                  <a:lnTo>
                    <a:pt x="155518" y="265001"/>
                  </a:lnTo>
                  <a:lnTo>
                    <a:pt x="169359" y="277111"/>
                  </a:lnTo>
                  <a:lnTo>
                    <a:pt x="189323" y="286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7" name="SMARTInkShape-Group654"/>
          <p:cNvGrpSpPr/>
          <p:nvPr/>
        </p:nvGrpSpPr>
        <p:grpSpPr>
          <a:xfrm>
            <a:off x="6448844" y="4563830"/>
            <a:ext cx="1647407" cy="503471"/>
            <a:chOff x="6448844" y="4563830"/>
            <a:chExt cx="1647407" cy="503471"/>
          </a:xfrm>
        </p:grpSpPr>
        <p:sp>
          <p:nvSpPr>
            <p:cNvPr id="898" name="SMARTInkShape-3325"/>
            <p:cNvSpPr/>
            <p:nvPr>
              <p:custDataLst>
                <p:tags r:id="rId109"/>
              </p:custDataLst>
            </p:nvPr>
          </p:nvSpPr>
          <p:spPr>
            <a:xfrm>
              <a:off x="6448844" y="4637198"/>
              <a:ext cx="146989" cy="392063"/>
            </a:xfrm>
            <a:custGeom>
              <a:avLst/>
              <a:gdLst/>
              <a:ahLst/>
              <a:cxnLst/>
              <a:rect l="0" t="0" r="0" b="0"/>
              <a:pathLst>
                <a:path w="146989" h="392063">
                  <a:moveTo>
                    <a:pt x="123406" y="61802"/>
                  </a:moveTo>
                  <a:lnTo>
                    <a:pt x="123406" y="61802"/>
                  </a:lnTo>
                  <a:lnTo>
                    <a:pt x="137204" y="51663"/>
                  </a:lnTo>
                  <a:lnTo>
                    <a:pt x="143179" y="44125"/>
                  </a:lnTo>
                  <a:lnTo>
                    <a:pt x="146305" y="34190"/>
                  </a:lnTo>
                  <a:lnTo>
                    <a:pt x="146988" y="23424"/>
                  </a:lnTo>
                  <a:lnTo>
                    <a:pt x="144940" y="13936"/>
                  </a:lnTo>
                  <a:lnTo>
                    <a:pt x="139797" y="6896"/>
                  </a:lnTo>
                  <a:lnTo>
                    <a:pt x="136450" y="4031"/>
                  </a:lnTo>
                  <a:lnTo>
                    <a:pt x="128968" y="848"/>
                  </a:lnTo>
                  <a:lnTo>
                    <a:pt x="124997" y="0"/>
                  </a:lnTo>
                  <a:lnTo>
                    <a:pt x="120939" y="845"/>
                  </a:lnTo>
                  <a:lnTo>
                    <a:pt x="112667" y="5547"/>
                  </a:lnTo>
                  <a:lnTo>
                    <a:pt x="80650" y="38094"/>
                  </a:lnTo>
                  <a:lnTo>
                    <a:pt x="60894" y="68199"/>
                  </a:lnTo>
                  <a:lnTo>
                    <a:pt x="40354" y="112152"/>
                  </a:lnTo>
                  <a:lnTo>
                    <a:pt x="29938" y="137702"/>
                  </a:lnTo>
                  <a:lnTo>
                    <a:pt x="21581" y="163909"/>
                  </a:lnTo>
                  <a:lnTo>
                    <a:pt x="14602" y="190550"/>
                  </a:lnTo>
                  <a:lnTo>
                    <a:pt x="8537" y="217484"/>
                  </a:lnTo>
                  <a:lnTo>
                    <a:pt x="4494" y="242496"/>
                  </a:lnTo>
                  <a:lnTo>
                    <a:pt x="0" y="289101"/>
                  </a:lnTo>
                  <a:lnTo>
                    <a:pt x="7411" y="325806"/>
                  </a:lnTo>
                  <a:lnTo>
                    <a:pt x="22465" y="354821"/>
                  </a:lnTo>
                  <a:lnTo>
                    <a:pt x="40913" y="377123"/>
                  </a:lnTo>
                  <a:lnTo>
                    <a:pt x="60873" y="388917"/>
                  </a:lnTo>
                  <a:lnTo>
                    <a:pt x="71133" y="392062"/>
                  </a:lnTo>
                  <a:lnTo>
                    <a:pt x="81502" y="391337"/>
                  </a:lnTo>
                  <a:lnTo>
                    <a:pt x="123406" y="372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326"/>
            <p:cNvSpPr/>
            <p:nvPr>
              <p:custDataLst>
                <p:tags r:id="rId110"/>
              </p:custDataLst>
            </p:nvPr>
          </p:nvSpPr>
          <p:spPr>
            <a:xfrm>
              <a:off x="6686550" y="4770796"/>
              <a:ext cx="234951" cy="197123"/>
            </a:xfrm>
            <a:custGeom>
              <a:avLst/>
              <a:gdLst/>
              <a:ahLst/>
              <a:cxnLst/>
              <a:rect l="0" t="0" r="0" b="0"/>
              <a:pathLst>
                <a:path w="234951" h="197123">
                  <a:moveTo>
                    <a:pt x="0" y="175854"/>
                  </a:moveTo>
                  <a:lnTo>
                    <a:pt x="0" y="175854"/>
                  </a:lnTo>
                  <a:lnTo>
                    <a:pt x="0" y="181321"/>
                  </a:lnTo>
                  <a:lnTo>
                    <a:pt x="3370" y="178572"/>
                  </a:lnTo>
                  <a:lnTo>
                    <a:pt x="8839" y="173288"/>
                  </a:lnTo>
                  <a:lnTo>
                    <a:pt x="18297" y="157141"/>
                  </a:lnTo>
                  <a:lnTo>
                    <a:pt x="30037" y="117628"/>
                  </a:lnTo>
                  <a:lnTo>
                    <a:pt x="42453" y="72446"/>
                  </a:lnTo>
                  <a:lnTo>
                    <a:pt x="57879" y="29551"/>
                  </a:lnTo>
                  <a:lnTo>
                    <a:pt x="62760" y="4623"/>
                  </a:lnTo>
                  <a:lnTo>
                    <a:pt x="62301" y="2433"/>
                  </a:lnTo>
                  <a:lnTo>
                    <a:pt x="61289" y="974"/>
                  </a:lnTo>
                  <a:lnTo>
                    <a:pt x="59910" y="0"/>
                  </a:lnTo>
                  <a:lnTo>
                    <a:pt x="58989" y="57"/>
                  </a:lnTo>
                  <a:lnTo>
                    <a:pt x="58376" y="800"/>
                  </a:lnTo>
                  <a:lnTo>
                    <a:pt x="52948" y="29983"/>
                  </a:lnTo>
                  <a:lnTo>
                    <a:pt x="52142" y="64900"/>
                  </a:lnTo>
                  <a:lnTo>
                    <a:pt x="56057" y="108955"/>
                  </a:lnTo>
                  <a:lnTo>
                    <a:pt x="62392" y="147331"/>
                  </a:lnTo>
                  <a:lnTo>
                    <a:pt x="80845" y="187306"/>
                  </a:lnTo>
                  <a:lnTo>
                    <a:pt x="89083" y="195056"/>
                  </a:lnTo>
                  <a:lnTo>
                    <a:pt x="93255" y="197122"/>
                  </a:lnTo>
                  <a:lnTo>
                    <a:pt x="98154" y="197088"/>
                  </a:lnTo>
                  <a:lnTo>
                    <a:pt x="109240" y="193287"/>
                  </a:lnTo>
                  <a:lnTo>
                    <a:pt x="127381" y="176473"/>
                  </a:lnTo>
                  <a:lnTo>
                    <a:pt x="151770" y="130298"/>
                  </a:lnTo>
                  <a:lnTo>
                    <a:pt x="166402" y="89527"/>
                  </a:lnTo>
                  <a:lnTo>
                    <a:pt x="181535" y="42651"/>
                  </a:lnTo>
                  <a:lnTo>
                    <a:pt x="181106" y="33633"/>
                  </a:lnTo>
                  <a:lnTo>
                    <a:pt x="178453" y="25464"/>
                  </a:lnTo>
                  <a:lnTo>
                    <a:pt x="189374" y="66204"/>
                  </a:lnTo>
                  <a:lnTo>
                    <a:pt x="201933" y="106504"/>
                  </a:lnTo>
                  <a:lnTo>
                    <a:pt x="214787" y="141694"/>
                  </a:lnTo>
                  <a:lnTo>
                    <a:pt x="234950" y="175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327"/>
            <p:cNvSpPr/>
            <p:nvPr>
              <p:custDataLst>
                <p:tags r:id="rId111"/>
              </p:custDataLst>
            </p:nvPr>
          </p:nvSpPr>
          <p:spPr>
            <a:xfrm>
              <a:off x="7067550" y="4972050"/>
              <a:ext cx="24518" cy="69851"/>
            </a:xfrm>
            <a:custGeom>
              <a:avLst/>
              <a:gdLst/>
              <a:ahLst/>
              <a:cxnLst/>
              <a:rect l="0" t="0" r="0" b="0"/>
              <a:pathLst>
                <a:path w="24518" h="69851">
                  <a:moveTo>
                    <a:pt x="19050" y="0"/>
                  </a:moveTo>
                  <a:lnTo>
                    <a:pt x="19050" y="0"/>
                  </a:lnTo>
                  <a:lnTo>
                    <a:pt x="22420" y="3371"/>
                  </a:lnTo>
                  <a:lnTo>
                    <a:pt x="24517" y="15580"/>
                  </a:lnTo>
                  <a:lnTo>
                    <a:pt x="20156" y="34305"/>
                  </a:lnTo>
                  <a:lnTo>
                    <a:pt x="13811" y="5085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3328"/>
            <p:cNvSpPr/>
            <p:nvPr>
              <p:custDataLst>
                <p:tags r:id="rId112"/>
              </p:custDataLst>
            </p:nvPr>
          </p:nvSpPr>
          <p:spPr>
            <a:xfrm>
              <a:off x="7285955" y="4757510"/>
              <a:ext cx="283246" cy="114539"/>
            </a:xfrm>
            <a:custGeom>
              <a:avLst/>
              <a:gdLst/>
              <a:ahLst/>
              <a:cxnLst/>
              <a:rect l="0" t="0" r="0" b="0"/>
              <a:pathLst>
                <a:path w="283246" h="114539">
                  <a:moveTo>
                    <a:pt x="73695" y="43090"/>
                  </a:moveTo>
                  <a:lnTo>
                    <a:pt x="73695" y="43090"/>
                  </a:lnTo>
                  <a:lnTo>
                    <a:pt x="72990" y="53935"/>
                  </a:lnTo>
                  <a:lnTo>
                    <a:pt x="62158" y="91593"/>
                  </a:lnTo>
                  <a:lnTo>
                    <a:pt x="51617" y="106693"/>
                  </a:lnTo>
                  <a:lnTo>
                    <a:pt x="43658" y="113221"/>
                  </a:lnTo>
                  <a:lnTo>
                    <a:pt x="39558" y="114538"/>
                  </a:lnTo>
                  <a:lnTo>
                    <a:pt x="31242" y="114121"/>
                  </a:lnTo>
                  <a:lnTo>
                    <a:pt x="22842" y="107820"/>
                  </a:lnTo>
                  <a:lnTo>
                    <a:pt x="5950" y="83157"/>
                  </a:lnTo>
                  <a:lnTo>
                    <a:pt x="0" y="55981"/>
                  </a:lnTo>
                  <a:lnTo>
                    <a:pt x="2371" y="37766"/>
                  </a:lnTo>
                  <a:lnTo>
                    <a:pt x="4979" y="28957"/>
                  </a:lnTo>
                  <a:lnTo>
                    <a:pt x="17284" y="15407"/>
                  </a:lnTo>
                  <a:lnTo>
                    <a:pt x="34512" y="6092"/>
                  </a:lnTo>
                  <a:lnTo>
                    <a:pt x="79961" y="112"/>
                  </a:lnTo>
                  <a:lnTo>
                    <a:pt x="111758" y="0"/>
                  </a:lnTo>
                  <a:lnTo>
                    <a:pt x="149408" y="2302"/>
                  </a:lnTo>
                  <a:lnTo>
                    <a:pt x="185897" y="5677"/>
                  </a:lnTo>
                  <a:lnTo>
                    <a:pt x="232528" y="11543"/>
                  </a:lnTo>
                  <a:lnTo>
                    <a:pt x="283245" y="1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3329"/>
            <p:cNvSpPr/>
            <p:nvPr>
              <p:custDataLst>
                <p:tags r:id="rId113"/>
              </p:custDataLst>
            </p:nvPr>
          </p:nvSpPr>
          <p:spPr>
            <a:xfrm>
              <a:off x="7562850" y="4563830"/>
              <a:ext cx="133351" cy="90721"/>
            </a:xfrm>
            <a:custGeom>
              <a:avLst/>
              <a:gdLst/>
              <a:ahLst/>
              <a:cxnLst/>
              <a:rect l="0" t="0" r="0" b="0"/>
              <a:pathLst>
                <a:path w="133351" h="90721">
                  <a:moveTo>
                    <a:pt x="0" y="8170"/>
                  </a:moveTo>
                  <a:lnTo>
                    <a:pt x="0" y="8170"/>
                  </a:lnTo>
                  <a:lnTo>
                    <a:pt x="13484" y="1428"/>
                  </a:lnTo>
                  <a:lnTo>
                    <a:pt x="25749" y="0"/>
                  </a:lnTo>
                  <a:lnTo>
                    <a:pt x="42671" y="3162"/>
                  </a:lnTo>
                  <a:lnTo>
                    <a:pt x="47497" y="4831"/>
                  </a:lnTo>
                  <a:lnTo>
                    <a:pt x="54742" y="10449"/>
                  </a:lnTo>
                  <a:lnTo>
                    <a:pt x="57661" y="13922"/>
                  </a:lnTo>
                  <a:lnTo>
                    <a:pt x="58196" y="18355"/>
                  </a:lnTo>
                  <a:lnTo>
                    <a:pt x="55028" y="28925"/>
                  </a:lnTo>
                  <a:lnTo>
                    <a:pt x="37540" y="57312"/>
                  </a:lnTo>
                  <a:lnTo>
                    <a:pt x="28997" y="69298"/>
                  </a:lnTo>
                  <a:lnTo>
                    <a:pt x="27798" y="72205"/>
                  </a:lnTo>
                  <a:lnTo>
                    <a:pt x="27705" y="74143"/>
                  </a:lnTo>
                  <a:lnTo>
                    <a:pt x="28347" y="75436"/>
                  </a:lnTo>
                  <a:lnTo>
                    <a:pt x="29482" y="76297"/>
                  </a:lnTo>
                  <a:lnTo>
                    <a:pt x="37820" y="77510"/>
                  </a:lnTo>
                  <a:lnTo>
                    <a:pt x="82593" y="81346"/>
                  </a:lnTo>
                  <a:lnTo>
                    <a:pt x="133350" y="9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3330"/>
            <p:cNvSpPr/>
            <p:nvPr>
              <p:custDataLst>
                <p:tags r:id="rId114"/>
              </p:custDataLst>
            </p:nvPr>
          </p:nvSpPr>
          <p:spPr>
            <a:xfrm>
              <a:off x="7607300" y="4635500"/>
              <a:ext cx="209551" cy="416139"/>
            </a:xfrm>
            <a:custGeom>
              <a:avLst/>
              <a:gdLst/>
              <a:ahLst/>
              <a:cxnLst/>
              <a:rect l="0" t="0" r="0" b="0"/>
              <a:pathLst>
                <a:path w="209551" h="416139">
                  <a:moveTo>
                    <a:pt x="209550" y="0"/>
                  </a:moveTo>
                  <a:lnTo>
                    <a:pt x="209550" y="0"/>
                  </a:lnTo>
                  <a:lnTo>
                    <a:pt x="206179" y="3371"/>
                  </a:lnTo>
                  <a:lnTo>
                    <a:pt x="204523" y="8789"/>
                  </a:lnTo>
                  <a:lnTo>
                    <a:pt x="193235" y="45868"/>
                  </a:lnTo>
                  <a:lnTo>
                    <a:pt x="185601" y="76124"/>
                  </a:lnTo>
                  <a:lnTo>
                    <a:pt x="169978" y="116382"/>
                  </a:lnTo>
                  <a:lnTo>
                    <a:pt x="148923" y="162497"/>
                  </a:lnTo>
                  <a:lnTo>
                    <a:pt x="137382" y="186649"/>
                  </a:lnTo>
                  <a:lnTo>
                    <a:pt x="125455" y="211216"/>
                  </a:lnTo>
                  <a:lnTo>
                    <a:pt x="112564" y="236061"/>
                  </a:lnTo>
                  <a:lnTo>
                    <a:pt x="99031" y="261091"/>
                  </a:lnTo>
                  <a:lnTo>
                    <a:pt x="72236" y="308657"/>
                  </a:lnTo>
                  <a:lnTo>
                    <a:pt x="48569" y="348612"/>
                  </a:lnTo>
                  <a:lnTo>
                    <a:pt x="22152" y="392728"/>
                  </a:lnTo>
                  <a:lnTo>
                    <a:pt x="7661" y="414657"/>
                  </a:lnTo>
                  <a:lnTo>
                    <a:pt x="5107" y="416138"/>
                  </a:lnTo>
                  <a:lnTo>
                    <a:pt x="3405" y="415008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3331"/>
            <p:cNvSpPr/>
            <p:nvPr>
              <p:custDataLst>
                <p:tags r:id="rId115"/>
              </p:custDataLst>
            </p:nvPr>
          </p:nvSpPr>
          <p:spPr>
            <a:xfrm>
              <a:off x="7746998" y="4915196"/>
              <a:ext cx="120653" cy="133055"/>
            </a:xfrm>
            <a:custGeom>
              <a:avLst/>
              <a:gdLst/>
              <a:ahLst/>
              <a:cxnLst/>
              <a:rect l="0" t="0" r="0" b="0"/>
              <a:pathLst>
                <a:path w="120653" h="133055">
                  <a:moveTo>
                    <a:pt x="2" y="31454"/>
                  </a:moveTo>
                  <a:lnTo>
                    <a:pt x="2" y="31454"/>
                  </a:lnTo>
                  <a:lnTo>
                    <a:pt x="0" y="28083"/>
                  </a:lnTo>
                  <a:lnTo>
                    <a:pt x="707" y="27090"/>
                  </a:lnTo>
                  <a:lnTo>
                    <a:pt x="1883" y="26428"/>
                  </a:lnTo>
                  <a:lnTo>
                    <a:pt x="3372" y="25987"/>
                  </a:lnTo>
                  <a:lnTo>
                    <a:pt x="4366" y="26398"/>
                  </a:lnTo>
                  <a:lnTo>
                    <a:pt x="5028" y="27378"/>
                  </a:lnTo>
                  <a:lnTo>
                    <a:pt x="5469" y="28736"/>
                  </a:lnTo>
                  <a:lnTo>
                    <a:pt x="9959" y="73914"/>
                  </a:lnTo>
                  <a:lnTo>
                    <a:pt x="6533" y="111046"/>
                  </a:lnTo>
                  <a:lnTo>
                    <a:pt x="5768" y="111326"/>
                  </a:lnTo>
                  <a:lnTo>
                    <a:pt x="3035" y="109757"/>
                  </a:lnTo>
                  <a:lnTo>
                    <a:pt x="3231" y="101063"/>
                  </a:lnTo>
                  <a:lnTo>
                    <a:pt x="11716" y="53608"/>
                  </a:lnTo>
                  <a:lnTo>
                    <a:pt x="18378" y="26954"/>
                  </a:lnTo>
                  <a:lnTo>
                    <a:pt x="23542" y="17165"/>
                  </a:lnTo>
                  <a:lnTo>
                    <a:pt x="36805" y="4406"/>
                  </a:lnTo>
                  <a:lnTo>
                    <a:pt x="50226" y="149"/>
                  </a:lnTo>
                  <a:lnTo>
                    <a:pt x="56769" y="0"/>
                  </a:lnTo>
                  <a:lnTo>
                    <a:pt x="69681" y="5480"/>
                  </a:lnTo>
                  <a:lnTo>
                    <a:pt x="82475" y="16382"/>
                  </a:lnTo>
                  <a:lnTo>
                    <a:pt x="95218" y="32987"/>
                  </a:lnTo>
                  <a:lnTo>
                    <a:pt x="110505" y="76050"/>
                  </a:lnTo>
                  <a:lnTo>
                    <a:pt x="119668" y="123392"/>
                  </a:lnTo>
                  <a:lnTo>
                    <a:pt x="120652" y="133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3332"/>
            <p:cNvSpPr/>
            <p:nvPr>
              <p:custDataLst>
                <p:tags r:id="rId116"/>
              </p:custDataLst>
            </p:nvPr>
          </p:nvSpPr>
          <p:spPr>
            <a:xfrm>
              <a:off x="7918450" y="4603750"/>
              <a:ext cx="137739" cy="463551"/>
            </a:xfrm>
            <a:custGeom>
              <a:avLst/>
              <a:gdLst/>
              <a:ahLst/>
              <a:cxnLst/>
              <a:rect l="0" t="0" r="0" b="0"/>
              <a:pathLst>
                <a:path w="137739" h="463551">
                  <a:moveTo>
                    <a:pt x="82550" y="0"/>
                  </a:moveTo>
                  <a:lnTo>
                    <a:pt x="82550" y="0"/>
                  </a:lnTo>
                  <a:lnTo>
                    <a:pt x="98130" y="43370"/>
                  </a:lnTo>
                  <a:lnTo>
                    <a:pt x="111111" y="80657"/>
                  </a:lnTo>
                  <a:lnTo>
                    <a:pt x="124878" y="126159"/>
                  </a:lnTo>
                  <a:lnTo>
                    <a:pt x="130524" y="151134"/>
                  </a:lnTo>
                  <a:lnTo>
                    <a:pt x="135699" y="176955"/>
                  </a:lnTo>
                  <a:lnTo>
                    <a:pt x="137738" y="203343"/>
                  </a:lnTo>
                  <a:lnTo>
                    <a:pt x="137686" y="230106"/>
                  </a:lnTo>
                  <a:lnTo>
                    <a:pt x="136241" y="257121"/>
                  </a:lnTo>
                  <a:lnTo>
                    <a:pt x="131045" y="283597"/>
                  </a:lnTo>
                  <a:lnTo>
                    <a:pt x="123345" y="309715"/>
                  </a:lnTo>
                  <a:lnTo>
                    <a:pt x="113980" y="335593"/>
                  </a:lnTo>
                  <a:lnTo>
                    <a:pt x="88523" y="381281"/>
                  </a:lnTo>
                  <a:lnTo>
                    <a:pt x="59099" y="418519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3333"/>
            <p:cNvSpPr/>
            <p:nvPr>
              <p:custDataLst>
                <p:tags r:id="rId117"/>
              </p:custDataLst>
            </p:nvPr>
          </p:nvSpPr>
          <p:spPr>
            <a:xfrm>
              <a:off x="8070850" y="50165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3" name="SMARTInkShape-Group655"/>
          <p:cNvGrpSpPr/>
          <p:nvPr/>
        </p:nvGrpSpPr>
        <p:grpSpPr>
          <a:xfrm>
            <a:off x="2209452" y="5641779"/>
            <a:ext cx="996335" cy="303383"/>
            <a:chOff x="2209452" y="5641779"/>
            <a:chExt cx="996335" cy="303383"/>
          </a:xfrm>
        </p:grpSpPr>
        <p:sp>
          <p:nvSpPr>
            <p:cNvPr id="908" name="SMARTInkShape-3334"/>
            <p:cNvSpPr/>
            <p:nvPr>
              <p:custDataLst>
                <p:tags r:id="rId104"/>
              </p:custDataLst>
            </p:nvPr>
          </p:nvSpPr>
          <p:spPr>
            <a:xfrm>
              <a:off x="2209452" y="5646663"/>
              <a:ext cx="108299" cy="298499"/>
            </a:xfrm>
            <a:custGeom>
              <a:avLst/>
              <a:gdLst/>
              <a:ahLst/>
              <a:cxnLst/>
              <a:rect l="0" t="0" r="0" b="0"/>
              <a:pathLst>
                <a:path w="108299" h="298499">
                  <a:moveTo>
                    <a:pt x="108298" y="36587"/>
                  </a:moveTo>
                  <a:lnTo>
                    <a:pt x="108298" y="36587"/>
                  </a:lnTo>
                  <a:lnTo>
                    <a:pt x="108298" y="27749"/>
                  </a:lnTo>
                  <a:lnTo>
                    <a:pt x="106417" y="23722"/>
                  </a:lnTo>
                  <a:lnTo>
                    <a:pt x="93371" y="3593"/>
                  </a:lnTo>
                  <a:lnTo>
                    <a:pt x="87318" y="757"/>
                  </a:lnTo>
                  <a:lnTo>
                    <a:pt x="83728" y="0"/>
                  </a:lnTo>
                  <a:lnTo>
                    <a:pt x="75976" y="1041"/>
                  </a:lnTo>
                  <a:lnTo>
                    <a:pt x="66416" y="5266"/>
                  </a:lnTo>
                  <a:lnTo>
                    <a:pt x="45872" y="20957"/>
                  </a:lnTo>
                  <a:lnTo>
                    <a:pt x="32575" y="37872"/>
                  </a:lnTo>
                  <a:lnTo>
                    <a:pt x="16560" y="77341"/>
                  </a:lnTo>
                  <a:lnTo>
                    <a:pt x="7318" y="110439"/>
                  </a:lnTo>
                  <a:lnTo>
                    <a:pt x="624" y="146315"/>
                  </a:lnTo>
                  <a:lnTo>
                    <a:pt x="0" y="183428"/>
                  </a:lnTo>
                  <a:lnTo>
                    <a:pt x="10358" y="229909"/>
                  </a:lnTo>
                  <a:lnTo>
                    <a:pt x="23462" y="263750"/>
                  </a:lnTo>
                  <a:lnTo>
                    <a:pt x="35785" y="278894"/>
                  </a:lnTo>
                  <a:lnTo>
                    <a:pt x="50670" y="289624"/>
                  </a:lnTo>
                  <a:lnTo>
                    <a:pt x="66693" y="296744"/>
                  </a:lnTo>
                  <a:lnTo>
                    <a:pt x="83222" y="298498"/>
                  </a:lnTo>
                  <a:lnTo>
                    <a:pt x="108298" y="296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3335"/>
            <p:cNvSpPr/>
            <p:nvPr>
              <p:custDataLst>
                <p:tags r:id="rId105"/>
              </p:custDataLst>
            </p:nvPr>
          </p:nvSpPr>
          <p:spPr>
            <a:xfrm>
              <a:off x="2476841" y="5676977"/>
              <a:ext cx="18710" cy="228524"/>
            </a:xfrm>
            <a:custGeom>
              <a:avLst/>
              <a:gdLst/>
              <a:ahLst/>
              <a:cxnLst/>
              <a:rect l="0" t="0" r="0" b="0"/>
              <a:pathLst>
                <a:path w="18710" h="228524">
                  <a:moveTo>
                    <a:pt x="18709" y="6273"/>
                  </a:moveTo>
                  <a:lnTo>
                    <a:pt x="18709" y="6273"/>
                  </a:lnTo>
                  <a:lnTo>
                    <a:pt x="18709" y="806"/>
                  </a:lnTo>
                  <a:lnTo>
                    <a:pt x="18003" y="511"/>
                  </a:lnTo>
                  <a:lnTo>
                    <a:pt x="13242" y="0"/>
                  </a:lnTo>
                  <a:lnTo>
                    <a:pt x="9065" y="42025"/>
                  </a:lnTo>
                  <a:lnTo>
                    <a:pt x="3544" y="80680"/>
                  </a:lnTo>
                  <a:lnTo>
                    <a:pt x="810" y="123413"/>
                  </a:lnTo>
                  <a:lnTo>
                    <a:pt x="0" y="160612"/>
                  </a:lnTo>
                  <a:lnTo>
                    <a:pt x="4090" y="202670"/>
                  </a:lnTo>
                  <a:lnTo>
                    <a:pt x="6146" y="220236"/>
                  </a:lnTo>
                  <a:lnTo>
                    <a:pt x="7511" y="222999"/>
                  </a:lnTo>
                  <a:lnTo>
                    <a:pt x="12359" y="228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3336"/>
            <p:cNvSpPr/>
            <p:nvPr>
              <p:custDataLst>
                <p:tags r:id="rId106"/>
              </p:custDataLst>
            </p:nvPr>
          </p:nvSpPr>
          <p:spPr>
            <a:xfrm>
              <a:off x="2533650" y="5816600"/>
              <a:ext cx="152401" cy="24518"/>
            </a:xfrm>
            <a:custGeom>
              <a:avLst/>
              <a:gdLst/>
              <a:ahLst/>
              <a:cxnLst/>
              <a:rect l="0" t="0" r="0" b="0"/>
              <a:pathLst>
                <a:path w="152401" h="24518">
                  <a:moveTo>
                    <a:pt x="0" y="19050"/>
                  </a:moveTo>
                  <a:lnTo>
                    <a:pt x="0" y="19050"/>
                  </a:lnTo>
                  <a:lnTo>
                    <a:pt x="6742" y="22421"/>
                  </a:lnTo>
                  <a:lnTo>
                    <a:pt x="21048" y="24517"/>
                  </a:lnTo>
                  <a:lnTo>
                    <a:pt x="59348" y="20156"/>
                  </a:lnTo>
                  <a:lnTo>
                    <a:pt x="99735" y="125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3337"/>
            <p:cNvSpPr/>
            <p:nvPr>
              <p:custDataLst>
                <p:tags r:id="rId107"/>
              </p:custDataLst>
            </p:nvPr>
          </p:nvSpPr>
          <p:spPr>
            <a:xfrm>
              <a:off x="2904307" y="5690744"/>
              <a:ext cx="127076" cy="132207"/>
            </a:xfrm>
            <a:custGeom>
              <a:avLst/>
              <a:gdLst/>
              <a:ahLst/>
              <a:cxnLst/>
              <a:rect l="0" t="0" r="0" b="0"/>
              <a:pathLst>
                <a:path w="127076" h="132207">
                  <a:moveTo>
                    <a:pt x="92893" y="11556"/>
                  </a:moveTo>
                  <a:lnTo>
                    <a:pt x="92893" y="11556"/>
                  </a:lnTo>
                  <a:lnTo>
                    <a:pt x="121472" y="0"/>
                  </a:lnTo>
                  <a:lnTo>
                    <a:pt x="123235" y="324"/>
                  </a:lnTo>
                  <a:lnTo>
                    <a:pt x="127075" y="2566"/>
                  </a:lnTo>
                  <a:lnTo>
                    <a:pt x="125488" y="13440"/>
                  </a:lnTo>
                  <a:lnTo>
                    <a:pt x="118669" y="30032"/>
                  </a:lnTo>
                  <a:lnTo>
                    <a:pt x="93176" y="69429"/>
                  </a:lnTo>
                  <a:lnTo>
                    <a:pt x="61180" y="114531"/>
                  </a:lnTo>
                  <a:lnTo>
                    <a:pt x="48459" y="123881"/>
                  </a:lnTo>
                  <a:lnTo>
                    <a:pt x="29398" y="129739"/>
                  </a:lnTo>
                  <a:lnTo>
                    <a:pt x="24457" y="129150"/>
                  </a:lnTo>
                  <a:lnTo>
                    <a:pt x="20458" y="127346"/>
                  </a:lnTo>
                  <a:lnTo>
                    <a:pt x="17086" y="124733"/>
                  </a:lnTo>
                  <a:lnTo>
                    <a:pt x="5599" y="107571"/>
                  </a:lnTo>
                  <a:lnTo>
                    <a:pt x="0" y="87984"/>
                  </a:lnTo>
                  <a:lnTo>
                    <a:pt x="572" y="78919"/>
                  </a:lnTo>
                  <a:lnTo>
                    <a:pt x="3178" y="72539"/>
                  </a:lnTo>
                  <a:lnTo>
                    <a:pt x="6688" y="67352"/>
                  </a:lnTo>
                  <a:lnTo>
                    <a:pt x="14363" y="64577"/>
                  </a:lnTo>
                  <a:lnTo>
                    <a:pt x="19373" y="63836"/>
                  </a:lnTo>
                  <a:lnTo>
                    <a:pt x="32466" y="68658"/>
                  </a:lnTo>
                  <a:lnTo>
                    <a:pt x="75789" y="94230"/>
                  </a:lnTo>
                  <a:lnTo>
                    <a:pt x="97233" y="109038"/>
                  </a:lnTo>
                  <a:lnTo>
                    <a:pt x="115596" y="127002"/>
                  </a:lnTo>
                  <a:lnTo>
                    <a:pt x="124643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3338"/>
            <p:cNvSpPr/>
            <p:nvPr>
              <p:custDataLst>
                <p:tags r:id="rId108"/>
              </p:custDataLst>
            </p:nvPr>
          </p:nvSpPr>
          <p:spPr>
            <a:xfrm>
              <a:off x="3111500" y="5641779"/>
              <a:ext cx="94287" cy="257372"/>
            </a:xfrm>
            <a:custGeom>
              <a:avLst/>
              <a:gdLst/>
              <a:ahLst/>
              <a:cxnLst/>
              <a:rect l="0" t="0" r="0" b="0"/>
              <a:pathLst>
                <a:path w="94287" h="2573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9886" y="1275"/>
                  </a:lnTo>
                  <a:lnTo>
                    <a:pt x="56990" y="16234"/>
                  </a:lnTo>
                  <a:lnTo>
                    <a:pt x="80621" y="45282"/>
                  </a:lnTo>
                  <a:lnTo>
                    <a:pt x="94286" y="84072"/>
                  </a:lnTo>
                  <a:lnTo>
                    <a:pt x="92705" y="114262"/>
                  </a:lnTo>
                  <a:lnTo>
                    <a:pt x="84241" y="146496"/>
                  </a:lnTo>
                  <a:lnTo>
                    <a:pt x="63609" y="193553"/>
                  </a:lnTo>
                  <a:lnTo>
                    <a:pt x="31354" y="234286"/>
                  </a:lnTo>
                  <a:lnTo>
                    <a:pt x="635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0" name="SMARTInkShape-Group656"/>
          <p:cNvGrpSpPr/>
          <p:nvPr/>
        </p:nvGrpSpPr>
        <p:grpSpPr>
          <a:xfrm>
            <a:off x="3664003" y="5679080"/>
            <a:ext cx="628598" cy="227849"/>
            <a:chOff x="3664003" y="5679080"/>
            <a:chExt cx="628598" cy="227849"/>
          </a:xfrm>
        </p:grpSpPr>
        <p:sp>
          <p:nvSpPr>
            <p:cNvPr id="914" name="SMARTInkShape-3339"/>
            <p:cNvSpPr/>
            <p:nvPr>
              <p:custDataLst>
                <p:tags r:id="rId98"/>
              </p:custDataLst>
            </p:nvPr>
          </p:nvSpPr>
          <p:spPr>
            <a:xfrm>
              <a:off x="3664003" y="5679080"/>
              <a:ext cx="171398" cy="216374"/>
            </a:xfrm>
            <a:custGeom>
              <a:avLst/>
              <a:gdLst/>
              <a:ahLst/>
              <a:cxnLst/>
              <a:rect l="0" t="0" r="0" b="0"/>
              <a:pathLst>
                <a:path w="171398" h="216374">
                  <a:moveTo>
                    <a:pt x="145997" y="42270"/>
                  </a:moveTo>
                  <a:lnTo>
                    <a:pt x="145997" y="42270"/>
                  </a:lnTo>
                  <a:lnTo>
                    <a:pt x="145997" y="15604"/>
                  </a:lnTo>
                  <a:lnTo>
                    <a:pt x="142234" y="9016"/>
                  </a:lnTo>
                  <a:lnTo>
                    <a:pt x="139255" y="5284"/>
                  </a:lnTo>
                  <a:lnTo>
                    <a:pt x="130300" y="1136"/>
                  </a:lnTo>
                  <a:lnTo>
                    <a:pt x="118560" y="0"/>
                  </a:lnTo>
                  <a:lnTo>
                    <a:pt x="94671" y="4737"/>
                  </a:lnTo>
                  <a:lnTo>
                    <a:pt x="62821" y="20331"/>
                  </a:lnTo>
                  <a:lnTo>
                    <a:pt x="35588" y="47372"/>
                  </a:lnTo>
                  <a:lnTo>
                    <a:pt x="14505" y="83293"/>
                  </a:lnTo>
                  <a:lnTo>
                    <a:pt x="1124" y="126939"/>
                  </a:lnTo>
                  <a:lnTo>
                    <a:pt x="0" y="151632"/>
                  </a:lnTo>
                  <a:lnTo>
                    <a:pt x="7496" y="174366"/>
                  </a:lnTo>
                  <a:lnTo>
                    <a:pt x="13447" y="185367"/>
                  </a:lnTo>
                  <a:lnTo>
                    <a:pt x="31347" y="201353"/>
                  </a:lnTo>
                  <a:lnTo>
                    <a:pt x="53413" y="211752"/>
                  </a:lnTo>
                  <a:lnTo>
                    <a:pt x="77332" y="216373"/>
                  </a:lnTo>
                  <a:lnTo>
                    <a:pt x="117969" y="208861"/>
                  </a:lnTo>
                  <a:lnTo>
                    <a:pt x="171397" y="18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3340"/>
            <p:cNvSpPr/>
            <p:nvPr>
              <p:custDataLst>
                <p:tags r:id="rId99"/>
              </p:custDataLst>
            </p:nvPr>
          </p:nvSpPr>
          <p:spPr>
            <a:xfrm>
              <a:off x="3994150" y="5703183"/>
              <a:ext cx="15189" cy="161364"/>
            </a:xfrm>
            <a:custGeom>
              <a:avLst/>
              <a:gdLst/>
              <a:ahLst/>
              <a:cxnLst/>
              <a:rect l="0" t="0" r="0" b="0"/>
              <a:pathLst>
                <a:path w="15189" h="161364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7055" y="1103"/>
                  </a:lnTo>
                  <a:lnTo>
                    <a:pt x="8231" y="441"/>
                  </a:lnTo>
                  <a:lnTo>
                    <a:pt x="9721" y="0"/>
                  </a:lnTo>
                  <a:lnTo>
                    <a:pt x="11419" y="1116"/>
                  </a:lnTo>
                  <a:lnTo>
                    <a:pt x="15188" y="6120"/>
                  </a:lnTo>
                  <a:lnTo>
                    <a:pt x="14535" y="26984"/>
                  </a:lnTo>
                  <a:lnTo>
                    <a:pt x="9873" y="62250"/>
                  </a:lnTo>
                  <a:lnTo>
                    <a:pt x="7394" y="100608"/>
                  </a:lnTo>
                  <a:lnTo>
                    <a:pt x="6556" y="143603"/>
                  </a:lnTo>
                  <a:lnTo>
                    <a:pt x="6377" y="161363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3341"/>
            <p:cNvSpPr/>
            <p:nvPr>
              <p:custDataLst>
                <p:tags r:id="rId100"/>
              </p:custDataLst>
            </p:nvPr>
          </p:nvSpPr>
          <p:spPr>
            <a:xfrm>
              <a:off x="3943350" y="56959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37249" y="3371"/>
                  </a:lnTo>
                  <a:lnTo>
                    <a:pt x="82931" y="5056"/>
                  </a:lnTo>
                  <a:lnTo>
                    <a:pt x="124775" y="3089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342"/>
            <p:cNvSpPr/>
            <p:nvPr>
              <p:custDataLst>
                <p:tags r:id="rId101"/>
              </p:custDataLst>
            </p:nvPr>
          </p:nvSpPr>
          <p:spPr>
            <a:xfrm>
              <a:off x="3920642" y="5873750"/>
              <a:ext cx="156059" cy="33179"/>
            </a:xfrm>
            <a:custGeom>
              <a:avLst/>
              <a:gdLst/>
              <a:ahLst/>
              <a:cxnLst/>
              <a:rect l="0" t="0" r="0" b="0"/>
              <a:pathLst>
                <a:path w="156059" h="33179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4825"/>
                  </a:lnTo>
                  <a:lnTo>
                    <a:pt x="1562" y="31259"/>
                  </a:lnTo>
                  <a:lnTo>
                    <a:pt x="3672" y="32834"/>
                  </a:lnTo>
                  <a:lnTo>
                    <a:pt x="6489" y="33178"/>
                  </a:lnTo>
                  <a:lnTo>
                    <a:pt x="51910" y="24967"/>
                  </a:lnTo>
                  <a:lnTo>
                    <a:pt x="96288" y="13477"/>
                  </a:lnTo>
                  <a:lnTo>
                    <a:pt x="143408" y="2403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3343"/>
            <p:cNvSpPr/>
            <p:nvPr>
              <p:custDataLst>
                <p:tags r:id="rId102"/>
              </p:custDataLst>
            </p:nvPr>
          </p:nvSpPr>
          <p:spPr>
            <a:xfrm>
              <a:off x="4286250" y="5715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8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3344"/>
            <p:cNvSpPr/>
            <p:nvPr>
              <p:custDataLst>
                <p:tags r:id="rId103"/>
              </p:custDataLst>
            </p:nvPr>
          </p:nvSpPr>
          <p:spPr>
            <a:xfrm>
              <a:off x="4268083" y="5854700"/>
              <a:ext cx="5468" cy="38101"/>
            </a:xfrm>
            <a:custGeom>
              <a:avLst/>
              <a:gdLst/>
              <a:ahLst/>
              <a:cxnLst/>
              <a:rect l="0" t="0" r="0" b="0"/>
              <a:pathLst>
                <a:path w="5468" h="381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546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0" name="SMARTInkShape-Group657"/>
          <p:cNvGrpSpPr/>
          <p:nvPr/>
        </p:nvGrpSpPr>
        <p:grpSpPr>
          <a:xfrm>
            <a:off x="5354546" y="5531733"/>
            <a:ext cx="1846355" cy="569398"/>
            <a:chOff x="5354546" y="5531733"/>
            <a:chExt cx="1846355" cy="569398"/>
          </a:xfrm>
        </p:grpSpPr>
        <p:sp>
          <p:nvSpPr>
            <p:cNvPr id="921" name="SMARTInkShape-3345"/>
            <p:cNvSpPr/>
            <p:nvPr>
              <p:custDataLst>
                <p:tags r:id="rId89"/>
              </p:custDataLst>
            </p:nvPr>
          </p:nvSpPr>
          <p:spPr>
            <a:xfrm>
              <a:off x="5664200" y="5651500"/>
              <a:ext cx="146051" cy="204117"/>
            </a:xfrm>
            <a:custGeom>
              <a:avLst/>
              <a:gdLst/>
              <a:ahLst/>
              <a:cxnLst/>
              <a:rect l="0" t="0" r="0" b="0"/>
              <a:pathLst>
                <a:path w="146051" h="204117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3763" y="13815"/>
                  </a:lnTo>
                  <a:lnTo>
                    <a:pt x="41427" y="60801"/>
                  </a:lnTo>
                  <a:lnTo>
                    <a:pt x="68955" y="100095"/>
                  </a:lnTo>
                  <a:lnTo>
                    <a:pt x="94985" y="143723"/>
                  </a:lnTo>
                  <a:lnTo>
                    <a:pt x="122323" y="186278"/>
                  </a:lnTo>
                  <a:lnTo>
                    <a:pt x="133453" y="201557"/>
                  </a:lnTo>
                  <a:lnTo>
                    <a:pt x="136241" y="203515"/>
                  </a:lnTo>
                  <a:lnTo>
                    <a:pt x="138805" y="204116"/>
                  </a:lnTo>
                  <a:lnTo>
                    <a:pt x="1460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3346"/>
            <p:cNvSpPr/>
            <p:nvPr>
              <p:custDataLst>
                <p:tags r:id="rId90"/>
              </p:custDataLst>
            </p:nvPr>
          </p:nvSpPr>
          <p:spPr>
            <a:xfrm>
              <a:off x="5354546" y="5602805"/>
              <a:ext cx="125505" cy="321746"/>
            </a:xfrm>
            <a:custGeom>
              <a:avLst/>
              <a:gdLst/>
              <a:ahLst/>
              <a:cxnLst/>
              <a:rect l="0" t="0" r="0" b="0"/>
              <a:pathLst>
                <a:path w="125505" h="321746">
                  <a:moveTo>
                    <a:pt x="112804" y="23295"/>
                  </a:moveTo>
                  <a:lnTo>
                    <a:pt x="112804" y="23295"/>
                  </a:lnTo>
                  <a:lnTo>
                    <a:pt x="112804" y="19924"/>
                  </a:lnTo>
                  <a:lnTo>
                    <a:pt x="110923" y="16387"/>
                  </a:lnTo>
                  <a:lnTo>
                    <a:pt x="109433" y="14457"/>
                  </a:lnTo>
                  <a:lnTo>
                    <a:pt x="88176" y="2630"/>
                  </a:lnTo>
                  <a:lnTo>
                    <a:pt x="78104" y="0"/>
                  </a:lnTo>
                  <a:lnTo>
                    <a:pt x="47646" y="18745"/>
                  </a:lnTo>
                  <a:lnTo>
                    <a:pt x="17454" y="54480"/>
                  </a:lnTo>
                  <a:lnTo>
                    <a:pt x="5045" y="87720"/>
                  </a:lnTo>
                  <a:lnTo>
                    <a:pt x="0" y="127422"/>
                  </a:lnTo>
                  <a:lnTo>
                    <a:pt x="4813" y="173291"/>
                  </a:lnTo>
                  <a:lnTo>
                    <a:pt x="15889" y="216255"/>
                  </a:lnTo>
                  <a:lnTo>
                    <a:pt x="30925" y="254399"/>
                  </a:lnTo>
                  <a:lnTo>
                    <a:pt x="58518" y="296852"/>
                  </a:lnTo>
                  <a:lnTo>
                    <a:pt x="76212" y="313269"/>
                  </a:lnTo>
                  <a:lnTo>
                    <a:pt x="95365" y="319623"/>
                  </a:lnTo>
                  <a:lnTo>
                    <a:pt x="125504" y="321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3347"/>
            <p:cNvSpPr/>
            <p:nvPr>
              <p:custDataLst>
                <p:tags r:id="rId91"/>
              </p:custDataLst>
            </p:nvPr>
          </p:nvSpPr>
          <p:spPr>
            <a:xfrm>
              <a:off x="5708650" y="5657850"/>
              <a:ext cx="107951" cy="222251"/>
            </a:xfrm>
            <a:custGeom>
              <a:avLst/>
              <a:gdLst/>
              <a:ahLst/>
              <a:cxnLst/>
              <a:rect l="0" t="0" r="0" b="0"/>
              <a:pathLst>
                <a:path w="107951" h="222251">
                  <a:moveTo>
                    <a:pt x="107950" y="0"/>
                  </a:moveTo>
                  <a:lnTo>
                    <a:pt x="107950" y="0"/>
                  </a:lnTo>
                  <a:lnTo>
                    <a:pt x="104579" y="0"/>
                  </a:lnTo>
                  <a:lnTo>
                    <a:pt x="101043" y="3763"/>
                  </a:lnTo>
                  <a:lnTo>
                    <a:pt x="97118" y="11550"/>
                  </a:lnTo>
                  <a:lnTo>
                    <a:pt x="80009" y="57643"/>
                  </a:lnTo>
                  <a:lnTo>
                    <a:pt x="62747" y="102138"/>
                  </a:lnTo>
                  <a:lnTo>
                    <a:pt x="37485" y="147698"/>
                  </a:lnTo>
                  <a:lnTo>
                    <a:pt x="13258" y="19072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3348"/>
            <p:cNvSpPr/>
            <p:nvPr>
              <p:custDataLst>
                <p:tags r:id="rId92"/>
              </p:custDataLst>
            </p:nvPr>
          </p:nvSpPr>
          <p:spPr>
            <a:xfrm>
              <a:off x="5632450" y="5531733"/>
              <a:ext cx="241301" cy="11818"/>
            </a:xfrm>
            <a:custGeom>
              <a:avLst/>
              <a:gdLst/>
              <a:ahLst/>
              <a:cxnLst/>
              <a:rect l="0" t="0" r="0" b="0"/>
              <a:pathLst>
                <a:path w="241301" h="11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7578" y="4259"/>
                  </a:lnTo>
                  <a:lnTo>
                    <a:pt x="57643" y="5228"/>
                  </a:lnTo>
                  <a:lnTo>
                    <a:pt x="88414" y="7242"/>
                  </a:lnTo>
                  <a:lnTo>
                    <a:pt x="121845" y="9784"/>
                  </a:lnTo>
                  <a:lnTo>
                    <a:pt x="167727" y="11214"/>
                  </a:lnTo>
                  <a:lnTo>
                    <a:pt x="206330" y="11638"/>
                  </a:lnTo>
                  <a:lnTo>
                    <a:pt x="2413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3349"/>
            <p:cNvSpPr/>
            <p:nvPr>
              <p:custDataLst>
                <p:tags r:id="rId93"/>
              </p:custDataLst>
            </p:nvPr>
          </p:nvSpPr>
          <p:spPr>
            <a:xfrm>
              <a:off x="6045723" y="5778515"/>
              <a:ext cx="240778" cy="12686"/>
            </a:xfrm>
            <a:custGeom>
              <a:avLst/>
              <a:gdLst/>
              <a:ahLst/>
              <a:cxnLst/>
              <a:rect l="0" t="0" r="0" b="0"/>
              <a:pathLst>
                <a:path w="240778" h="12686">
                  <a:moveTo>
                    <a:pt x="12177" y="6335"/>
                  </a:moveTo>
                  <a:lnTo>
                    <a:pt x="12177" y="6335"/>
                  </a:lnTo>
                  <a:lnTo>
                    <a:pt x="0" y="246"/>
                  </a:lnTo>
                  <a:lnTo>
                    <a:pt x="38496" y="0"/>
                  </a:lnTo>
                  <a:lnTo>
                    <a:pt x="81201" y="695"/>
                  </a:lnTo>
                  <a:lnTo>
                    <a:pt x="113175" y="3358"/>
                  </a:lnTo>
                  <a:lnTo>
                    <a:pt x="159538" y="8824"/>
                  </a:lnTo>
                  <a:lnTo>
                    <a:pt x="197813" y="11541"/>
                  </a:lnTo>
                  <a:lnTo>
                    <a:pt x="240777" y="12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3350"/>
            <p:cNvSpPr/>
            <p:nvPr>
              <p:custDataLst>
                <p:tags r:id="rId94"/>
              </p:custDataLst>
            </p:nvPr>
          </p:nvSpPr>
          <p:spPr>
            <a:xfrm>
              <a:off x="7023983" y="5985258"/>
              <a:ext cx="176918" cy="115873"/>
            </a:xfrm>
            <a:custGeom>
              <a:avLst/>
              <a:gdLst/>
              <a:ahLst/>
              <a:cxnLst/>
              <a:rect l="0" t="0" r="0" b="0"/>
              <a:pathLst>
                <a:path w="176918" h="115873">
                  <a:moveTo>
                    <a:pt x="5467" y="28192"/>
                  </a:moveTo>
                  <a:lnTo>
                    <a:pt x="5467" y="28192"/>
                  </a:lnTo>
                  <a:lnTo>
                    <a:pt x="2096" y="28190"/>
                  </a:lnTo>
                  <a:lnTo>
                    <a:pt x="1103" y="26781"/>
                  </a:lnTo>
                  <a:lnTo>
                    <a:pt x="0" y="21451"/>
                  </a:lnTo>
                  <a:lnTo>
                    <a:pt x="1391" y="16259"/>
                  </a:lnTo>
                  <a:lnTo>
                    <a:pt x="8033" y="7177"/>
                  </a:lnTo>
                  <a:lnTo>
                    <a:pt x="17438" y="719"/>
                  </a:lnTo>
                  <a:lnTo>
                    <a:pt x="21209" y="0"/>
                  </a:lnTo>
                  <a:lnTo>
                    <a:pt x="33963" y="2356"/>
                  </a:lnTo>
                  <a:lnTo>
                    <a:pt x="44942" y="5655"/>
                  </a:lnTo>
                  <a:lnTo>
                    <a:pt x="49422" y="8934"/>
                  </a:lnTo>
                  <a:lnTo>
                    <a:pt x="56282" y="18222"/>
                  </a:lnTo>
                  <a:lnTo>
                    <a:pt x="60740" y="35350"/>
                  </a:lnTo>
                  <a:lnTo>
                    <a:pt x="55319" y="57203"/>
                  </a:lnTo>
                  <a:lnTo>
                    <a:pt x="34346" y="102115"/>
                  </a:lnTo>
                  <a:lnTo>
                    <a:pt x="31554" y="110920"/>
                  </a:lnTo>
                  <a:lnTo>
                    <a:pt x="31324" y="112977"/>
                  </a:lnTo>
                  <a:lnTo>
                    <a:pt x="33289" y="114349"/>
                  </a:lnTo>
                  <a:lnTo>
                    <a:pt x="41115" y="115872"/>
                  </a:lnTo>
                  <a:lnTo>
                    <a:pt x="85175" y="111906"/>
                  </a:lnTo>
                  <a:lnTo>
                    <a:pt x="129790" y="110972"/>
                  </a:lnTo>
                  <a:lnTo>
                    <a:pt x="176917" y="11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3351"/>
            <p:cNvSpPr/>
            <p:nvPr>
              <p:custDataLst>
                <p:tags r:id="rId95"/>
              </p:custDataLst>
            </p:nvPr>
          </p:nvSpPr>
          <p:spPr>
            <a:xfrm>
              <a:off x="6953250" y="5842000"/>
              <a:ext cx="88901" cy="247651"/>
            </a:xfrm>
            <a:custGeom>
              <a:avLst/>
              <a:gdLst/>
              <a:ahLst/>
              <a:cxnLst/>
              <a:rect l="0" t="0" r="0" b="0"/>
              <a:pathLst>
                <a:path w="88901" h="247651">
                  <a:moveTo>
                    <a:pt x="88900" y="0"/>
                  </a:moveTo>
                  <a:lnTo>
                    <a:pt x="88900" y="0"/>
                  </a:lnTo>
                  <a:lnTo>
                    <a:pt x="67930" y="23086"/>
                  </a:lnTo>
                  <a:lnTo>
                    <a:pt x="51642" y="55288"/>
                  </a:lnTo>
                  <a:lnTo>
                    <a:pt x="41016" y="99950"/>
                  </a:lnTo>
                  <a:lnTo>
                    <a:pt x="29242" y="147520"/>
                  </a:lnTo>
                  <a:lnTo>
                    <a:pt x="17523" y="188350"/>
                  </a:lnTo>
                  <a:lnTo>
                    <a:pt x="4590" y="23485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3352"/>
            <p:cNvSpPr/>
            <p:nvPr>
              <p:custDataLst>
                <p:tags r:id="rId96"/>
              </p:custDataLst>
            </p:nvPr>
          </p:nvSpPr>
          <p:spPr>
            <a:xfrm>
              <a:off x="6773970" y="5886450"/>
              <a:ext cx="115781" cy="120651"/>
            </a:xfrm>
            <a:custGeom>
              <a:avLst/>
              <a:gdLst/>
              <a:ahLst/>
              <a:cxnLst/>
              <a:rect l="0" t="0" r="0" b="0"/>
              <a:pathLst>
                <a:path w="115781" h="120651">
                  <a:moveTo>
                    <a:pt x="103080" y="0"/>
                  </a:moveTo>
                  <a:lnTo>
                    <a:pt x="103080" y="0"/>
                  </a:lnTo>
                  <a:lnTo>
                    <a:pt x="78900" y="45551"/>
                  </a:lnTo>
                  <a:lnTo>
                    <a:pt x="63459" y="67275"/>
                  </a:lnTo>
                  <a:lnTo>
                    <a:pt x="45480" y="82571"/>
                  </a:lnTo>
                  <a:lnTo>
                    <a:pt x="33030" y="89145"/>
                  </a:lnTo>
                  <a:lnTo>
                    <a:pt x="26747" y="89063"/>
                  </a:lnTo>
                  <a:lnTo>
                    <a:pt x="14120" y="83329"/>
                  </a:lnTo>
                  <a:lnTo>
                    <a:pt x="5216" y="71842"/>
                  </a:lnTo>
                  <a:lnTo>
                    <a:pt x="1854" y="64829"/>
                  </a:lnTo>
                  <a:lnTo>
                    <a:pt x="0" y="51391"/>
                  </a:lnTo>
                  <a:lnTo>
                    <a:pt x="1528" y="39774"/>
                  </a:lnTo>
                  <a:lnTo>
                    <a:pt x="4558" y="32258"/>
                  </a:lnTo>
                  <a:lnTo>
                    <a:pt x="7060" y="30678"/>
                  </a:lnTo>
                  <a:lnTo>
                    <a:pt x="10139" y="30330"/>
                  </a:lnTo>
                  <a:lnTo>
                    <a:pt x="28590" y="34841"/>
                  </a:lnTo>
                  <a:lnTo>
                    <a:pt x="73969" y="64329"/>
                  </a:lnTo>
                  <a:lnTo>
                    <a:pt x="96572" y="88359"/>
                  </a:lnTo>
                  <a:lnTo>
                    <a:pt x="105307" y="102929"/>
                  </a:lnTo>
                  <a:lnTo>
                    <a:pt x="108914" y="114773"/>
                  </a:lnTo>
                  <a:lnTo>
                    <a:pt x="110498" y="116732"/>
                  </a:lnTo>
                  <a:lnTo>
                    <a:pt x="11578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3353"/>
            <p:cNvSpPr/>
            <p:nvPr>
              <p:custDataLst>
                <p:tags r:id="rId97"/>
              </p:custDataLst>
            </p:nvPr>
          </p:nvSpPr>
          <p:spPr>
            <a:xfrm>
              <a:off x="6426710" y="5664316"/>
              <a:ext cx="221741" cy="228485"/>
            </a:xfrm>
            <a:custGeom>
              <a:avLst/>
              <a:gdLst/>
              <a:ahLst/>
              <a:cxnLst/>
              <a:rect l="0" t="0" r="0" b="0"/>
              <a:pathLst>
                <a:path w="221741" h="228485">
                  <a:moveTo>
                    <a:pt x="24890" y="6234"/>
                  </a:moveTo>
                  <a:lnTo>
                    <a:pt x="24890" y="6234"/>
                  </a:lnTo>
                  <a:lnTo>
                    <a:pt x="21519" y="2863"/>
                  </a:lnTo>
                  <a:lnTo>
                    <a:pt x="17983" y="1208"/>
                  </a:lnTo>
                  <a:lnTo>
                    <a:pt x="13333" y="145"/>
                  </a:lnTo>
                  <a:lnTo>
                    <a:pt x="14579" y="0"/>
                  </a:lnTo>
                  <a:lnTo>
                    <a:pt x="19602" y="641"/>
                  </a:lnTo>
                  <a:lnTo>
                    <a:pt x="60403" y="5358"/>
                  </a:lnTo>
                  <a:lnTo>
                    <a:pt x="95855" y="5974"/>
                  </a:lnTo>
                  <a:lnTo>
                    <a:pt x="133171" y="9528"/>
                  </a:lnTo>
                  <a:lnTo>
                    <a:pt x="180687" y="7155"/>
                  </a:lnTo>
                  <a:lnTo>
                    <a:pt x="206868" y="6288"/>
                  </a:lnTo>
                  <a:lnTo>
                    <a:pt x="207593" y="6975"/>
                  </a:lnTo>
                  <a:lnTo>
                    <a:pt x="208397" y="9621"/>
                  </a:lnTo>
                  <a:lnTo>
                    <a:pt x="207905" y="11314"/>
                  </a:lnTo>
                  <a:lnTo>
                    <a:pt x="174237" y="58328"/>
                  </a:lnTo>
                  <a:lnTo>
                    <a:pt x="130190" y="99538"/>
                  </a:lnTo>
                  <a:lnTo>
                    <a:pt x="89852" y="141723"/>
                  </a:lnTo>
                  <a:lnTo>
                    <a:pt x="42628" y="184362"/>
                  </a:lnTo>
                  <a:lnTo>
                    <a:pt x="25207" y="192754"/>
                  </a:lnTo>
                  <a:lnTo>
                    <a:pt x="8202" y="197829"/>
                  </a:lnTo>
                  <a:lnTo>
                    <a:pt x="0" y="202776"/>
                  </a:lnTo>
                  <a:lnTo>
                    <a:pt x="44648" y="207442"/>
                  </a:lnTo>
                  <a:lnTo>
                    <a:pt x="89783" y="210922"/>
                  </a:lnTo>
                  <a:lnTo>
                    <a:pt x="132722" y="218194"/>
                  </a:lnTo>
                  <a:lnTo>
                    <a:pt x="177487" y="226267"/>
                  </a:lnTo>
                  <a:lnTo>
                    <a:pt x="221740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1" name="SMARTInkShape-3354"/>
          <p:cNvSpPr/>
          <p:nvPr>
            <p:custDataLst>
              <p:tags r:id="rId13"/>
            </p:custDataLst>
          </p:nvPr>
        </p:nvSpPr>
        <p:spPr>
          <a:xfrm>
            <a:off x="7378700" y="58356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6" name="SMARTInkShape-Group659"/>
          <p:cNvGrpSpPr/>
          <p:nvPr/>
        </p:nvGrpSpPr>
        <p:grpSpPr>
          <a:xfrm>
            <a:off x="7654624" y="5722443"/>
            <a:ext cx="289227" cy="488152"/>
            <a:chOff x="7654624" y="5722443"/>
            <a:chExt cx="289227" cy="488152"/>
          </a:xfrm>
        </p:grpSpPr>
        <p:sp>
          <p:nvSpPr>
            <p:cNvPr id="932" name="SMARTInkShape-3355"/>
            <p:cNvSpPr/>
            <p:nvPr>
              <p:custDataLst>
                <p:tags r:id="rId85"/>
              </p:custDataLst>
            </p:nvPr>
          </p:nvSpPr>
          <p:spPr>
            <a:xfrm>
              <a:off x="7654624" y="5722443"/>
              <a:ext cx="270177" cy="92415"/>
            </a:xfrm>
            <a:custGeom>
              <a:avLst/>
              <a:gdLst/>
              <a:ahLst/>
              <a:cxnLst/>
              <a:rect l="0" t="0" r="0" b="0"/>
              <a:pathLst>
                <a:path w="270177" h="92415">
                  <a:moveTo>
                    <a:pt x="60626" y="17957"/>
                  </a:moveTo>
                  <a:lnTo>
                    <a:pt x="60626" y="17957"/>
                  </a:lnTo>
                  <a:lnTo>
                    <a:pt x="51787" y="42375"/>
                  </a:lnTo>
                  <a:lnTo>
                    <a:pt x="44894" y="77999"/>
                  </a:lnTo>
                  <a:lnTo>
                    <a:pt x="39288" y="85328"/>
                  </a:lnTo>
                  <a:lnTo>
                    <a:pt x="32092" y="90234"/>
                  </a:lnTo>
                  <a:lnTo>
                    <a:pt x="24190" y="92414"/>
                  </a:lnTo>
                  <a:lnTo>
                    <a:pt x="17857" y="91501"/>
                  </a:lnTo>
                  <a:lnTo>
                    <a:pt x="15180" y="90270"/>
                  </a:lnTo>
                  <a:lnTo>
                    <a:pt x="4671" y="78424"/>
                  </a:lnTo>
                  <a:lnTo>
                    <a:pt x="479" y="63646"/>
                  </a:lnTo>
                  <a:lnTo>
                    <a:pt x="0" y="37374"/>
                  </a:lnTo>
                  <a:lnTo>
                    <a:pt x="3343" y="22354"/>
                  </a:lnTo>
                  <a:lnTo>
                    <a:pt x="9531" y="13326"/>
                  </a:lnTo>
                  <a:lnTo>
                    <a:pt x="24512" y="8843"/>
                  </a:lnTo>
                  <a:lnTo>
                    <a:pt x="68622" y="2594"/>
                  </a:lnTo>
                  <a:lnTo>
                    <a:pt x="112305" y="0"/>
                  </a:lnTo>
                  <a:lnTo>
                    <a:pt x="144507" y="1274"/>
                  </a:lnTo>
                  <a:lnTo>
                    <a:pt x="190606" y="4076"/>
                  </a:lnTo>
                  <a:lnTo>
                    <a:pt x="237368" y="8396"/>
                  </a:lnTo>
                  <a:lnTo>
                    <a:pt x="270176" y="17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3356"/>
            <p:cNvSpPr/>
            <p:nvPr>
              <p:custDataLst>
                <p:tags r:id="rId86"/>
              </p:custDataLst>
            </p:nvPr>
          </p:nvSpPr>
          <p:spPr>
            <a:xfrm>
              <a:off x="7677150" y="5924550"/>
              <a:ext cx="247651" cy="6351"/>
            </a:xfrm>
            <a:custGeom>
              <a:avLst/>
              <a:gdLst/>
              <a:ahLst/>
              <a:cxnLst/>
              <a:rect l="0" t="0" r="0" b="0"/>
              <a:pathLst>
                <a:path w="247651" h="6351">
                  <a:moveTo>
                    <a:pt x="0" y="0"/>
                  </a:moveTo>
                  <a:lnTo>
                    <a:pt x="0" y="0"/>
                  </a:lnTo>
                  <a:lnTo>
                    <a:pt x="36899" y="0"/>
                  </a:lnTo>
                  <a:lnTo>
                    <a:pt x="68610" y="0"/>
                  </a:lnTo>
                  <a:lnTo>
                    <a:pt x="103870" y="0"/>
                  </a:lnTo>
                  <a:lnTo>
                    <a:pt x="140004" y="705"/>
                  </a:lnTo>
                  <a:lnTo>
                    <a:pt x="174878" y="3371"/>
                  </a:lnTo>
                  <a:lnTo>
                    <a:pt x="219503" y="5467"/>
                  </a:lnTo>
                  <a:lnTo>
                    <a:pt x="247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3357"/>
            <p:cNvSpPr/>
            <p:nvPr>
              <p:custDataLst>
                <p:tags r:id="rId87"/>
              </p:custDataLst>
            </p:nvPr>
          </p:nvSpPr>
          <p:spPr>
            <a:xfrm>
              <a:off x="7689848" y="6007100"/>
              <a:ext cx="254003" cy="203495"/>
            </a:xfrm>
            <a:custGeom>
              <a:avLst/>
              <a:gdLst/>
              <a:ahLst/>
              <a:cxnLst/>
              <a:rect l="0" t="0" r="0" b="0"/>
              <a:pathLst>
                <a:path w="254003" h="203495">
                  <a:moveTo>
                    <a:pt x="2" y="114300"/>
                  </a:moveTo>
                  <a:lnTo>
                    <a:pt x="2" y="114300"/>
                  </a:lnTo>
                  <a:lnTo>
                    <a:pt x="0" y="108833"/>
                  </a:lnTo>
                  <a:lnTo>
                    <a:pt x="3372" y="111582"/>
                  </a:lnTo>
                  <a:lnTo>
                    <a:pt x="8840" y="120236"/>
                  </a:lnTo>
                  <a:lnTo>
                    <a:pt x="21201" y="165130"/>
                  </a:lnTo>
                  <a:lnTo>
                    <a:pt x="25237" y="203494"/>
                  </a:lnTo>
                  <a:lnTo>
                    <a:pt x="25293" y="203396"/>
                  </a:lnTo>
                  <a:lnTo>
                    <a:pt x="24690" y="158448"/>
                  </a:lnTo>
                  <a:lnTo>
                    <a:pt x="22027" y="124514"/>
                  </a:lnTo>
                  <a:lnTo>
                    <a:pt x="19934" y="79226"/>
                  </a:lnTo>
                  <a:lnTo>
                    <a:pt x="22684" y="52481"/>
                  </a:lnTo>
                  <a:lnTo>
                    <a:pt x="27958" y="40729"/>
                  </a:lnTo>
                  <a:lnTo>
                    <a:pt x="31339" y="35620"/>
                  </a:lnTo>
                  <a:lnTo>
                    <a:pt x="49582" y="21686"/>
                  </a:lnTo>
                  <a:lnTo>
                    <a:pt x="92580" y="9405"/>
                  </a:lnTo>
                  <a:lnTo>
                    <a:pt x="137107" y="3101"/>
                  </a:lnTo>
                  <a:lnTo>
                    <a:pt x="179777" y="919"/>
                  </a:lnTo>
                  <a:lnTo>
                    <a:pt x="222433" y="181"/>
                  </a:lnTo>
                  <a:lnTo>
                    <a:pt x="254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3358"/>
            <p:cNvSpPr/>
            <p:nvPr>
              <p:custDataLst>
                <p:tags r:id="rId88"/>
              </p:custDataLst>
            </p:nvPr>
          </p:nvSpPr>
          <p:spPr>
            <a:xfrm>
              <a:off x="7816934" y="6084422"/>
              <a:ext cx="108395" cy="100479"/>
            </a:xfrm>
            <a:custGeom>
              <a:avLst/>
              <a:gdLst/>
              <a:ahLst/>
              <a:cxnLst/>
              <a:rect l="0" t="0" r="0" b="0"/>
              <a:pathLst>
                <a:path w="108395" h="100479">
                  <a:moveTo>
                    <a:pt x="12616" y="24278"/>
                  </a:moveTo>
                  <a:lnTo>
                    <a:pt x="12616" y="24278"/>
                  </a:lnTo>
                  <a:lnTo>
                    <a:pt x="12616" y="18811"/>
                  </a:lnTo>
                  <a:lnTo>
                    <a:pt x="12616" y="21560"/>
                  </a:lnTo>
                  <a:lnTo>
                    <a:pt x="4776" y="64649"/>
                  </a:lnTo>
                  <a:lnTo>
                    <a:pt x="0" y="99553"/>
                  </a:lnTo>
                  <a:lnTo>
                    <a:pt x="4296" y="83675"/>
                  </a:lnTo>
                  <a:lnTo>
                    <a:pt x="9638" y="46150"/>
                  </a:lnTo>
                  <a:lnTo>
                    <a:pt x="16937" y="25532"/>
                  </a:lnTo>
                  <a:lnTo>
                    <a:pt x="31536" y="7403"/>
                  </a:lnTo>
                  <a:lnTo>
                    <a:pt x="38193" y="2666"/>
                  </a:lnTo>
                  <a:lnTo>
                    <a:pt x="56020" y="0"/>
                  </a:lnTo>
                  <a:lnTo>
                    <a:pt x="69302" y="5021"/>
                  </a:lnTo>
                  <a:lnTo>
                    <a:pt x="81554" y="15014"/>
                  </a:lnTo>
                  <a:lnTo>
                    <a:pt x="105351" y="52526"/>
                  </a:lnTo>
                  <a:lnTo>
                    <a:pt x="108394" y="67172"/>
                  </a:lnTo>
                  <a:lnTo>
                    <a:pt x="106141" y="85436"/>
                  </a:lnTo>
                  <a:lnTo>
                    <a:pt x="101516" y="100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3" name="SMARTInkShape-Group660"/>
          <p:cNvGrpSpPr/>
          <p:nvPr/>
        </p:nvGrpSpPr>
        <p:grpSpPr>
          <a:xfrm>
            <a:off x="8299450" y="5626929"/>
            <a:ext cx="1022351" cy="456372"/>
            <a:chOff x="8299450" y="5626929"/>
            <a:chExt cx="1022351" cy="456372"/>
          </a:xfrm>
        </p:grpSpPr>
        <p:sp>
          <p:nvSpPr>
            <p:cNvPr id="937" name="SMARTInkShape-3359"/>
            <p:cNvSpPr/>
            <p:nvPr>
              <p:custDataLst>
                <p:tags r:id="rId79"/>
              </p:custDataLst>
            </p:nvPr>
          </p:nvSpPr>
          <p:spPr>
            <a:xfrm>
              <a:off x="8299450" y="6007100"/>
              <a:ext cx="35408" cy="76201"/>
            </a:xfrm>
            <a:custGeom>
              <a:avLst/>
              <a:gdLst/>
              <a:ahLst/>
              <a:cxnLst/>
              <a:rect l="0" t="0" r="0" b="0"/>
              <a:pathLst>
                <a:path w="35408" h="76201">
                  <a:moveTo>
                    <a:pt x="31750" y="0"/>
                  </a:moveTo>
                  <a:lnTo>
                    <a:pt x="31750" y="0"/>
                  </a:lnTo>
                  <a:lnTo>
                    <a:pt x="35120" y="0"/>
                  </a:lnTo>
                  <a:lnTo>
                    <a:pt x="35407" y="2117"/>
                  </a:lnTo>
                  <a:lnTo>
                    <a:pt x="33846" y="10113"/>
                  </a:lnTo>
                  <a:lnTo>
                    <a:pt x="13184" y="5052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3360"/>
            <p:cNvSpPr/>
            <p:nvPr>
              <p:custDataLst>
                <p:tags r:id="rId80"/>
              </p:custDataLst>
            </p:nvPr>
          </p:nvSpPr>
          <p:spPr>
            <a:xfrm>
              <a:off x="8667750" y="5759450"/>
              <a:ext cx="139701" cy="247651"/>
            </a:xfrm>
            <a:custGeom>
              <a:avLst/>
              <a:gdLst/>
              <a:ahLst/>
              <a:cxnLst/>
              <a:rect l="0" t="0" r="0" b="0"/>
              <a:pathLst>
                <a:path w="139701" h="2476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8953" y="16856"/>
                  </a:lnTo>
                  <a:lnTo>
                    <a:pt x="41442" y="54304"/>
                  </a:lnTo>
                  <a:lnTo>
                    <a:pt x="59575" y="86930"/>
                  </a:lnTo>
                  <a:lnTo>
                    <a:pt x="78689" y="123303"/>
                  </a:lnTo>
                  <a:lnTo>
                    <a:pt x="96592" y="162986"/>
                  </a:lnTo>
                  <a:lnTo>
                    <a:pt x="119166" y="208140"/>
                  </a:lnTo>
                  <a:lnTo>
                    <a:pt x="1397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3361"/>
            <p:cNvSpPr/>
            <p:nvPr>
              <p:custDataLst>
                <p:tags r:id="rId81"/>
              </p:custDataLst>
            </p:nvPr>
          </p:nvSpPr>
          <p:spPr>
            <a:xfrm>
              <a:off x="8712200" y="5746750"/>
              <a:ext cx="165101" cy="285751"/>
            </a:xfrm>
            <a:custGeom>
              <a:avLst/>
              <a:gdLst/>
              <a:ahLst/>
              <a:cxnLst/>
              <a:rect l="0" t="0" r="0" b="0"/>
              <a:pathLst>
                <a:path w="165101" h="285751">
                  <a:moveTo>
                    <a:pt x="165100" y="0"/>
                  </a:moveTo>
                  <a:lnTo>
                    <a:pt x="165100" y="0"/>
                  </a:lnTo>
                  <a:lnTo>
                    <a:pt x="161729" y="0"/>
                  </a:lnTo>
                  <a:lnTo>
                    <a:pt x="152891" y="10113"/>
                  </a:lnTo>
                  <a:lnTo>
                    <a:pt x="127828" y="49819"/>
                  </a:lnTo>
                  <a:lnTo>
                    <a:pt x="114668" y="81407"/>
                  </a:lnTo>
                  <a:lnTo>
                    <a:pt x="99882" y="116615"/>
                  </a:lnTo>
                  <a:lnTo>
                    <a:pt x="83903" y="152017"/>
                  </a:lnTo>
                  <a:lnTo>
                    <a:pt x="67394" y="184215"/>
                  </a:lnTo>
                  <a:lnTo>
                    <a:pt x="42232" y="230109"/>
                  </a:lnTo>
                  <a:lnTo>
                    <a:pt x="7104" y="27746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3362"/>
            <p:cNvSpPr/>
            <p:nvPr>
              <p:custDataLst>
                <p:tags r:id="rId82"/>
              </p:custDataLst>
            </p:nvPr>
          </p:nvSpPr>
          <p:spPr>
            <a:xfrm>
              <a:off x="8601768" y="5626929"/>
              <a:ext cx="396183" cy="30922"/>
            </a:xfrm>
            <a:custGeom>
              <a:avLst/>
              <a:gdLst/>
              <a:ahLst/>
              <a:cxnLst/>
              <a:rect l="0" t="0" r="0" b="0"/>
              <a:pathLst>
                <a:path w="396183" h="30922">
                  <a:moveTo>
                    <a:pt x="15182" y="30921"/>
                  </a:moveTo>
                  <a:lnTo>
                    <a:pt x="15182" y="30921"/>
                  </a:lnTo>
                  <a:lnTo>
                    <a:pt x="3249" y="25895"/>
                  </a:lnTo>
                  <a:lnTo>
                    <a:pt x="0" y="25159"/>
                  </a:lnTo>
                  <a:lnTo>
                    <a:pt x="122" y="24963"/>
                  </a:lnTo>
                  <a:lnTo>
                    <a:pt x="39312" y="17698"/>
                  </a:lnTo>
                  <a:lnTo>
                    <a:pt x="73179" y="14461"/>
                  </a:lnTo>
                  <a:lnTo>
                    <a:pt x="116453" y="13022"/>
                  </a:lnTo>
                  <a:lnTo>
                    <a:pt x="141256" y="11227"/>
                  </a:lnTo>
                  <a:lnTo>
                    <a:pt x="167671" y="8619"/>
                  </a:lnTo>
                  <a:lnTo>
                    <a:pt x="195158" y="5470"/>
                  </a:lnTo>
                  <a:lnTo>
                    <a:pt x="221950" y="3370"/>
                  </a:lnTo>
                  <a:lnTo>
                    <a:pt x="248276" y="1970"/>
                  </a:lnTo>
                  <a:lnTo>
                    <a:pt x="274295" y="1037"/>
                  </a:lnTo>
                  <a:lnTo>
                    <a:pt x="318256" y="0"/>
                  </a:lnTo>
                  <a:lnTo>
                    <a:pt x="365332" y="1298"/>
                  </a:lnTo>
                  <a:lnTo>
                    <a:pt x="396182" y="5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363"/>
            <p:cNvSpPr/>
            <p:nvPr>
              <p:custDataLst>
                <p:tags r:id="rId83"/>
              </p:custDataLst>
            </p:nvPr>
          </p:nvSpPr>
          <p:spPr>
            <a:xfrm>
              <a:off x="9099813" y="5886450"/>
              <a:ext cx="221988" cy="12701"/>
            </a:xfrm>
            <a:custGeom>
              <a:avLst/>
              <a:gdLst/>
              <a:ahLst/>
              <a:cxnLst/>
              <a:rect l="0" t="0" r="0" b="0"/>
              <a:pathLst>
                <a:path w="221988" h="12701">
                  <a:moveTo>
                    <a:pt x="6087" y="12700"/>
                  </a:moveTo>
                  <a:lnTo>
                    <a:pt x="6087" y="12700"/>
                  </a:lnTo>
                  <a:lnTo>
                    <a:pt x="620" y="12698"/>
                  </a:lnTo>
                  <a:lnTo>
                    <a:pt x="325" y="11995"/>
                  </a:lnTo>
                  <a:lnTo>
                    <a:pt x="0" y="9329"/>
                  </a:lnTo>
                  <a:lnTo>
                    <a:pt x="16669" y="7233"/>
                  </a:lnTo>
                  <a:lnTo>
                    <a:pt x="53124" y="6741"/>
                  </a:lnTo>
                  <a:lnTo>
                    <a:pt x="100370" y="6524"/>
                  </a:lnTo>
                  <a:lnTo>
                    <a:pt x="142535" y="6426"/>
                  </a:lnTo>
                  <a:lnTo>
                    <a:pt x="176797" y="4504"/>
                  </a:lnTo>
                  <a:lnTo>
                    <a:pt x="2219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3364"/>
            <p:cNvSpPr/>
            <p:nvPr>
              <p:custDataLst>
                <p:tags r:id="rId84"/>
              </p:custDataLst>
            </p:nvPr>
          </p:nvSpPr>
          <p:spPr>
            <a:xfrm>
              <a:off x="9239250" y="5779383"/>
              <a:ext cx="6351" cy="234068"/>
            </a:xfrm>
            <a:custGeom>
              <a:avLst/>
              <a:gdLst/>
              <a:ahLst/>
              <a:cxnLst/>
              <a:rect l="0" t="0" r="0" b="0"/>
              <a:pathLst>
                <a:path w="6351" h="23406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588" y="411"/>
                  </a:lnTo>
                  <a:lnTo>
                    <a:pt x="78" y="18146"/>
                  </a:lnTo>
                  <a:lnTo>
                    <a:pt x="3394" y="54065"/>
                  </a:lnTo>
                  <a:lnTo>
                    <a:pt x="5473" y="100456"/>
                  </a:lnTo>
                  <a:lnTo>
                    <a:pt x="6092" y="146579"/>
                  </a:lnTo>
                  <a:lnTo>
                    <a:pt x="2902" y="184782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5" name="SMARTInkShape-Group661"/>
          <p:cNvGrpSpPr/>
          <p:nvPr/>
        </p:nvGrpSpPr>
        <p:grpSpPr>
          <a:xfrm>
            <a:off x="9558515" y="5740400"/>
            <a:ext cx="1827036" cy="711201"/>
            <a:chOff x="9558515" y="5740400"/>
            <a:chExt cx="1827036" cy="711201"/>
          </a:xfrm>
        </p:grpSpPr>
        <p:sp>
          <p:nvSpPr>
            <p:cNvPr id="944" name="SMARTInkShape-3365"/>
            <p:cNvSpPr/>
            <p:nvPr>
              <p:custDataLst>
                <p:tags r:id="rId68"/>
              </p:custDataLst>
            </p:nvPr>
          </p:nvSpPr>
          <p:spPr>
            <a:xfrm>
              <a:off x="9558515" y="5782027"/>
              <a:ext cx="271286" cy="231424"/>
            </a:xfrm>
            <a:custGeom>
              <a:avLst/>
              <a:gdLst/>
              <a:ahLst/>
              <a:cxnLst/>
              <a:rect l="0" t="0" r="0" b="0"/>
              <a:pathLst>
                <a:path w="271286" h="231424">
                  <a:moveTo>
                    <a:pt x="10935" y="34573"/>
                  </a:moveTo>
                  <a:lnTo>
                    <a:pt x="10935" y="34573"/>
                  </a:lnTo>
                  <a:lnTo>
                    <a:pt x="4192" y="31202"/>
                  </a:lnTo>
                  <a:lnTo>
                    <a:pt x="2207" y="29503"/>
                  </a:lnTo>
                  <a:lnTo>
                    <a:pt x="0" y="25734"/>
                  </a:lnTo>
                  <a:lnTo>
                    <a:pt x="2234" y="23741"/>
                  </a:lnTo>
                  <a:lnTo>
                    <a:pt x="20978" y="17566"/>
                  </a:lnTo>
                  <a:lnTo>
                    <a:pt x="58282" y="11267"/>
                  </a:lnTo>
                  <a:lnTo>
                    <a:pt x="91244" y="7047"/>
                  </a:lnTo>
                  <a:lnTo>
                    <a:pt x="127061" y="2819"/>
                  </a:lnTo>
                  <a:lnTo>
                    <a:pt x="162030" y="0"/>
                  </a:lnTo>
                  <a:lnTo>
                    <a:pt x="204105" y="2378"/>
                  </a:lnTo>
                  <a:lnTo>
                    <a:pt x="246569" y="11510"/>
                  </a:lnTo>
                  <a:lnTo>
                    <a:pt x="249868" y="14963"/>
                  </a:lnTo>
                  <a:lnTo>
                    <a:pt x="251363" y="19384"/>
                  </a:lnTo>
                  <a:lnTo>
                    <a:pt x="251654" y="24447"/>
                  </a:lnTo>
                  <a:lnTo>
                    <a:pt x="245320" y="45057"/>
                  </a:lnTo>
                  <a:lnTo>
                    <a:pt x="215329" y="77305"/>
                  </a:lnTo>
                  <a:lnTo>
                    <a:pt x="173552" y="110852"/>
                  </a:lnTo>
                  <a:lnTo>
                    <a:pt x="137200" y="134315"/>
                  </a:lnTo>
                  <a:lnTo>
                    <a:pt x="99616" y="154673"/>
                  </a:lnTo>
                  <a:lnTo>
                    <a:pt x="52220" y="177467"/>
                  </a:lnTo>
                  <a:lnTo>
                    <a:pt x="30936" y="192621"/>
                  </a:lnTo>
                  <a:lnTo>
                    <a:pt x="46793" y="198254"/>
                  </a:lnTo>
                  <a:lnTo>
                    <a:pt x="86196" y="206161"/>
                  </a:lnTo>
                  <a:lnTo>
                    <a:pt x="126838" y="212414"/>
                  </a:lnTo>
                  <a:lnTo>
                    <a:pt x="170160" y="220617"/>
                  </a:lnTo>
                  <a:lnTo>
                    <a:pt x="212395" y="228221"/>
                  </a:lnTo>
                  <a:lnTo>
                    <a:pt x="256423" y="231001"/>
                  </a:lnTo>
                  <a:lnTo>
                    <a:pt x="271285" y="231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3366"/>
            <p:cNvSpPr/>
            <p:nvPr>
              <p:custDataLst>
                <p:tags r:id="rId69"/>
              </p:custDataLst>
            </p:nvPr>
          </p:nvSpPr>
          <p:spPr>
            <a:xfrm>
              <a:off x="9870122" y="5965343"/>
              <a:ext cx="85796" cy="98908"/>
            </a:xfrm>
            <a:custGeom>
              <a:avLst/>
              <a:gdLst/>
              <a:ahLst/>
              <a:cxnLst/>
              <a:rect l="0" t="0" r="0" b="0"/>
              <a:pathLst>
                <a:path w="85796" h="98908">
                  <a:moveTo>
                    <a:pt x="80328" y="3657"/>
                  </a:moveTo>
                  <a:lnTo>
                    <a:pt x="80328" y="3657"/>
                  </a:lnTo>
                  <a:lnTo>
                    <a:pt x="83698" y="286"/>
                  </a:lnTo>
                  <a:lnTo>
                    <a:pt x="84691" y="0"/>
                  </a:lnTo>
                  <a:lnTo>
                    <a:pt x="85354" y="512"/>
                  </a:lnTo>
                  <a:lnTo>
                    <a:pt x="85795" y="1559"/>
                  </a:lnTo>
                  <a:lnTo>
                    <a:pt x="71728" y="42295"/>
                  </a:lnTo>
                  <a:lnTo>
                    <a:pt x="53229" y="67263"/>
                  </a:lnTo>
                  <a:lnTo>
                    <a:pt x="36080" y="84121"/>
                  </a:lnTo>
                  <a:lnTo>
                    <a:pt x="26325" y="88807"/>
                  </a:lnTo>
                  <a:lnTo>
                    <a:pt x="22455" y="89352"/>
                  </a:lnTo>
                  <a:lnTo>
                    <a:pt x="16271" y="88075"/>
                  </a:lnTo>
                  <a:lnTo>
                    <a:pt x="5452" y="80017"/>
                  </a:lnTo>
                  <a:lnTo>
                    <a:pt x="1186" y="70756"/>
                  </a:lnTo>
                  <a:lnTo>
                    <a:pt x="0" y="60290"/>
                  </a:lnTo>
                  <a:lnTo>
                    <a:pt x="1823" y="50933"/>
                  </a:lnTo>
                  <a:lnTo>
                    <a:pt x="3295" y="47876"/>
                  </a:lnTo>
                  <a:lnTo>
                    <a:pt x="4986" y="45836"/>
                  </a:lnTo>
                  <a:lnTo>
                    <a:pt x="6815" y="44475"/>
                  </a:lnTo>
                  <a:lnTo>
                    <a:pt x="9446" y="44275"/>
                  </a:lnTo>
                  <a:lnTo>
                    <a:pt x="16136" y="45934"/>
                  </a:lnTo>
                  <a:lnTo>
                    <a:pt x="31205" y="54205"/>
                  </a:lnTo>
                  <a:lnTo>
                    <a:pt x="49486" y="74006"/>
                  </a:lnTo>
                  <a:lnTo>
                    <a:pt x="58739" y="90355"/>
                  </a:lnTo>
                  <a:lnTo>
                    <a:pt x="59586" y="93206"/>
                  </a:lnTo>
                  <a:lnTo>
                    <a:pt x="60856" y="95106"/>
                  </a:lnTo>
                  <a:lnTo>
                    <a:pt x="62407" y="96373"/>
                  </a:lnTo>
                  <a:lnTo>
                    <a:pt x="67628" y="98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3367"/>
            <p:cNvSpPr/>
            <p:nvPr>
              <p:custDataLst>
                <p:tags r:id="rId70"/>
              </p:custDataLst>
            </p:nvPr>
          </p:nvSpPr>
          <p:spPr>
            <a:xfrm>
              <a:off x="9988550" y="5949950"/>
              <a:ext cx="67157" cy="190501"/>
            </a:xfrm>
            <a:custGeom>
              <a:avLst/>
              <a:gdLst/>
              <a:ahLst/>
              <a:cxnLst/>
              <a:rect l="0" t="0" r="0" b="0"/>
              <a:pathLst>
                <a:path w="67157" h="190501">
                  <a:moveTo>
                    <a:pt x="63500" y="0"/>
                  </a:moveTo>
                  <a:lnTo>
                    <a:pt x="63500" y="0"/>
                  </a:lnTo>
                  <a:lnTo>
                    <a:pt x="66871" y="0"/>
                  </a:lnTo>
                  <a:lnTo>
                    <a:pt x="67156" y="1411"/>
                  </a:lnTo>
                  <a:lnTo>
                    <a:pt x="53774" y="41940"/>
                  </a:lnTo>
                  <a:lnTo>
                    <a:pt x="41254" y="77338"/>
                  </a:lnTo>
                  <a:lnTo>
                    <a:pt x="25864" y="114637"/>
                  </a:lnTo>
                  <a:lnTo>
                    <a:pt x="13628" y="159522"/>
                  </a:lnTo>
                  <a:lnTo>
                    <a:pt x="2945" y="188929"/>
                  </a:lnTo>
                  <a:lnTo>
                    <a:pt x="1962" y="19015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3368"/>
            <p:cNvSpPr/>
            <p:nvPr>
              <p:custDataLst>
                <p:tags r:id="rId71"/>
              </p:custDataLst>
            </p:nvPr>
          </p:nvSpPr>
          <p:spPr>
            <a:xfrm>
              <a:off x="10058400" y="6078093"/>
              <a:ext cx="120651" cy="131242"/>
            </a:xfrm>
            <a:custGeom>
              <a:avLst/>
              <a:gdLst/>
              <a:ahLst/>
              <a:cxnLst/>
              <a:rect l="0" t="0" r="0" b="0"/>
              <a:pathLst>
                <a:path w="120651" h="131242">
                  <a:moveTo>
                    <a:pt x="0" y="11557"/>
                  </a:moveTo>
                  <a:lnTo>
                    <a:pt x="0" y="11557"/>
                  </a:lnTo>
                  <a:lnTo>
                    <a:pt x="8837" y="2718"/>
                  </a:lnTo>
                  <a:lnTo>
                    <a:pt x="14746" y="573"/>
                  </a:lnTo>
                  <a:lnTo>
                    <a:pt x="18297" y="0"/>
                  </a:lnTo>
                  <a:lnTo>
                    <a:pt x="51291" y="4424"/>
                  </a:lnTo>
                  <a:lnTo>
                    <a:pt x="56067" y="6096"/>
                  </a:lnTo>
                  <a:lnTo>
                    <a:pt x="63254" y="11717"/>
                  </a:lnTo>
                  <a:lnTo>
                    <a:pt x="66918" y="20799"/>
                  </a:lnTo>
                  <a:lnTo>
                    <a:pt x="67894" y="26186"/>
                  </a:lnTo>
                  <a:lnTo>
                    <a:pt x="63336" y="41578"/>
                  </a:lnTo>
                  <a:lnTo>
                    <a:pt x="37947" y="85411"/>
                  </a:lnTo>
                  <a:lnTo>
                    <a:pt x="8935" y="128947"/>
                  </a:lnTo>
                  <a:lnTo>
                    <a:pt x="8779" y="130033"/>
                  </a:lnTo>
                  <a:lnTo>
                    <a:pt x="9380" y="130758"/>
                  </a:lnTo>
                  <a:lnTo>
                    <a:pt x="10486" y="131241"/>
                  </a:lnTo>
                  <a:lnTo>
                    <a:pt x="56601" y="121319"/>
                  </a:lnTo>
                  <a:lnTo>
                    <a:pt x="102948" y="111001"/>
                  </a:lnTo>
                  <a:lnTo>
                    <a:pt x="120650" y="106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3369"/>
            <p:cNvSpPr/>
            <p:nvPr>
              <p:custDataLst>
                <p:tags r:id="rId72"/>
              </p:custDataLst>
            </p:nvPr>
          </p:nvSpPr>
          <p:spPr>
            <a:xfrm>
              <a:off x="10287000" y="59817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5957" y="15679"/>
                  </a:lnTo>
                  <a:lnTo>
                    <a:pt x="3972" y="13980"/>
                  </a:lnTo>
                  <a:lnTo>
                    <a:pt x="1765" y="102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3370"/>
            <p:cNvSpPr/>
            <p:nvPr>
              <p:custDataLst>
                <p:tags r:id="rId73"/>
              </p:custDataLst>
            </p:nvPr>
          </p:nvSpPr>
          <p:spPr>
            <a:xfrm>
              <a:off x="10517692" y="5799986"/>
              <a:ext cx="429709" cy="114902"/>
            </a:xfrm>
            <a:custGeom>
              <a:avLst/>
              <a:gdLst/>
              <a:ahLst/>
              <a:cxnLst/>
              <a:rect l="0" t="0" r="0" b="0"/>
              <a:pathLst>
                <a:path w="429709" h="114902">
                  <a:moveTo>
                    <a:pt x="55058" y="35664"/>
                  </a:moveTo>
                  <a:lnTo>
                    <a:pt x="55058" y="35664"/>
                  </a:lnTo>
                  <a:lnTo>
                    <a:pt x="61801" y="28923"/>
                  </a:lnTo>
                  <a:lnTo>
                    <a:pt x="68872" y="25613"/>
                  </a:lnTo>
                  <a:lnTo>
                    <a:pt x="85248" y="23119"/>
                  </a:lnTo>
                  <a:lnTo>
                    <a:pt x="64350" y="69956"/>
                  </a:lnTo>
                  <a:lnTo>
                    <a:pt x="35559" y="105012"/>
                  </a:lnTo>
                  <a:lnTo>
                    <a:pt x="24991" y="112346"/>
                  </a:lnTo>
                  <a:lnTo>
                    <a:pt x="20197" y="114303"/>
                  </a:lnTo>
                  <a:lnTo>
                    <a:pt x="16295" y="114901"/>
                  </a:lnTo>
                  <a:lnTo>
                    <a:pt x="10078" y="113684"/>
                  </a:lnTo>
                  <a:lnTo>
                    <a:pt x="4963" y="105147"/>
                  </a:lnTo>
                  <a:lnTo>
                    <a:pt x="0" y="84473"/>
                  </a:lnTo>
                  <a:lnTo>
                    <a:pt x="1693" y="48833"/>
                  </a:lnTo>
                  <a:lnTo>
                    <a:pt x="13612" y="21614"/>
                  </a:lnTo>
                  <a:lnTo>
                    <a:pt x="26524" y="9899"/>
                  </a:lnTo>
                  <a:lnTo>
                    <a:pt x="33918" y="5788"/>
                  </a:lnTo>
                  <a:lnTo>
                    <a:pt x="67922" y="0"/>
                  </a:lnTo>
                  <a:lnTo>
                    <a:pt x="100758" y="527"/>
                  </a:lnTo>
                  <a:lnTo>
                    <a:pt x="143100" y="3820"/>
                  </a:lnTo>
                  <a:lnTo>
                    <a:pt x="170198" y="6674"/>
                  </a:lnTo>
                  <a:lnTo>
                    <a:pt x="199552" y="9987"/>
                  </a:lnTo>
                  <a:lnTo>
                    <a:pt x="228292" y="12901"/>
                  </a:lnTo>
                  <a:lnTo>
                    <a:pt x="256625" y="15549"/>
                  </a:lnTo>
                  <a:lnTo>
                    <a:pt x="284685" y="18021"/>
                  </a:lnTo>
                  <a:lnTo>
                    <a:pt x="330916" y="24531"/>
                  </a:lnTo>
                  <a:lnTo>
                    <a:pt x="368868" y="30715"/>
                  </a:lnTo>
                  <a:lnTo>
                    <a:pt x="429708" y="35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3371"/>
            <p:cNvSpPr/>
            <p:nvPr>
              <p:custDataLst>
                <p:tags r:id="rId74"/>
              </p:custDataLst>
            </p:nvPr>
          </p:nvSpPr>
          <p:spPr>
            <a:xfrm>
              <a:off x="10534650" y="6038850"/>
              <a:ext cx="247651" cy="12701"/>
            </a:xfrm>
            <a:custGeom>
              <a:avLst/>
              <a:gdLst/>
              <a:ahLst/>
              <a:cxnLst/>
              <a:rect l="0" t="0" r="0" b="0"/>
              <a:pathLst>
                <a:path w="247651" h="12701">
                  <a:moveTo>
                    <a:pt x="0" y="0"/>
                  </a:moveTo>
                  <a:lnTo>
                    <a:pt x="0" y="0"/>
                  </a:lnTo>
                  <a:lnTo>
                    <a:pt x="40181" y="1881"/>
                  </a:lnTo>
                  <a:lnTo>
                    <a:pt x="71482" y="4364"/>
                  </a:lnTo>
                  <a:lnTo>
                    <a:pt x="111259" y="5467"/>
                  </a:lnTo>
                  <a:lnTo>
                    <a:pt x="152931" y="7840"/>
                  </a:lnTo>
                  <a:lnTo>
                    <a:pt x="191440" y="10539"/>
                  </a:lnTo>
                  <a:lnTo>
                    <a:pt x="247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3372"/>
            <p:cNvSpPr/>
            <p:nvPr>
              <p:custDataLst>
                <p:tags r:id="rId75"/>
              </p:custDataLst>
            </p:nvPr>
          </p:nvSpPr>
          <p:spPr>
            <a:xfrm>
              <a:off x="10509250" y="6178550"/>
              <a:ext cx="393701" cy="236512"/>
            </a:xfrm>
            <a:custGeom>
              <a:avLst/>
              <a:gdLst/>
              <a:ahLst/>
              <a:cxnLst/>
              <a:rect l="0" t="0" r="0" b="0"/>
              <a:pathLst>
                <a:path w="393701" h="236512">
                  <a:moveTo>
                    <a:pt x="0" y="95250"/>
                  </a:moveTo>
                  <a:lnTo>
                    <a:pt x="0" y="95250"/>
                  </a:lnTo>
                  <a:lnTo>
                    <a:pt x="3371" y="88509"/>
                  </a:lnTo>
                  <a:lnTo>
                    <a:pt x="5069" y="86521"/>
                  </a:lnTo>
                  <a:lnTo>
                    <a:pt x="8839" y="84315"/>
                  </a:lnTo>
                  <a:lnTo>
                    <a:pt x="10124" y="84432"/>
                  </a:lnTo>
                  <a:lnTo>
                    <a:pt x="10985" y="85216"/>
                  </a:lnTo>
                  <a:lnTo>
                    <a:pt x="21437" y="124037"/>
                  </a:lnTo>
                  <a:lnTo>
                    <a:pt x="28981" y="167729"/>
                  </a:lnTo>
                  <a:lnTo>
                    <a:pt x="31635" y="206017"/>
                  </a:lnTo>
                  <a:lnTo>
                    <a:pt x="36577" y="229905"/>
                  </a:lnTo>
                  <a:lnTo>
                    <a:pt x="40479" y="236236"/>
                  </a:lnTo>
                  <a:lnTo>
                    <a:pt x="41804" y="236511"/>
                  </a:lnTo>
                  <a:lnTo>
                    <a:pt x="42686" y="235286"/>
                  </a:lnTo>
                  <a:lnTo>
                    <a:pt x="48582" y="201311"/>
                  </a:lnTo>
                  <a:lnTo>
                    <a:pt x="50847" y="154427"/>
                  </a:lnTo>
                  <a:lnTo>
                    <a:pt x="53878" y="118729"/>
                  </a:lnTo>
                  <a:lnTo>
                    <a:pt x="56180" y="73044"/>
                  </a:lnTo>
                  <a:lnTo>
                    <a:pt x="58369" y="36300"/>
                  </a:lnTo>
                  <a:lnTo>
                    <a:pt x="63807" y="27187"/>
                  </a:lnTo>
                  <a:lnTo>
                    <a:pt x="91656" y="18090"/>
                  </a:lnTo>
                  <a:lnTo>
                    <a:pt x="124932" y="13214"/>
                  </a:lnTo>
                  <a:lnTo>
                    <a:pt x="166299" y="8696"/>
                  </a:lnTo>
                  <a:lnTo>
                    <a:pt x="212905" y="4335"/>
                  </a:lnTo>
                  <a:lnTo>
                    <a:pt x="237892" y="3595"/>
                  </a:lnTo>
                  <a:lnTo>
                    <a:pt x="263721" y="3808"/>
                  </a:lnTo>
                  <a:lnTo>
                    <a:pt x="290113" y="4655"/>
                  </a:lnTo>
                  <a:lnTo>
                    <a:pt x="334494" y="3715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3373"/>
            <p:cNvSpPr/>
            <p:nvPr>
              <p:custDataLst>
                <p:tags r:id="rId76"/>
              </p:custDataLst>
            </p:nvPr>
          </p:nvSpPr>
          <p:spPr>
            <a:xfrm>
              <a:off x="10668291" y="6273800"/>
              <a:ext cx="139410" cy="146051"/>
            </a:xfrm>
            <a:custGeom>
              <a:avLst/>
              <a:gdLst/>
              <a:ahLst/>
              <a:cxnLst/>
              <a:rect l="0" t="0" r="0" b="0"/>
              <a:pathLst>
                <a:path w="139410" h="146051">
                  <a:moveTo>
                    <a:pt x="18759" y="0"/>
                  </a:moveTo>
                  <a:lnTo>
                    <a:pt x="18759" y="0"/>
                  </a:lnTo>
                  <a:lnTo>
                    <a:pt x="16878" y="45190"/>
                  </a:lnTo>
                  <a:lnTo>
                    <a:pt x="9920" y="92025"/>
                  </a:lnTo>
                  <a:lnTo>
                    <a:pt x="4685" y="128326"/>
                  </a:lnTo>
                  <a:lnTo>
                    <a:pt x="693" y="137454"/>
                  </a:lnTo>
                  <a:lnTo>
                    <a:pt x="0" y="128921"/>
                  </a:lnTo>
                  <a:lnTo>
                    <a:pt x="9906" y="86797"/>
                  </a:lnTo>
                  <a:lnTo>
                    <a:pt x="22093" y="47434"/>
                  </a:lnTo>
                  <a:lnTo>
                    <a:pt x="32940" y="26490"/>
                  </a:lnTo>
                  <a:lnTo>
                    <a:pt x="46699" y="13421"/>
                  </a:lnTo>
                  <a:lnTo>
                    <a:pt x="62221" y="5964"/>
                  </a:lnTo>
                  <a:lnTo>
                    <a:pt x="78527" y="2651"/>
                  </a:lnTo>
                  <a:lnTo>
                    <a:pt x="95182" y="4942"/>
                  </a:lnTo>
                  <a:lnTo>
                    <a:pt x="103575" y="7527"/>
                  </a:lnTo>
                  <a:lnTo>
                    <a:pt x="118544" y="19808"/>
                  </a:lnTo>
                  <a:lnTo>
                    <a:pt x="125499" y="28022"/>
                  </a:lnTo>
                  <a:lnTo>
                    <a:pt x="133226" y="50319"/>
                  </a:lnTo>
                  <a:lnTo>
                    <a:pt x="137576" y="86876"/>
                  </a:lnTo>
                  <a:lnTo>
                    <a:pt x="139168" y="133659"/>
                  </a:lnTo>
                  <a:lnTo>
                    <a:pt x="13940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3374"/>
            <p:cNvSpPr/>
            <p:nvPr>
              <p:custDataLst>
                <p:tags r:id="rId77"/>
              </p:custDataLst>
            </p:nvPr>
          </p:nvSpPr>
          <p:spPr>
            <a:xfrm>
              <a:off x="11112500" y="5740400"/>
              <a:ext cx="88901" cy="711201"/>
            </a:xfrm>
            <a:custGeom>
              <a:avLst/>
              <a:gdLst/>
              <a:ahLst/>
              <a:cxnLst/>
              <a:rect l="0" t="0" r="0" b="0"/>
              <a:pathLst>
                <a:path w="88901" h="711201">
                  <a:moveTo>
                    <a:pt x="0" y="0"/>
                  </a:moveTo>
                  <a:lnTo>
                    <a:pt x="0" y="0"/>
                  </a:lnTo>
                  <a:lnTo>
                    <a:pt x="10670" y="33893"/>
                  </a:lnTo>
                  <a:lnTo>
                    <a:pt x="21676" y="73625"/>
                  </a:lnTo>
                  <a:lnTo>
                    <a:pt x="28560" y="102000"/>
                  </a:lnTo>
                  <a:lnTo>
                    <a:pt x="35974" y="133616"/>
                  </a:lnTo>
                  <a:lnTo>
                    <a:pt x="43738" y="172333"/>
                  </a:lnTo>
                  <a:lnTo>
                    <a:pt x="51737" y="215784"/>
                  </a:lnTo>
                  <a:lnTo>
                    <a:pt x="59891" y="262389"/>
                  </a:lnTo>
                  <a:lnTo>
                    <a:pt x="66739" y="311098"/>
                  </a:lnTo>
                  <a:lnTo>
                    <a:pt x="72715" y="361210"/>
                  </a:lnTo>
                  <a:lnTo>
                    <a:pt x="78110" y="412256"/>
                  </a:lnTo>
                  <a:lnTo>
                    <a:pt x="81704" y="459693"/>
                  </a:lnTo>
                  <a:lnTo>
                    <a:pt x="84104" y="504724"/>
                  </a:lnTo>
                  <a:lnTo>
                    <a:pt x="85703" y="548149"/>
                  </a:lnTo>
                  <a:lnTo>
                    <a:pt x="86769" y="585566"/>
                  </a:lnTo>
                  <a:lnTo>
                    <a:pt x="87479" y="618978"/>
                  </a:lnTo>
                  <a:lnTo>
                    <a:pt x="87952" y="649718"/>
                  </a:lnTo>
                  <a:lnTo>
                    <a:pt x="88900" y="711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375"/>
            <p:cNvSpPr/>
            <p:nvPr>
              <p:custDataLst>
                <p:tags r:id="rId78"/>
              </p:custDataLst>
            </p:nvPr>
          </p:nvSpPr>
          <p:spPr>
            <a:xfrm>
              <a:off x="11373733" y="627380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19050"/>
                  </a:moveTo>
                  <a:lnTo>
                    <a:pt x="5467" y="19050"/>
                  </a:lnTo>
                  <a:lnTo>
                    <a:pt x="441" y="7117"/>
                  </a:lnTo>
                  <a:lnTo>
                    <a:pt x="0" y="4745"/>
                  </a:lnTo>
                  <a:lnTo>
                    <a:pt x="1116" y="3163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5" name="SMARTInkShape-Group662"/>
          <p:cNvGrpSpPr/>
          <p:nvPr/>
        </p:nvGrpSpPr>
        <p:grpSpPr>
          <a:xfrm>
            <a:off x="1579971" y="6191250"/>
            <a:ext cx="1341030" cy="273051"/>
            <a:chOff x="1579971" y="6191250"/>
            <a:chExt cx="1341030" cy="273051"/>
          </a:xfrm>
        </p:grpSpPr>
        <p:sp>
          <p:nvSpPr>
            <p:cNvPr id="956" name="SMARTInkShape-3376"/>
            <p:cNvSpPr/>
            <p:nvPr>
              <p:custDataLst>
                <p:tags r:id="rId59"/>
              </p:custDataLst>
            </p:nvPr>
          </p:nvSpPr>
          <p:spPr>
            <a:xfrm>
              <a:off x="1579971" y="6227575"/>
              <a:ext cx="115480" cy="236726"/>
            </a:xfrm>
            <a:custGeom>
              <a:avLst/>
              <a:gdLst/>
              <a:ahLst/>
              <a:cxnLst/>
              <a:rect l="0" t="0" r="0" b="0"/>
              <a:pathLst>
                <a:path w="115480" h="236726">
                  <a:moveTo>
                    <a:pt x="90079" y="14475"/>
                  </a:moveTo>
                  <a:lnTo>
                    <a:pt x="90079" y="14475"/>
                  </a:lnTo>
                  <a:lnTo>
                    <a:pt x="90079" y="170"/>
                  </a:lnTo>
                  <a:lnTo>
                    <a:pt x="89373" y="0"/>
                  </a:lnTo>
                  <a:lnTo>
                    <a:pt x="86708" y="3573"/>
                  </a:lnTo>
                  <a:lnTo>
                    <a:pt x="77248" y="23434"/>
                  </a:lnTo>
                  <a:lnTo>
                    <a:pt x="62475" y="55020"/>
                  </a:lnTo>
                  <a:lnTo>
                    <a:pt x="44160" y="94422"/>
                  </a:lnTo>
                  <a:lnTo>
                    <a:pt x="28422" y="110812"/>
                  </a:lnTo>
                  <a:lnTo>
                    <a:pt x="14402" y="111860"/>
                  </a:lnTo>
                  <a:lnTo>
                    <a:pt x="1528" y="102682"/>
                  </a:lnTo>
                  <a:lnTo>
                    <a:pt x="0" y="97975"/>
                  </a:lnTo>
                  <a:lnTo>
                    <a:pt x="6037" y="96246"/>
                  </a:lnTo>
                  <a:lnTo>
                    <a:pt x="17118" y="96506"/>
                  </a:lnTo>
                  <a:lnTo>
                    <a:pt x="38837" y="104320"/>
                  </a:lnTo>
                  <a:lnTo>
                    <a:pt x="49568" y="110356"/>
                  </a:lnTo>
                  <a:lnTo>
                    <a:pt x="70898" y="143402"/>
                  </a:lnTo>
                  <a:lnTo>
                    <a:pt x="89315" y="183254"/>
                  </a:lnTo>
                  <a:lnTo>
                    <a:pt x="111661" y="230324"/>
                  </a:lnTo>
                  <a:lnTo>
                    <a:pt x="115479" y="23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3377"/>
            <p:cNvSpPr/>
            <p:nvPr>
              <p:custDataLst>
                <p:tags r:id="rId60"/>
              </p:custDataLst>
            </p:nvPr>
          </p:nvSpPr>
          <p:spPr>
            <a:xfrm>
              <a:off x="2857500" y="638175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63500" y="3371"/>
                  </a:lnTo>
                  <a:lnTo>
                    <a:pt x="52655" y="25334"/>
                  </a:lnTo>
                  <a:lnTo>
                    <a:pt x="12044" y="7010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3378"/>
            <p:cNvSpPr/>
            <p:nvPr>
              <p:custDataLst>
                <p:tags r:id="rId61"/>
              </p:custDataLst>
            </p:nvPr>
          </p:nvSpPr>
          <p:spPr>
            <a:xfrm>
              <a:off x="2647950" y="619125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6742" y="31359"/>
                  </a:lnTo>
                  <a:lnTo>
                    <a:pt x="42646" y="16439"/>
                  </a:lnTo>
                  <a:lnTo>
                    <a:pt x="83113" y="5497"/>
                  </a:lnTo>
                  <a:lnTo>
                    <a:pt x="124894" y="162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3379"/>
            <p:cNvSpPr/>
            <p:nvPr>
              <p:custDataLst>
                <p:tags r:id="rId62"/>
              </p:custDataLst>
            </p:nvPr>
          </p:nvSpPr>
          <p:spPr>
            <a:xfrm>
              <a:off x="2612994" y="6217533"/>
              <a:ext cx="74070" cy="195968"/>
            </a:xfrm>
            <a:custGeom>
              <a:avLst/>
              <a:gdLst/>
              <a:ahLst/>
              <a:cxnLst/>
              <a:rect l="0" t="0" r="0" b="0"/>
              <a:pathLst>
                <a:path w="74070" h="195968">
                  <a:moveTo>
                    <a:pt x="66706" y="5467"/>
                  </a:moveTo>
                  <a:lnTo>
                    <a:pt x="66706" y="5467"/>
                  </a:lnTo>
                  <a:lnTo>
                    <a:pt x="63335" y="2096"/>
                  </a:lnTo>
                  <a:lnTo>
                    <a:pt x="47755" y="0"/>
                  </a:lnTo>
                  <a:lnTo>
                    <a:pt x="25264" y="2749"/>
                  </a:lnTo>
                  <a:lnTo>
                    <a:pt x="12774" y="8023"/>
                  </a:lnTo>
                  <a:lnTo>
                    <a:pt x="7468" y="11403"/>
                  </a:lnTo>
                  <a:lnTo>
                    <a:pt x="1573" y="18924"/>
                  </a:lnTo>
                  <a:lnTo>
                    <a:pt x="0" y="22905"/>
                  </a:lnTo>
                  <a:lnTo>
                    <a:pt x="135" y="31092"/>
                  </a:lnTo>
                  <a:lnTo>
                    <a:pt x="9341" y="54586"/>
                  </a:lnTo>
                  <a:lnTo>
                    <a:pt x="40790" y="101612"/>
                  </a:lnTo>
                  <a:lnTo>
                    <a:pt x="63233" y="146598"/>
                  </a:lnTo>
                  <a:lnTo>
                    <a:pt x="73517" y="173578"/>
                  </a:lnTo>
                  <a:lnTo>
                    <a:pt x="74069" y="179630"/>
                  </a:lnTo>
                  <a:lnTo>
                    <a:pt x="73025" y="184369"/>
                  </a:lnTo>
                  <a:lnTo>
                    <a:pt x="70919" y="188236"/>
                  </a:lnTo>
                  <a:lnTo>
                    <a:pt x="68103" y="190813"/>
                  </a:lnTo>
                  <a:lnTo>
                    <a:pt x="54006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3380"/>
            <p:cNvSpPr/>
            <p:nvPr>
              <p:custDataLst>
                <p:tags r:id="rId63"/>
              </p:custDataLst>
            </p:nvPr>
          </p:nvSpPr>
          <p:spPr>
            <a:xfrm>
              <a:off x="2389602" y="6229612"/>
              <a:ext cx="127622" cy="134219"/>
            </a:xfrm>
            <a:custGeom>
              <a:avLst/>
              <a:gdLst/>
              <a:ahLst/>
              <a:cxnLst/>
              <a:rect l="0" t="0" r="0" b="0"/>
              <a:pathLst>
                <a:path w="127622" h="134219">
                  <a:moveTo>
                    <a:pt x="86898" y="6088"/>
                  </a:moveTo>
                  <a:lnTo>
                    <a:pt x="86898" y="6088"/>
                  </a:lnTo>
                  <a:lnTo>
                    <a:pt x="74965" y="1062"/>
                  </a:lnTo>
                  <a:lnTo>
                    <a:pt x="55770" y="0"/>
                  </a:lnTo>
                  <a:lnTo>
                    <a:pt x="42725" y="5498"/>
                  </a:lnTo>
                  <a:lnTo>
                    <a:pt x="23480" y="22377"/>
                  </a:lnTo>
                  <a:lnTo>
                    <a:pt x="12145" y="38727"/>
                  </a:lnTo>
                  <a:lnTo>
                    <a:pt x="2503" y="71028"/>
                  </a:lnTo>
                  <a:lnTo>
                    <a:pt x="0" y="92571"/>
                  </a:lnTo>
                  <a:lnTo>
                    <a:pt x="4532" y="110142"/>
                  </a:lnTo>
                  <a:lnTo>
                    <a:pt x="8704" y="117790"/>
                  </a:lnTo>
                  <a:lnTo>
                    <a:pt x="20865" y="128170"/>
                  </a:lnTo>
                  <a:lnTo>
                    <a:pt x="28060" y="131926"/>
                  </a:lnTo>
                  <a:lnTo>
                    <a:pt x="47342" y="134218"/>
                  </a:lnTo>
                  <a:lnTo>
                    <a:pt x="69318" y="131474"/>
                  </a:lnTo>
                  <a:lnTo>
                    <a:pt x="100112" y="118029"/>
                  </a:lnTo>
                  <a:lnTo>
                    <a:pt x="116054" y="106638"/>
                  </a:lnTo>
                  <a:lnTo>
                    <a:pt x="124551" y="90757"/>
                  </a:lnTo>
                  <a:lnTo>
                    <a:pt x="127621" y="72647"/>
                  </a:lnTo>
                  <a:lnTo>
                    <a:pt x="126634" y="55190"/>
                  </a:lnTo>
                  <a:lnTo>
                    <a:pt x="123972" y="48701"/>
                  </a:lnTo>
                  <a:lnTo>
                    <a:pt x="115370" y="39609"/>
                  </a:lnTo>
                  <a:lnTo>
                    <a:pt x="106372" y="35096"/>
                  </a:lnTo>
                  <a:lnTo>
                    <a:pt x="93248" y="3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3381"/>
            <p:cNvSpPr/>
            <p:nvPr>
              <p:custDataLst>
                <p:tags r:id="rId64"/>
              </p:custDataLst>
            </p:nvPr>
          </p:nvSpPr>
          <p:spPr>
            <a:xfrm>
              <a:off x="2298700" y="6299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3382"/>
            <p:cNvSpPr/>
            <p:nvPr>
              <p:custDataLst>
                <p:tags r:id="rId65"/>
              </p:custDataLst>
            </p:nvPr>
          </p:nvSpPr>
          <p:spPr>
            <a:xfrm>
              <a:off x="2101653" y="6213742"/>
              <a:ext cx="123903" cy="145610"/>
            </a:xfrm>
            <a:custGeom>
              <a:avLst/>
              <a:gdLst/>
              <a:ahLst/>
              <a:cxnLst/>
              <a:rect l="0" t="0" r="0" b="0"/>
              <a:pathLst>
                <a:path w="123903" h="145610">
                  <a:moveTo>
                    <a:pt x="82747" y="9258"/>
                  </a:moveTo>
                  <a:lnTo>
                    <a:pt x="82747" y="9258"/>
                  </a:lnTo>
                  <a:lnTo>
                    <a:pt x="79376" y="5887"/>
                  </a:lnTo>
                  <a:lnTo>
                    <a:pt x="73958" y="4232"/>
                  </a:lnTo>
                  <a:lnTo>
                    <a:pt x="70538" y="3791"/>
                  </a:lnTo>
                  <a:lnTo>
                    <a:pt x="52240" y="13282"/>
                  </a:lnTo>
                  <a:lnTo>
                    <a:pt x="28944" y="32871"/>
                  </a:lnTo>
                  <a:lnTo>
                    <a:pt x="10910" y="63292"/>
                  </a:lnTo>
                  <a:lnTo>
                    <a:pt x="0" y="95745"/>
                  </a:lnTo>
                  <a:lnTo>
                    <a:pt x="345" y="115195"/>
                  </a:lnTo>
                  <a:lnTo>
                    <a:pt x="2412" y="124332"/>
                  </a:lnTo>
                  <a:lnTo>
                    <a:pt x="8729" y="131835"/>
                  </a:lnTo>
                  <a:lnTo>
                    <a:pt x="28919" y="143935"/>
                  </a:lnTo>
                  <a:lnTo>
                    <a:pt x="40511" y="145609"/>
                  </a:lnTo>
                  <a:lnTo>
                    <a:pt x="64681" y="141825"/>
                  </a:lnTo>
                  <a:lnTo>
                    <a:pt x="87653" y="127443"/>
                  </a:lnTo>
                  <a:lnTo>
                    <a:pt x="98718" y="117682"/>
                  </a:lnTo>
                  <a:lnTo>
                    <a:pt x="112893" y="91785"/>
                  </a:lnTo>
                  <a:lnTo>
                    <a:pt x="122959" y="49232"/>
                  </a:lnTo>
                  <a:lnTo>
                    <a:pt x="123902" y="25612"/>
                  </a:lnTo>
                  <a:lnTo>
                    <a:pt x="119618" y="10413"/>
                  </a:lnTo>
                  <a:lnTo>
                    <a:pt x="116500" y="5795"/>
                  </a:lnTo>
                  <a:lnTo>
                    <a:pt x="109272" y="662"/>
                  </a:lnTo>
                  <a:lnTo>
                    <a:pt x="106075" y="0"/>
                  </a:lnTo>
                  <a:lnTo>
                    <a:pt x="103238" y="264"/>
                  </a:lnTo>
                  <a:lnTo>
                    <a:pt x="95447" y="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383"/>
            <p:cNvSpPr/>
            <p:nvPr>
              <p:custDataLst>
                <p:tags r:id="rId66"/>
              </p:custDataLst>
            </p:nvPr>
          </p:nvSpPr>
          <p:spPr>
            <a:xfrm>
              <a:off x="1847850" y="63246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42376" y="6350"/>
                  </a:lnTo>
                  <a:lnTo>
                    <a:pt x="86374" y="635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3384"/>
            <p:cNvSpPr/>
            <p:nvPr>
              <p:custDataLst>
                <p:tags r:id="rId67"/>
              </p:custDataLst>
            </p:nvPr>
          </p:nvSpPr>
          <p:spPr>
            <a:xfrm>
              <a:off x="1803400" y="6263607"/>
              <a:ext cx="146051" cy="16544"/>
            </a:xfrm>
            <a:custGeom>
              <a:avLst/>
              <a:gdLst/>
              <a:ahLst/>
              <a:cxnLst/>
              <a:rect l="0" t="0" r="0" b="0"/>
              <a:pathLst>
                <a:path w="146051" h="16544">
                  <a:moveTo>
                    <a:pt x="0" y="16543"/>
                  </a:moveTo>
                  <a:lnTo>
                    <a:pt x="0" y="16543"/>
                  </a:lnTo>
                  <a:lnTo>
                    <a:pt x="35487" y="7109"/>
                  </a:lnTo>
                  <a:lnTo>
                    <a:pt x="73701" y="656"/>
                  </a:lnTo>
                  <a:lnTo>
                    <a:pt x="114852" y="0"/>
                  </a:lnTo>
                  <a:lnTo>
                    <a:pt x="146050" y="3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2" name="SMARTInkShape-Group663"/>
          <p:cNvGrpSpPr/>
          <p:nvPr/>
        </p:nvGrpSpPr>
        <p:grpSpPr>
          <a:xfrm>
            <a:off x="3577767" y="6117100"/>
            <a:ext cx="479884" cy="239251"/>
            <a:chOff x="3577767" y="6117100"/>
            <a:chExt cx="479884" cy="239251"/>
          </a:xfrm>
        </p:grpSpPr>
        <p:sp>
          <p:nvSpPr>
            <p:cNvPr id="966" name="SMARTInkShape-3385"/>
            <p:cNvSpPr/>
            <p:nvPr>
              <p:custDataLst>
                <p:tags r:id="rId53"/>
              </p:custDataLst>
            </p:nvPr>
          </p:nvSpPr>
          <p:spPr>
            <a:xfrm>
              <a:off x="4044950" y="63373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3386"/>
            <p:cNvSpPr/>
            <p:nvPr>
              <p:custDataLst>
                <p:tags r:id="rId54"/>
              </p:custDataLst>
            </p:nvPr>
          </p:nvSpPr>
          <p:spPr>
            <a:xfrm>
              <a:off x="4038600" y="6146798"/>
              <a:ext cx="19051" cy="19053"/>
            </a:xfrm>
            <a:custGeom>
              <a:avLst/>
              <a:gdLst/>
              <a:ahLst/>
              <a:cxnLst/>
              <a:rect l="0" t="0" r="0" b="0"/>
              <a:pathLst>
                <a:path w="19051" h="19053">
                  <a:moveTo>
                    <a:pt x="19050" y="2"/>
                  </a:moveTo>
                  <a:lnTo>
                    <a:pt x="19050" y="2"/>
                  </a:lnTo>
                  <a:lnTo>
                    <a:pt x="10212" y="0"/>
                  </a:lnTo>
                  <a:lnTo>
                    <a:pt x="8219" y="2119"/>
                  </a:lnTo>
                  <a:lnTo>
                    <a:pt x="0" y="19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3387"/>
            <p:cNvSpPr/>
            <p:nvPr>
              <p:custDataLst>
                <p:tags r:id="rId55"/>
              </p:custDataLst>
            </p:nvPr>
          </p:nvSpPr>
          <p:spPr>
            <a:xfrm>
              <a:off x="3750369" y="6292850"/>
              <a:ext cx="192982" cy="6351"/>
            </a:xfrm>
            <a:custGeom>
              <a:avLst/>
              <a:gdLst/>
              <a:ahLst/>
              <a:cxnLst/>
              <a:rect l="0" t="0" r="0" b="0"/>
              <a:pathLst>
                <a:path w="192982" h="6351">
                  <a:moveTo>
                    <a:pt x="15181" y="6350"/>
                  </a:moveTo>
                  <a:lnTo>
                    <a:pt x="15181" y="6350"/>
                  </a:lnTo>
                  <a:lnTo>
                    <a:pt x="0" y="6348"/>
                  </a:lnTo>
                  <a:lnTo>
                    <a:pt x="908" y="6348"/>
                  </a:lnTo>
                  <a:lnTo>
                    <a:pt x="38971" y="883"/>
                  </a:lnTo>
                  <a:lnTo>
                    <a:pt x="77107" y="262"/>
                  </a:lnTo>
                  <a:lnTo>
                    <a:pt x="123056" y="76"/>
                  </a:lnTo>
                  <a:lnTo>
                    <a:pt x="165676" y="23"/>
                  </a:lnTo>
                  <a:lnTo>
                    <a:pt x="192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3388"/>
            <p:cNvSpPr/>
            <p:nvPr>
              <p:custDataLst>
                <p:tags r:id="rId56"/>
              </p:custDataLst>
            </p:nvPr>
          </p:nvSpPr>
          <p:spPr>
            <a:xfrm>
              <a:off x="3711091" y="6117100"/>
              <a:ext cx="200510" cy="23351"/>
            </a:xfrm>
            <a:custGeom>
              <a:avLst/>
              <a:gdLst/>
              <a:ahLst/>
              <a:cxnLst/>
              <a:rect l="0" t="0" r="0" b="0"/>
              <a:pathLst>
                <a:path w="200510" h="23351">
                  <a:moveTo>
                    <a:pt x="3659" y="23350"/>
                  </a:moveTo>
                  <a:lnTo>
                    <a:pt x="3659" y="23350"/>
                  </a:lnTo>
                  <a:lnTo>
                    <a:pt x="288" y="19979"/>
                  </a:lnTo>
                  <a:lnTo>
                    <a:pt x="0" y="18986"/>
                  </a:lnTo>
                  <a:lnTo>
                    <a:pt x="515" y="18324"/>
                  </a:lnTo>
                  <a:lnTo>
                    <a:pt x="43474" y="4869"/>
                  </a:lnTo>
                  <a:lnTo>
                    <a:pt x="87109" y="0"/>
                  </a:lnTo>
                  <a:lnTo>
                    <a:pt x="119300" y="742"/>
                  </a:lnTo>
                  <a:lnTo>
                    <a:pt x="163512" y="7008"/>
                  </a:lnTo>
                  <a:lnTo>
                    <a:pt x="200509" y="1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3389"/>
            <p:cNvSpPr/>
            <p:nvPr>
              <p:custDataLst>
                <p:tags r:id="rId57"/>
              </p:custDataLst>
            </p:nvPr>
          </p:nvSpPr>
          <p:spPr>
            <a:xfrm>
              <a:off x="3803996" y="6117743"/>
              <a:ext cx="18705" cy="200508"/>
            </a:xfrm>
            <a:custGeom>
              <a:avLst/>
              <a:gdLst/>
              <a:ahLst/>
              <a:cxnLst/>
              <a:rect l="0" t="0" r="0" b="0"/>
              <a:pathLst>
                <a:path w="18705" h="200508">
                  <a:moveTo>
                    <a:pt x="18704" y="3657"/>
                  </a:moveTo>
                  <a:lnTo>
                    <a:pt x="18704" y="3657"/>
                  </a:lnTo>
                  <a:lnTo>
                    <a:pt x="15333" y="286"/>
                  </a:lnTo>
                  <a:lnTo>
                    <a:pt x="14340" y="0"/>
                  </a:lnTo>
                  <a:lnTo>
                    <a:pt x="13678" y="512"/>
                  </a:lnTo>
                  <a:lnTo>
                    <a:pt x="9244" y="19890"/>
                  </a:lnTo>
                  <a:lnTo>
                    <a:pt x="3593" y="57777"/>
                  </a:lnTo>
                  <a:lnTo>
                    <a:pt x="821" y="101380"/>
                  </a:lnTo>
                  <a:lnTo>
                    <a:pt x="0" y="145580"/>
                  </a:lnTo>
                  <a:lnTo>
                    <a:pt x="4725" y="191322"/>
                  </a:lnTo>
                  <a:lnTo>
                    <a:pt x="6004" y="200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3390"/>
            <p:cNvSpPr/>
            <p:nvPr>
              <p:custDataLst>
                <p:tags r:id="rId58"/>
              </p:custDataLst>
            </p:nvPr>
          </p:nvSpPr>
          <p:spPr>
            <a:xfrm>
              <a:off x="3577767" y="6117306"/>
              <a:ext cx="143334" cy="190321"/>
            </a:xfrm>
            <a:custGeom>
              <a:avLst/>
              <a:gdLst/>
              <a:ahLst/>
              <a:cxnLst/>
              <a:rect l="0" t="0" r="0" b="0"/>
              <a:pathLst>
                <a:path w="143334" h="190321">
                  <a:moveTo>
                    <a:pt x="143333" y="54894"/>
                  </a:moveTo>
                  <a:lnTo>
                    <a:pt x="143333" y="54894"/>
                  </a:lnTo>
                  <a:lnTo>
                    <a:pt x="141451" y="34171"/>
                  </a:lnTo>
                  <a:lnTo>
                    <a:pt x="136426" y="20061"/>
                  </a:lnTo>
                  <a:lnTo>
                    <a:pt x="125035" y="5602"/>
                  </a:lnTo>
                  <a:lnTo>
                    <a:pt x="115445" y="1236"/>
                  </a:lnTo>
                  <a:lnTo>
                    <a:pt x="102716" y="0"/>
                  </a:lnTo>
                  <a:lnTo>
                    <a:pt x="85300" y="1804"/>
                  </a:lnTo>
                  <a:lnTo>
                    <a:pt x="65801" y="12484"/>
                  </a:lnTo>
                  <a:lnTo>
                    <a:pt x="24536" y="51456"/>
                  </a:lnTo>
                  <a:lnTo>
                    <a:pt x="11042" y="77121"/>
                  </a:lnTo>
                  <a:lnTo>
                    <a:pt x="1359" y="115572"/>
                  </a:lnTo>
                  <a:lnTo>
                    <a:pt x="0" y="127096"/>
                  </a:lnTo>
                  <a:lnTo>
                    <a:pt x="4135" y="147426"/>
                  </a:lnTo>
                  <a:lnTo>
                    <a:pt x="13734" y="165162"/>
                  </a:lnTo>
                  <a:lnTo>
                    <a:pt x="27408" y="180103"/>
                  </a:lnTo>
                  <a:lnTo>
                    <a:pt x="46655" y="188153"/>
                  </a:lnTo>
                  <a:lnTo>
                    <a:pt x="68615" y="190320"/>
                  </a:lnTo>
                  <a:lnTo>
                    <a:pt x="111583" y="181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7" name="SMARTInkShape-Group664"/>
          <p:cNvGrpSpPr/>
          <p:nvPr/>
        </p:nvGrpSpPr>
        <p:grpSpPr>
          <a:xfrm>
            <a:off x="4394655" y="6083300"/>
            <a:ext cx="4996996" cy="565151"/>
            <a:chOff x="4394655" y="6083300"/>
            <a:chExt cx="4996996" cy="565151"/>
          </a:xfrm>
        </p:grpSpPr>
        <p:sp>
          <p:nvSpPr>
            <p:cNvPr id="973" name="SMARTInkShape-3391"/>
            <p:cNvSpPr/>
            <p:nvPr>
              <p:custDataLst>
                <p:tags r:id="rId19"/>
              </p:custDataLst>
            </p:nvPr>
          </p:nvSpPr>
          <p:spPr>
            <a:xfrm>
              <a:off x="9372600" y="66167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1933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3392"/>
            <p:cNvSpPr/>
            <p:nvPr>
              <p:custDataLst>
                <p:tags r:id="rId20"/>
              </p:custDataLst>
            </p:nvPr>
          </p:nvSpPr>
          <p:spPr>
            <a:xfrm>
              <a:off x="9283700" y="6273800"/>
              <a:ext cx="85035" cy="374651"/>
            </a:xfrm>
            <a:custGeom>
              <a:avLst/>
              <a:gdLst/>
              <a:ahLst/>
              <a:cxnLst/>
              <a:rect l="0" t="0" r="0" b="0"/>
              <a:pathLst>
                <a:path w="85035" h="374651">
                  <a:moveTo>
                    <a:pt x="57150" y="0"/>
                  </a:moveTo>
                  <a:lnTo>
                    <a:pt x="57150" y="0"/>
                  </a:lnTo>
                  <a:lnTo>
                    <a:pt x="69359" y="39999"/>
                  </a:lnTo>
                  <a:lnTo>
                    <a:pt x="75041" y="71870"/>
                  </a:lnTo>
                  <a:lnTo>
                    <a:pt x="79918" y="109553"/>
                  </a:lnTo>
                  <a:lnTo>
                    <a:pt x="84437" y="149820"/>
                  </a:lnTo>
                  <a:lnTo>
                    <a:pt x="85034" y="191234"/>
                  </a:lnTo>
                  <a:lnTo>
                    <a:pt x="81537" y="232454"/>
                  </a:lnTo>
                  <a:lnTo>
                    <a:pt x="72928" y="271940"/>
                  </a:lnTo>
                  <a:lnTo>
                    <a:pt x="58282" y="306894"/>
                  </a:lnTo>
                  <a:lnTo>
                    <a:pt x="40015" y="336069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3393"/>
            <p:cNvSpPr/>
            <p:nvPr>
              <p:custDataLst>
                <p:tags r:id="rId21"/>
              </p:custDataLst>
            </p:nvPr>
          </p:nvSpPr>
          <p:spPr>
            <a:xfrm>
              <a:off x="9112513" y="6546675"/>
              <a:ext cx="94988" cy="63676"/>
            </a:xfrm>
            <a:custGeom>
              <a:avLst/>
              <a:gdLst/>
              <a:ahLst/>
              <a:cxnLst/>
              <a:rect l="0" t="0" r="0" b="0"/>
              <a:pathLst>
                <a:path w="94988" h="63676">
                  <a:moveTo>
                    <a:pt x="6087" y="19225"/>
                  </a:moveTo>
                  <a:lnTo>
                    <a:pt x="6087" y="19225"/>
                  </a:lnTo>
                  <a:lnTo>
                    <a:pt x="6085" y="6809"/>
                  </a:lnTo>
                  <a:lnTo>
                    <a:pt x="5382" y="21085"/>
                  </a:lnTo>
                  <a:lnTo>
                    <a:pt x="128" y="50341"/>
                  </a:lnTo>
                  <a:lnTo>
                    <a:pt x="0" y="50553"/>
                  </a:lnTo>
                  <a:lnTo>
                    <a:pt x="41952" y="3290"/>
                  </a:lnTo>
                  <a:lnTo>
                    <a:pt x="46932" y="840"/>
                  </a:lnTo>
                  <a:lnTo>
                    <a:pt x="58106" y="0"/>
                  </a:lnTo>
                  <a:lnTo>
                    <a:pt x="62639" y="1469"/>
                  </a:lnTo>
                  <a:lnTo>
                    <a:pt x="69557" y="6865"/>
                  </a:lnTo>
                  <a:lnTo>
                    <a:pt x="88553" y="50287"/>
                  </a:lnTo>
                  <a:lnTo>
                    <a:pt x="94987" y="63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3394"/>
            <p:cNvSpPr/>
            <p:nvPr>
              <p:custDataLst>
                <p:tags r:id="rId22"/>
              </p:custDataLst>
            </p:nvPr>
          </p:nvSpPr>
          <p:spPr>
            <a:xfrm>
              <a:off x="8997972" y="6438900"/>
              <a:ext cx="260329" cy="188284"/>
            </a:xfrm>
            <a:custGeom>
              <a:avLst/>
              <a:gdLst/>
              <a:ahLst/>
              <a:cxnLst/>
              <a:rect l="0" t="0" r="0" b="0"/>
              <a:pathLst>
                <a:path w="260329" h="188284">
                  <a:moveTo>
                    <a:pt x="6328" y="101600"/>
                  </a:moveTo>
                  <a:lnTo>
                    <a:pt x="6328" y="101600"/>
                  </a:lnTo>
                  <a:lnTo>
                    <a:pt x="861" y="145759"/>
                  </a:lnTo>
                  <a:lnTo>
                    <a:pt x="0" y="188233"/>
                  </a:lnTo>
                  <a:lnTo>
                    <a:pt x="1402" y="188283"/>
                  </a:lnTo>
                  <a:lnTo>
                    <a:pt x="6726" y="186455"/>
                  </a:lnTo>
                  <a:lnTo>
                    <a:pt x="11913" y="177649"/>
                  </a:lnTo>
                  <a:lnTo>
                    <a:pt x="25312" y="130897"/>
                  </a:lnTo>
                  <a:lnTo>
                    <a:pt x="36658" y="85181"/>
                  </a:lnTo>
                  <a:lnTo>
                    <a:pt x="43562" y="67962"/>
                  </a:lnTo>
                  <a:lnTo>
                    <a:pt x="55096" y="54665"/>
                  </a:lnTo>
                  <a:lnTo>
                    <a:pt x="95610" y="31259"/>
                  </a:lnTo>
                  <a:lnTo>
                    <a:pt x="126442" y="20713"/>
                  </a:lnTo>
                  <a:lnTo>
                    <a:pt x="161312" y="12028"/>
                  </a:lnTo>
                  <a:lnTo>
                    <a:pt x="197976" y="5815"/>
                  </a:lnTo>
                  <a:lnTo>
                    <a:pt x="245083" y="1149"/>
                  </a:lnTo>
                  <a:lnTo>
                    <a:pt x="260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3395"/>
            <p:cNvSpPr/>
            <p:nvPr>
              <p:custDataLst>
                <p:tags r:id="rId23"/>
              </p:custDataLst>
            </p:nvPr>
          </p:nvSpPr>
          <p:spPr>
            <a:xfrm>
              <a:off x="8845550" y="6381750"/>
              <a:ext cx="196851" cy="241301"/>
            </a:xfrm>
            <a:custGeom>
              <a:avLst/>
              <a:gdLst/>
              <a:ahLst/>
              <a:cxnLst/>
              <a:rect l="0" t="0" r="0" b="0"/>
              <a:pathLst>
                <a:path w="196851" h="241301">
                  <a:moveTo>
                    <a:pt x="196850" y="0"/>
                  </a:moveTo>
                  <a:lnTo>
                    <a:pt x="196850" y="0"/>
                  </a:lnTo>
                  <a:lnTo>
                    <a:pt x="183366" y="3371"/>
                  </a:lnTo>
                  <a:lnTo>
                    <a:pt x="171100" y="14434"/>
                  </a:lnTo>
                  <a:lnTo>
                    <a:pt x="128808" y="61742"/>
                  </a:lnTo>
                  <a:lnTo>
                    <a:pt x="93200" y="102176"/>
                  </a:lnTo>
                  <a:lnTo>
                    <a:pt x="53798" y="148181"/>
                  </a:lnTo>
                  <a:lnTo>
                    <a:pt x="24720" y="187839"/>
                  </a:lnTo>
                  <a:lnTo>
                    <a:pt x="5300" y="223475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3396"/>
            <p:cNvSpPr/>
            <p:nvPr>
              <p:custDataLst>
                <p:tags r:id="rId24"/>
              </p:custDataLst>
            </p:nvPr>
          </p:nvSpPr>
          <p:spPr>
            <a:xfrm>
              <a:off x="8750901" y="6334192"/>
              <a:ext cx="202600" cy="124433"/>
            </a:xfrm>
            <a:custGeom>
              <a:avLst/>
              <a:gdLst/>
              <a:ahLst/>
              <a:cxnLst/>
              <a:rect l="0" t="0" r="0" b="0"/>
              <a:pathLst>
                <a:path w="202600" h="124433">
                  <a:moveTo>
                    <a:pt x="12099" y="15808"/>
                  </a:moveTo>
                  <a:lnTo>
                    <a:pt x="12099" y="15808"/>
                  </a:lnTo>
                  <a:lnTo>
                    <a:pt x="12099" y="12437"/>
                  </a:lnTo>
                  <a:lnTo>
                    <a:pt x="12804" y="11444"/>
                  </a:lnTo>
                  <a:lnTo>
                    <a:pt x="13980" y="10782"/>
                  </a:lnTo>
                  <a:lnTo>
                    <a:pt x="20888" y="9849"/>
                  </a:lnTo>
                  <a:lnTo>
                    <a:pt x="32492" y="9535"/>
                  </a:lnTo>
                  <a:lnTo>
                    <a:pt x="34867" y="11626"/>
                  </a:lnTo>
                  <a:lnTo>
                    <a:pt x="39386" y="19593"/>
                  </a:lnTo>
                  <a:lnTo>
                    <a:pt x="42527" y="42721"/>
                  </a:lnTo>
                  <a:lnTo>
                    <a:pt x="37813" y="85800"/>
                  </a:lnTo>
                  <a:lnTo>
                    <a:pt x="27871" y="111962"/>
                  </a:lnTo>
                  <a:lnTo>
                    <a:pt x="20050" y="121572"/>
                  </a:lnTo>
                  <a:lnTo>
                    <a:pt x="16694" y="123712"/>
                  </a:lnTo>
                  <a:lnTo>
                    <a:pt x="13752" y="124432"/>
                  </a:lnTo>
                  <a:lnTo>
                    <a:pt x="11084" y="124208"/>
                  </a:lnTo>
                  <a:lnTo>
                    <a:pt x="8599" y="121941"/>
                  </a:lnTo>
                  <a:lnTo>
                    <a:pt x="3958" y="113778"/>
                  </a:lnTo>
                  <a:lnTo>
                    <a:pt x="0" y="76392"/>
                  </a:lnTo>
                  <a:lnTo>
                    <a:pt x="1076" y="57550"/>
                  </a:lnTo>
                  <a:lnTo>
                    <a:pt x="6260" y="39769"/>
                  </a:lnTo>
                  <a:lnTo>
                    <a:pt x="17029" y="26222"/>
                  </a:lnTo>
                  <a:lnTo>
                    <a:pt x="40841" y="10663"/>
                  </a:lnTo>
                  <a:lnTo>
                    <a:pt x="62269" y="2937"/>
                  </a:lnTo>
                  <a:lnTo>
                    <a:pt x="106065" y="0"/>
                  </a:lnTo>
                  <a:lnTo>
                    <a:pt x="152671" y="6734"/>
                  </a:lnTo>
                  <a:lnTo>
                    <a:pt x="202599" y="1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3397"/>
            <p:cNvSpPr/>
            <p:nvPr>
              <p:custDataLst>
                <p:tags r:id="rId25"/>
              </p:custDataLst>
            </p:nvPr>
          </p:nvSpPr>
          <p:spPr>
            <a:xfrm>
              <a:off x="8623300" y="6470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3398"/>
            <p:cNvSpPr/>
            <p:nvPr>
              <p:custDataLst>
                <p:tags r:id="rId26"/>
              </p:custDataLst>
            </p:nvPr>
          </p:nvSpPr>
          <p:spPr>
            <a:xfrm>
              <a:off x="8375648" y="6477000"/>
              <a:ext cx="114303" cy="25401"/>
            </a:xfrm>
            <a:custGeom>
              <a:avLst/>
              <a:gdLst/>
              <a:ahLst/>
              <a:cxnLst/>
              <a:rect l="0" t="0" r="0" b="0"/>
              <a:pathLst>
                <a:path w="114303" h="25401">
                  <a:moveTo>
                    <a:pt x="2" y="25400"/>
                  </a:moveTo>
                  <a:lnTo>
                    <a:pt x="2" y="25400"/>
                  </a:lnTo>
                  <a:lnTo>
                    <a:pt x="0" y="22029"/>
                  </a:lnTo>
                  <a:lnTo>
                    <a:pt x="6743" y="13191"/>
                  </a:lnTo>
                  <a:lnTo>
                    <a:pt x="27791" y="5006"/>
                  </a:lnTo>
                  <a:lnTo>
                    <a:pt x="74531" y="988"/>
                  </a:lnTo>
                  <a:lnTo>
                    <a:pt x="114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3399"/>
            <p:cNvSpPr/>
            <p:nvPr>
              <p:custDataLst>
                <p:tags r:id="rId27"/>
              </p:custDataLst>
            </p:nvPr>
          </p:nvSpPr>
          <p:spPr>
            <a:xfrm>
              <a:off x="8355796" y="6490583"/>
              <a:ext cx="50486" cy="129707"/>
            </a:xfrm>
            <a:custGeom>
              <a:avLst/>
              <a:gdLst/>
              <a:ahLst/>
              <a:cxnLst/>
              <a:rect l="0" t="0" r="0" b="0"/>
              <a:pathLst>
                <a:path w="50486" h="129707">
                  <a:moveTo>
                    <a:pt x="32554" y="5467"/>
                  </a:moveTo>
                  <a:lnTo>
                    <a:pt x="32554" y="5467"/>
                  </a:lnTo>
                  <a:lnTo>
                    <a:pt x="22415" y="1103"/>
                  </a:lnTo>
                  <a:lnTo>
                    <a:pt x="14878" y="0"/>
                  </a:lnTo>
                  <a:lnTo>
                    <a:pt x="2700" y="2749"/>
                  </a:lnTo>
                  <a:lnTo>
                    <a:pt x="657" y="4360"/>
                  </a:lnTo>
                  <a:lnTo>
                    <a:pt x="0" y="6141"/>
                  </a:lnTo>
                  <a:lnTo>
                    <a:pt x="4016" y="24179"/>
                  </a:lnTo>
                  <a:lnTo>
                    <a:pt x="32489" y="70037"/>
                  </a:lnTo>
                  <a:lnTo>
                    <a:pt x="45940" y="97271"/>
                  </a:lnTo>
                  <a:lnTo>
                    <a:pt x="50485" y="122065"/>
                  </a:lnTo>
                  <a:lnTo>
                    <a:pt x="49448" y="125533"/>
                  </a:lnTo>
                  <a:lnTo>
                    <a:pt x="47344" y="127843"/>
                  </a:lnTo>
                  <a:lnTo>
                    <a:pt x="44531" y="129385"/>
                  </a:lnTo>
                  <a:lnTo>
                    <a:pt x="41950" y="129706"/>
                  </a:lnTo>
                  <a:lnTo>
                    <a:pt x="32554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3400"/>
            <p:cNvSpPr/>
            <p:nvPr>
              <p:custDataLst>
                <p:tags r:id="rId28"/>
              </p:custDataLst>
            </p:nvPr>
          </p:nvSpPr>
          <p:spPr>
            <a:xfrm>
              <a:off x="8216900" y="6484650"/>
              <a:ext cx="88901" cy="99889"/>
            </a:xfrm>
            <a:custGeom>
              <a:avLst/>
              <a:gdLst/>
              <a:ahLst/>
              <a:cxnLst/>
              <a:rect l="0" t="0" r="0" b="0"/>
              <a:pathLst>
                <a:path w="88901" h="99889">
                  <a:moveTo>
                    <a:pt x="0" y="24100"/>
                  </a:moveTo>
                  <a:lnTo>
                    <a:pt x="0" y="24100"/>
                  </a:lnTo>
                  <a:lnTo>
                    <a:pt x="0" y="9795"/>
                  </a:lnTo>
                  <a:lnTo>
                    <a:pt x="1881" y="5278"/>
                  </a:lnTo>
                  <a:lnTo>
                    <a:pt x="3370" y="3085"/>
                  </a:lnTo>
                  <a:lnTo>
                    <a:pt x="10670" y="649"/>
                  </a:lnTo>
                  <a:lnTo>
                    <a:pt x="15580" y="0"/>
                  </a:lnTo>
                  <a:lnTo>
                    <a:pt x="24798" y="3039"/>
                  </a:lnTo>
                  <a:lnTo>
                    <a:pt x="45586" y="16490"/>
                  </a:lnTo>
                  <a:lnTo>
                    <a:pt x="49440" y="21849"/>
                  </a:lnTo>
                  <a:lnTo>
                    <a:pt x="53723" y="35329"/>
                  </a:lnTo>
                  <a:lnTo>
                    <a:pt x="52763" y="58785"/>
                  </a:lnTo>
                  <a:lnTo>
                    <a:pt x="44640" y="80238"/>
                  </a:lnTo>
                  <a:lnTo>
                    <a:pt x="32181" y="99681"/>
                  </a:lnTo>
                  <a:lnTo>
                    <a:pt x="32744" y="99888"/>
                  </a:lnTo>
                  <a:lnTo>
                    <a:pt x="57815" y="99557"/>
                  </a:lnTo>
                  <a:lnTo>
                    <a:pt x="88900" y="93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3401"/>
            <p:cNvSpPr/>
            <p:nvPr>
              <p:custDataLst>
                <p:tags r:id="rId29"/>
              </p:custDataLst>
            </p:nvPr>
          </p:nvSpPr>
          <p:spPr>
            <a:xfrm>
              <a:off x="8081786" y="6515982"/>
              <a:ext cx="69652" cy="92637"/>
            </a:xfrm>
            <a:custGeom>
              <a:avLst/>
              <a:gdLst/>
              <a:ahLst/>
              <a:cxnLst/>
              <a:rect l="0" t="0" r="0" b="0"/>
              <a:pathLst>
                <a:path w="69652" h="92637">
                  <a:moveTo>
                    <a:pt x="46214" y="5468"/>
                  </a:moveTo>
                  <a:lnTo>
                    <a:pt x="46214" y="5468"/>
                  </a:lnTo>
                  <a:lnTo>
                    <a:pt x="46212" y="2097"/>
                  </a:lnTo>
                  <a:lnTo>
                    <a:pt x="44802" y="1104"/>
                  </a:lnTo>
                  <a:lnTo>
                    <a:pt x="39472" y="0"/>
                  </a:lnTo>
                  <a:lnTo>
                    <a:pt x="28538" y="2750"/>
                  </a:lnTo>
                  <a:lnTo>
                    <a:pt x="16360" y="11404"/>
                  </a:lnTo>
                  <a:lnTo>
                    <a:pt x="7186" y="26277"/>
                  </a:lnTo>
                  <a:lnTo>
                    <a:pt x="0" y="44089"/>
                  </a:lnTo>
                  <a:lnTo>
                    <a:pt x="588" y="50265"/>
                  </a:lnTo>
                  <a:lnTo>
                    <a:pt x="6885" y="62772"/>
                  </a:lnTo>
                  <a:lnTo>
                    <a:pt x="18961" y="78343"/>
                  </a:lnTo>
                  <a:lnTo>
                    <a:pt x="34846" y="88522"/>
                  </a:lnTo>
                  <a:lnTo>
                    <a:pt x="52959" y="92636"/>
                  </a:lnTo>
                  <a:lnTo>
                    <a:pt x="57765" y="91801"/>
                  </a:lnTo>
                  <a:lnTo>
                    <a:pt x="64988" y="87113"/>
                  </a:lnTo>
                  <a:lnTo>
                    <a:pt x="68669" y="80325"/>
                  </a:lnTo>
                  <a:lnTo>
                    <a:pt x="69651" y="76539"/>
                  </a:lnTo>
                  <a:lnTo>
                    <a:pt x="67662" y="57727"/>
                  </a:lnTo>
                  <a:lnTo>
                    <a:pt x="60667" y="36931"/>
                  </a:lnTo>
                  <a:lnTo>
                    <a:pt x="46214" y="18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3402"/>
            <p:cNvSpPr/>
            <p:nvPr>
              <p:custDataLst>
                <p:tags r:id="rId30"/>
              </p:custDataLst>
            </p:nvPr>
          </p:nvSpPr>
          <p:spPr>
            <a:xfrm>
              <a:off x="8007350" y="6565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3403"/>
            <p:cNvSpPr/>
            <p:nvPr>
              <p:custDataLst>
                <p:tags r:id="rId31"/>
              </p:custDataLst>
            </p:nvPr>
          </p:nvSpPr>
          <p:spPr>
            <a:xfrm>
              <a:off x="7804773" y="6496050"/>
              <a:ext cx="89099" cy="77740"/>
            </a:xfrm>
            <a:custGeom>
              <a:avLst/>
              <a:gdLst/>
              <a:ahLst/>
              <a:cxnLst/>
              <a:rect l="0" t="0" r="0" b="0"/>
              <a:pathLst>
                <a:path w="89099" h="77740">
                  <a:moveTo>
                    <a:pt x="24777" y="12700"/>
                  </a:moveTo>
                  <a:lnTo>
                    <a:pt x="24777" y="12700"/>
                  </a:lnTo>
                  <a:lnTo>
                    <a:pt x="15938" y="12698"/>
                  </a:lnTo>
                  <a:lnTo>
                    <a:pt x="6479" y="19441"/>
                  </a:lnTo>
                  <a:lnTo>
                    <a:pt x="2533" y="26515"/>
                  </a:lnTo>
                  <a:lnTo>
                    <a:pt x="0" y="42554"/>
                  </a:lnTo>
                  <a:lnTo>
                    <a:pt x="2932" y="58470"/>
                  </a:lnTo>
                  <a:lnTo>
                    <a:pt x="5980" y="62968"/>
                  </a:lnTo>
                  <a:lnTo>
                    <a:pt x="15012" y="69848"/>
                  </a:lnTo>
                  <a:lnTo>
                    <a:pt x="35367" y="77690"/>
                  </a:lnTo>
                  <a:lnTo>
                    <a:pt x="59273" y="77739"/>
                  </a:lnTo>
                  <a:lnTo>
                    <a:pt x="72093" y="73121"/>
                  </a:lnTo>
                  <a:lnTo>
                    <a:pt x="77489" y="69914"/>
                  </a:lnTo>
                  <a:lnTo>
                    <a:pt x="85364" y="60706"/>
                  </a:lnTo>
                  <a:lnTo>
                    <a:pt x="88451" y="55287"/>
                  </a:lnTo>
                  <a:lnTo>
                    <a:pt x="89098" y="48851"/>
                  </a:lnTo>
                  <a:lnTo>
                    <a:pt x="86055" y="34177"/>
                  </a:lnTo>
                  <a:lnTo>
                    <a:pt x="76408" y="16790"/>
                  </a:lnTo>
                  <a:lnTo>
                    <a:pt x="56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3404"/>
            <p:cNvSpPr/>
            <p:nvPr>
              <p:custDataLst>
                <p:tags r:id="rId32"/>
              </p:custDataLst>
            </p:nvPr>
          </p:nvSpPr>
          <p:spPr>
            <a:xfrm>
              <a:off x="7563211" y="6363994"/>
              <a:ext cx="183790" cy="157457"/>
            </a:xfrm>
            <a:custGeom>
              <a:avLst/>
              <a:gdLst/>
              <a:ahLst/>
              <a:cxnLst/>
              <a:rect l="0" t="0" r="0" b="0"/>
              <a:pathLst>
                <a:path w="183790" h="157457">
                  <a:moveTo>
                    <a:pt x="18689" y="11406"/>
                  </a:moveTo>
                  <a:lnTo>
                    <a:pt x="18689" y="11406"/>
                  </a:lnTo>
                  <a:lnTo>
                    <a:pt x="15318" y="8035"/>
                  </a:lnTo>
                  <a:lnTo>
                    <a:pt x="11781" y="6380"/>
                  </a:lnTo>
                  <a:lnTo>
                    <a:pt x="0" y="5079"/>
                  </a:lnTo>
                  <a:lnTo>
                    <a:pt x="47362" y="693"/>
                  </a:lnTo>
                  <a:lnTo>
                    <a:pt x="83159" y="0"/>
                  </a:lnTo>
                  <a:lnTo>
                    <a:pt x="127536" y="5730"/>
                  </a:lnTo>
                  <a:lnTo>
                    <a:pt x="157312" y="13655"/>
                  </a:lnTo>
                  <a:lnTo>
                    <a:pt x="161904" y="16433"/>
                  </a:lnTo>
                  <a:lnTo>
                    <a:pt x="164966" y="19696"/>
                  </a:lnTo>
                  <a:lnTo>
                    <a:pt x="167007" y="23283"/>
                  </a:lnTo>
                  <a:lnTo>
                    <a:pt x="166957" y="27791"/>
                  </a:lnTo>
                  <a:lnTo>
                    <a:pt x="160143" y="44249"/>
                  </a:lnTo>
                  <a:lnTo>
                    <a:pt x="153054" y="56341"/>
                  </a:lnTo>
                  <a:lnTo>
                    <a:pt x="139554" y="66890"/>
                  </a:lnTo>
                  <a:lnTo>
                    <a:pt x="102144" y="91903"/>
                  </a:lnTo>
                  <a:lnTo>
                    <a:pt x="57829" y="113175"/>
                  </a:lnTo>
                  <a:lnTo>
                    <a:pt x="12136" y="130644"/>
                  </a:lnTo>
                  <a:lnTo>
                    <a:pt x="7811" y="131636"/>
                  </a:lnTo>
                  <a:lnTo>
                    <a:pt x="7203" y="132482"/>
                  </a:lnTo>
                  <a:lnTo>
                    <a:pt x="6529" y="135303"/>
                  </a:lnTo>
                  <a:lnTo>
                    <a:pt x="8466" y="137043"/>
                  </a:lnTo>
                  <a:lnTo>
                    <a:pt x="16262" y="140858"/>
                  </a:lnTo>
                  <a:lnTo>
                    <a:pt x="57157" y="146124"/>
                  </a:lnTo>
                  <a:lnTo>
                    <a:pt x="104292" y="150122"/>
                  </a:lnTo>
                  <a:lnTo>
                    <a:pt x="146866" y="155276"/>
                  </a:lnTo>
                  <a:lnTo>
                    <a:pt x="183789" y="15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3405"/>
            <p:cNvSpPr/>
            <p:nvPr>
              <p:custDataLst>
                <p:tags r:id="rId33"/>
              </p:custDataLst>
            </p:nvPr>
          </p:nvSpPr>
          <p:spPr>
            <a:xfrm>
              <a:off x="7338111" y="6356350"/>
              <a:ext cx="8840" cy="158751"/>
            </a:xfrm>
            <a:custGeom>
              <a:avLst/>
              <a:gdLst/>
              <a:ahLst/>
              <a:cxnLst/>
              <a:rect l="0" t="0" r="0" b="0"/>
              <a:pathLst>
                <a:path w="8840" h="158751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0" y="15580"/>
                  </a:lnTo>
                  <a:lnTo>
                    <a:pt x="1673" y="60525"/>
                  </a:lnTo>
                  <a:lnTo>
                    <a:pt x="2326" y="105246"/>
                  </a:lnTo>
                  <a:lnTo>
                    <a:pt x="7941" y="150330"/>
                  </a:lnTo>
                  <a:lnTo>
                    <a:pt x="883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3406"/>
            <p:cNvSpPr/>
            <p:nvPr>
              <p:custDataLst>
                <p:tags r:id="rId34"/>
              </p:custDataLst>
            </p:nvPr>
          </p:nvSpPr>
          <p:spPr>
            <a:xfrm>
              <a:off x="7254391" y="6433772"/>
              <a:ext cx="137010" cy="17829"/>
            </a:xfrm>
            <a:custGeom>
              <a:avLst/>
              <a:gdLst/>
              <a:ahLst/>
              <a:cxnLst/>
              <a:rect l="0" t="0" r="0" b="0"/>
              <a:pathLst>
                <a:path w="137010" h="17829">
                  <a:moveTo>
                    <a:pt x="3659" y="17828"/>
                  </a:moveTo>
                  <a:lnTo>
                    <a:pt x="3659" y="17828"/>
                  </a:lnTo>
                  <a:lnTo>
                    <a:pt x="288" y="17826"/>
                  </a:lnTo>
                  <a:lnTo>
                    <a:pt x="0" y="17123"/>
                  </a:lnTo>
                  <a:lnTo>
                    <a:pt x="1563" y="14457"/>
                  </a:lnTo>
                  <a:lnTo>
                    <a:pt x="32894" y="4963"/>
                  </a:lnTo>
                  <a:lnTo>
                    <a:pt x="78892" y="0"/>
                  </a:lnTo>
                  <a:lnTo>
                    <a:pt x="121870" y="3384"/>
                  </a:lnTo>
                  <a:lnTo>
                    <a:pt x="137009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3407"/>
            <p:cNvSpPr/>
            <p:nvPr>
              <p:custDataLst>
                <p:tags r:id="rId35"/>
              </p:custDataLst>
            </p:nvPr>
          </p:nvSpPr>
          <p:spPr>
            <a:xfrm>
              <a:off x="6981341" y="6230332"/>
              <a:ext cx="168760" cy="18069"/>
            </a:xfrm>
            <a:custGeom>
              <a:avLst/>
              <a:gdLst/>
              <a:ahLst/>
              <a:cxnLst/>
              <a:rect l="0" t="0" r="0" b="0"/>
              <a:pathLst>
                <a:path w="168760" h="18069">
                  <a:moveTo>
                    <a:pt x="3659" y="18068"/>
                  </a:moveTo>
                  <a:lnTo>
                    <a:pt x="3659" y="18068"/>
                  </a:lnTo>
                  <a:lnTo>
                    <a:pt x="288" y="14697"/>
                  </a:lnTo>
                  <a:lnTo>
                    <a:pt x="0" y="12998"/>
                  </a:lnTo>
                  <a:lnTo>
                    <a:pt x="514" y="11161"/>
                  </a:lnTo>
                  <a:lnTo>
                    <a:pt x="1563" y="9229"/>
                  </a:lnTo>
                  <a:lnTo>
                    <a:pt x="8372" y="7084"/>
                  </a:lnTo>
                  <a:lnTo>
                    <a:pt x="43474" y="2336"/>
                  </a:lnTo>
                  <a:lnTo>
                    <a:pt x="87109" y="0"/>
                  </a:lnTo>
                  <a:lnTo>
                    <a:pt x="119300" y="1336"/>
                  </a:lnTo>
                  <a:lnTo>
                    <a:pt x="168759" y="5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3408"/>
            <p:cNvSpPr/>
            <p:nvPr>
              <p:custDataLst>
                <p:tags r:id="rId36"/>
              </p:custDataLst>
            </p:nvPr>
          </p:nvSpPr>
          <p:spPr>
            <a:xfrm>
              <a:off x="6731000" y="645795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69850" y="0"/>
                  </a:moveTo>
                  <a:lnTo>
                    <a:pt x="69850" y="0"/>
                  </a:lnTo>
                  <a:lnTo>
                    <a:pt x="31255" y="455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3409"/>
            <p:cNvSpPr/>
            <p:nvPr>
              <p:custDataLst>
                <p:tags r:id="rId37"/>
              </p:custDataLst>
            </p:nvPr>
          </p:nvSpPr>
          <p:spPr>
            <a:xfrm>
              <a:off x="6428893" y="6485338"/>
              <a:ext cx="123195" cy="97170"/>
            </a:xfrm>
            <a:custGeom>
              <a:avLst/>
              <a:gdLst/>
              <a:ahLst/>
              <a:cxnLst/>
              <a:rect l="0" t="0" r="0" b="0"/>
              <a:pathLst>
                <a:path w="123195" h="97170">
                  <a:moveTo>
                    <a:pt x="3657" y="17062"/>
                  </a:moveTo>
                  <a:lnTo>
                    <a:pt x="3657" y="17062"/>
                  </a:lnTo>
                  <a:lnTo>
                    <a:pt x="3655" y="20432"/>
                  </a:lnTo>
                  <a:lnTo>
                    <a:pt x="0" y="33667"/>
                  </a:lnTo>
                  <a:lnTo>
                    <a:pt x="6844" y="77343"/>
                  </a:lnTo>
                  <a:lnTo>
                    <a:pt x="9729" y="97006"/>
                  </a:lnTo>
                  <a:lnTo>
                    <a:pt x="9823" y="97169"/>
                  </a:lnTo>
                  <a:lnTo>
                    <a:pt x="9924" y="95468"/>
                  </a:lnTo>
                  <a:lnTo>
                    <a:pt x="26608" y="56520"/>
                  </a:lnTo>
                  <a:lnTo>
                    <a:pt x="48228" y="16213"/>
                  </a:lnTo>
                  <a:lnTo>
                    <a:pt x="57333" y="7746"/>
                  </a:lnTo>
                  <a:lnTo>
                    <a:pt x="69141" y="2339"/>
                  </a:lnTo>
                  <a:lnTo>
                    <a:pt x="90950" y="0"/>
                  </a:lnTo>
                  <a:lnTo>
                    <a:pt x="104543" y="1953"/>
                  </a:lnTo>
                  <a:lnTo>
                    <a:pt x="109720" y="4872"/>
                  </a:lnTo>
                  <a:lnTo>
                    <a:pt x="117353" y="13761"/>
                  </a:lnTo>
                  <a:lnTo>
                    <a:pt x="121216" y="26647"/>
                  </a:lnTo>
                  <a:lnTo>
                    <a:pt x="123194" y="64760"/>
                  </a:lnTo>
                  <a:lnTo>
                    <a:pt x="117957" y="86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3410"/>
            <p:cNvSpPr/>
            <p:nvPr>
              <p:custDataLst>
                <p:tags r:id="rId38"/>
              </p:custDataLst>
            </p:nvPr>
          </p:nvSpPr>
          <p:spPr>
            <a:xfrm>
              <a:off x="6337300" y="6419850"/>
              <a:ext cx="196851" cy="188000"/>
            </a:xfrm>
            <a:custGeom>
              <a:avLst/>
              <a:gdLst/>
              <a:ahLst/>
              <a:cxnLst/>
              <a:rect l="0" t="0" r="0" b="0"/>
              <a:pathLst>
                <a:path w="196851" h="188000">
                  <a:moveTo>
                    <a:pt x="0" y="76200"/>
                  </a:moveTo>
                  <a:lnTo>
                    <a:pt x="0" y="76200"/>
                  </a:lnTo>
                  <a:lnTo>
                    <a:pt x="3371" y="79571"/>
                  </a:lnTo>
                  <a:lnTo>
                    <a:pt x="5026" y="84988"/>
                  </a:lnTo>
                  <a:lnTo>
                    <a:pt x="7173" y="93511"/>
                  </a:lnTo>
                  <a:lnTo>
                    <a:pt x="27320" y="136744"/>
                  </a:lnTo>
                  <a:lnTo>
                    <a:pt x="45992" y="182058"/>
                  </a:lnTo>
                  <a:lnTo>
                    <a:pt x="49375" y="187999"/>
                  </a:lnTo>
                  <a:lnTo>
                    <a:pt x="50555" y="187421"/>
                  </a:lnTo>
                  <a:lnTo>
                    <a:pt x="53749" y="183017"/>
                  </a:lnTo>
                  <a:lnTo>
                    <a:pt x="51676" y="142067"/>
                  </a:lnTo>
                  <a:lnTo>
                    <a:pt x="50972" y="101205"/>
                  </a:lnTo>
                  <a:lnTo>
                    <a:pt x="45348" y="61043"/>
                  </a:lnTo>
                  <a:lnTo>
                    <a:pt x="50494" y="49709"/>
                  </a:lnTo>
                  <a:lnTo>
                    <a:pt x="60542" y="38321"/>
                  </a:lnTo>
                  <a:lnTo>
                    <a:pt x="84182" y="23976"/>
                  </a:lnTo>
                  <a:lnTo>
                    <a:pt x="121526" y="11494"/>
                  </a:lnTo>
                  <a:lnTo>
                    <a:pt x="161047" y="3719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3411"/>
            <p:cNvSpPr/>
            <p:nvPr>
              <p:custDataLst>
                <p:tags r:id="rId39"/>
              </p:custDataLst>
            </p:nvPr>
          </p:nvSpPr>
          <p:spPr>
            <a:xfrm>
              <a:off x="6318248" y="6369334"/>
              <a:ext cx="215903" cy="12417"/>
            </a:xfrm>
            <a:custGeom>
              <a:avLst/>
              <a:gdLst/>
              <a:ahLst/>
              <a:cxnLst/>
              <a:rect l="0" t="0" r="0" b="0"/>
              <a:pathLst>
                <a:path w="215903" h="12417">
                  <a:moveTo>
                    <a:pt x="2" y="12416"/>
                  </a:moveTo>
                  <a:lnTo>
                    <a:pt x="2" y="12416"/>
                  </a:lnTo>
                  <a:lnTo>
                    <a:pt x="0" y="9045"/>
                  </a:lnTo>
                  <a:lnTo>
                    <a:pt x="1413" y="8052"/>
                  </a:lnTo>
                  <a:lnTo>
                    <a:pt x="38284" y="1876"/>
                  </a:lnTo>
                  <a:lnTo>
                    <a:pt x="78765" y="355"/>
                  </a:lnTo>
                  <a:lnTo>
                    <a:pt x="114970" y="0"/>
                  </a:lnTo>
                  <a:lnTo>
                    <a:pt x="161537" y="3171"/>
                  </a:lnTo>
                  <a:lnTo>
                    <a:pt x="215902" y="12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3412"/>
            <p:cNvSpPr/>
            <p:nvPr>
              <p:custDataLst>
                <p:tags r:id="rId40"/>
              </p:custDataLst>
            </p:nvPr>
          </p:nvSpPr>
          <p:spPr>
            <a:xfrm>
              <a:off x="6341021" y="6205524"/>
              <a:ext cx="224880" cy="86585"/>
            </a:xfrm>
            <a:custGeom>
              <a:avLst/>
              <a:gdLst/>
              <a:ahLst/>
              <a:cxnLst/>
              <a:rect l="0" t="0" r="0" b="0"/>
              <a:pathLst>
                <a:path w="224880" h="86585">
                  <a:moveTo>
                    <a:pt x="78829" y="23826"/>
                  </a:moveTo>
                  <a:lnTo>
                    <a:pt x="78829" y="23826"/>
                  </a:lnTo>
                  <a:lnTo>
                    <a:pt x="64081" y="49555"/>
                  </a:lnTo>
                  <a:lnTo>
                    <a:pt x="36377" y="78878"/>
                  </a:lnTo>
                  <a:lnTo>
                    <a:pt x="27975" y="83572"/>
                  </a:lnTo>
                  <a:lnTo>
                    <a:pt x="11085" y="86584"/>
                  </a:lnTo>
                  <a:lnTo>
                    <a:pt x="8266" y="85420"/>
                  </a:lnTo>
                  <a:lnTo>
                    <a:pt x="6387" y="83235"/>
                  </a:lnTo>
                  <a:lnTo>
                    <a:pt x="0" y="66213"/>
                  </a:lnTo>
                  <a:lnTo>
                    <a:pt x="1696" y="52778"/>
                  </a:lnTo>
                  <a:lnTo>
                    <a:pt x="7153" y="38810"/>
                  </a:lnTo>
                  <a:lnTo>
                    <a:pt x="14282" y="27898"/>
                  </a:lnTo>
                  <a:lnTo>
                    <a:pt x="27798" y="20227"/>
                  </a:lnTo>
                  <a:lnTo>
                    <a:pt x="71964" y="9552"/>
                  </a:lnTo>
                  <a:lnTo>
                    <a:pt x="105176" y="5017"/>
                  </a:lnTo>
                  <a:lnTo>
                    <a:pt x="140633" y="1356"/>
                  </a:lnTo>
                  <a:lnTo>
                    <a:pt x="182982" y="0"/>
                  </a:lnTo>
                  <a:lnTo>
                    <a:pt x="224879" y="4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3413"/>
            <p:cNvSpPr/>
            <p:nvPr>
              <p:custDataLst>
                <p:tags r:id="rId41"/>
              </p:custDataLst>
            </p:nvPr>
          </p:nvSpPr>
          <p:spPr>
            <a:xfrm>
              <a:off x="6210300" y="6305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883"/>
                  </a:lnTo>
                  <a:lnTo>
                    <a:pt x="5645" y="5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3414"/>
            <p:cNvSpPr/>
            <p:nvPr>
              <p:custDataLst>
                <p:tags r:id="rId42"/>
              </p:custDataLst>
            </p:nvPr>
          </p:nvSpPr>
          <p:spPr>
            <a:xfrm>
              <a:off x="5951567" y="6300344"/>
              <a:ext cx="93423" cy="130921"/>
            </a:xfrm>
            <a:custGeom>
              <a:avLst/>
              <a:gdLst/>
              <a:ahLst/>
              <a:cxnLst/>
              <a:rect l="0" t="0" r="0" b="0"/>
              <a:pathLst>
                <a:path w="93423" h="130921">
                  <a:moveTo>
                    <a:pt x="74583" y="11556"/>
                  </a:moveTo>
                  <a:lnTo>
                    <a:pt x="74583" y="11556"/>
                  </a:lnTo>
                  <a:lnTo>
                    <a:pt x="74583" y="8185"/>
                  </a:lnTo>
                  <a:lnTo>
                    <a:pt x="72701" y="4649"/>
                  </a:lnTo>
                  <a:lnTo>
                    <a:pt x="71212" y="2717"/>
                  </a:lnTo>
                  <a:lnTo>
                    <a:pt x="65794" y="572"/>
                  </a:lnTo>
                  <a:lnTo>
                    <a:pt x="62374" y="0"/>
                  </a:lnTo>
                  <a:lnTo>
                    <a:pt x="56692" y="1245"/>
                  </a:lnTo>
                  <a:lnTo>
                    <a:pt x="51814" y="3446"/>
                  </a:lnTo>
                  <a:lnTo>
                    <a:pt x="47295" y="4423"/>
                  </a:lnTo>
                  <a:lnTo>
                    <a:pt x="3838" y="32672"/>
                  </a:lnTo>
                  <a:lnTo>
                    <a:pt x="808" y="36933"/>
                  </a:lnTo>
                  <a:lnTo>
                    <a:pt x="0" y="39057"/>
                  </a:lnTo>
                  <a:lnTo>
                    <a:pt x="983" y="45181"/>
                  </a:lnTo>
                  <a:lnTo>
                    <a:pt x="2232" y="48789"/>
                  </a:lnTo>
                  <a:lnTo>
                    <a:pt x="7385" y="54680"/>
                  </a:lnTo>
                  <a:lnTo>
                    <a:pt x="21885" y="65709"/>
                  </a:lnTo>
                  <a:lnTo>
                    <a:pt x="36944" y="68114"/>
                  </a:lnTo>
                  <a:lnTo>
                    <a:pt x="50136" y="68589"/>
                  </a:lnTo>
                  <a:lnTo>
                    <a:pt x="55016" y="66773"/>
                  </a:lnTo>
                  <a:lnTo>
                    <a:pt x="59536" y="64318"/>
                  </a:lnTo>
                  <a:lnTo>
                    <a:pt x="63898" y="63228"/>
                  </a:lnTo>
                  <a:lnTo>
                    <a:pt x="73690" y="65986"/>
                  </a:lnTo>
                  <a:lnTo>
                    <a:pt x="85529" y="71271"/>
                  </a:lnTo>
                  <a:lnTo>
                    <a:pt x="88230" y="73944"/>
                  </a:lnTo>
                  <a:lnTo>
                    <a:pt x="91232" y="80676"/>
                  </a:lnTo>
                  <a:lnTo>
                    <a:pt x="93422" y="104811"/>
                  </a:lnTo>
                  <a:lnTo>
                    <a:pt x="91658" y="111327"/>
                  </a:lnTo>
                  <a:lnTo>
                    <a:pt x="90199" y="114054"/>
                  </a:lnTo>
                  <a:lnTo>
                    <a:pt x="81406" y="121262"/>
                  </a:lnTo>
                  <a:lnTo>
                    <a:pt x="65791" y="129312"/>
                  </a:lnTo>
                  <a:lnTo>
                    <a:pt x="57505" y="130920"/>
                  </a:lnTo>
                  <a:lnTo>
                    <a:pt x="53320" y="129938"/>
                  </a:lnTo>
                  <a:lnTo>
                    <a:pt x="23783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3415"/>
            <p:cNvSpPr/>
            <p:nvPr>
              <p:custDataLst>
                <p:tags r:id="rId43"/>
              </p:custDataLst>
            </p:nvPr>
          </p:nvSpPr>
          <p:spPr>
            <a:xfrm>
              <a:off x="5835650" y="6344012"/>
              <a:ext cx="107951" cy="101138"/>
            </a:xfrm>
            <a:custGeom>
              <a:avLst/>
              <a:gdLst/>
              <a:ahLst/>
              <a:cxnLst/>
              <a:rect l="0" t="0" r="0" b="0"/>
              <a:pathLst>
                <a:path w="107951" h="101138">
                  <a:moveTo>
                    <a:pt x="0" y="18688"/>
                  </a:moveTo>
                  <a:lnTo>
                    <a:pt x="0" y="18688"/>
                  </a:lnTo>
                  <a:lnTo>
                    <a:pt x="0" y="9849"/>
                  </a:lnTo>
                  <a:lnTo>
                    <a:pt x="1411" y="7856"/>
                  </a:lnTo>
                  <a:lnTo>
                    <a:pt x="6741" y="3761"/>
                  </a:lnTo>
                  <a:lnTo>
                    <a:pt x="13814" y="1471"/>
                  </a:lnTo>
                  <a:lnTo>
                    <a:pt x="29854" y="0"/>
                  </a:lnTo>
                  <a:lnTo>
                    <a:pt x="45770" y="3116"/>
                  </a:lnTo>
                  <a:lnTo>
                    <a:pt x="49562" y="5484"/>
                  </a:lnTo>
                  <a:lnTo>
                    <a:pt x="52092" y="8475"/>
                  </a:lnTo>
                  <a:lnTo>
                    <a:pt x="54902" y="16265"/>
                  </a:lnTo>
                  <a:lnTo>
                    <a:pt x="56151" y="26784"/>
                  </a:lnTo>
                  <a:lnTo>
                    <a:pt x="50112" y="47977"/>
                  </a:lnTo>
                  <a:lnTo>
                    <a:pt x="30874" y="90471"/>
                  </a:lnTo>
                  <a:lnTo>
                    <a:pt x="29049" y="91944"/>
                  </a:lnTo>
                  <a:lnTo>
                    <a:pt x="27022" y="95460"/>
                  </a:lnTo>
                  <a:lnTo>
                    <a:pt x="26481" y="97386"/>
                  </a:lnTo>
                  <a:lnTo>
                    <a:pt x="26825" y="98669"/>
                  </a:lnTo>
                  <a:lnTo>
                    <a:pt x="27762" y="99526"/>
                  </a:lnTo>
                  <a:lnTo>
                    <a:pt x="29090" y="100097"/>
                  </a:lnTo>
                  <a:lnTo>
                    <a:pt x="52564" y="101137"/>
                  </a:lnTo>
                  <a:lnTo>
                    <a:pt x="97601" y="95469"/>
                  </a:lnTo>
                  <a:lnTo>
                    <a:pt x="107950" y="9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3416"/>
            <p:cNvSpPr/>
            <p:nvPr>
              <p:custDataLst>
                <p:tags r:id="rId44"/>
              </p:custDataLst>
            </p:nvPr>
          </p:nvSpPr>
          <p:spPr>
            <a:xfrm>
              <a:off x="5681168" y="6337562"/>
              <a:ext cx="104616" cy="112282"/>
            </a:xfrm>
            <a:custGeom>
              <a:avLst/>
              <a:gdLst/>
              <a:ahLst/>
              <a:cxnLst/>
              <a:rect l="0" t="0" r="0" b="0"/>
              <a:pathLst>
                <a:path w="104616" h="112282">
                  <a:moveTo>
                    <a:pt x="46532" y="6088"/>
                  </a:moveTo>
                  <a:lnTo>
                    <a:pt x="46532" y="6088"/>
                  </a:lnTo>
                  <a:lnTo>
                    <a:pt x="41065" y="621"/>
                  </a:lnTo>
                  <a:lnTo>
                    <a:pt x="37072" y="0"/>
                  </a:lnTo>
                  <a:lnTo>
                    <a:pt x="35287" y="1324"/>
                  </a:lnTo>
                  <a:lnTo>
                    <a:pt x="10151" y="38436"/>
                  </a:lnTo>
                  <a:lnTo>
                    <a:pt x="1101" y="60437"/>
                  </a:lnTo>
                  <a:lnTo>
                    <a:pt x="0" y="74693"/>
                  </a:lnTo>
                  <a:lnTo>
                    <a:pt x="2568" y="87380"/>
                  </a:lnTo>
                  <a:lnTo>
                    <a:pt x="8413" y="97721"/>
                  </a:lnTo>
                  <a:lnTo>
                    <a:pt x="17596" y="105140"/>
                  </a:lnTo>
                  <a:lnTo>
                    <a:pt x="29438" y="110083"/>
                  </a:lnTo>
                  <a:lnTo>
                    <a:pt x="44109" y="112281"/>
                  </a:lnTo>
                  <a:lnTo>
                    <a:pt x="68235" y="106775"/>
                  </a:lnTo>
                  <a:lnTo>
                    <a:pt x="89887" y="92836"/>
                  </a:lnTo>
                  <a:lnTo>
                    <a:pt x="99432" y="79450"/>
                  </a:lnTo>
                  <a:lnTo>
                    <a:pt x="104615" y="65504"/>
                  </a:lnTo>
                  <a:lnTo>
                    <a:pt x="104567" y="54603"/>
                  </a:lnTo>
                  <a:lnTo>
                    <a:pt x="100573" y="40531"/>
                  </a:lnTo>
                  <a:lnTo>
                    <a:pt x="97377" y="37517"/>
                  </a:lnTo>
                  <a:lnTo>
                    <a:pt x="84174" y="33274"/>
                  </a:lnTo>
                  <a:lnTo>
                    <a:pt x="65582" y="3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3417"/>
            <p:cNvSpPr/>
            <p:nvPr>
              <p:custDataLst>
                <p:tags r:id="rId45"/>
              </p:custDataLst>
            </p:nvPr>
          </p:nvSpPr>
          <p:spPr>
            <a:xfrm>
              <a:off x="5638800" y="6375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3418"/>
            <p:cNvSpPr/>
            <p:nvPr>
              <p:custDataLst>
                <p:tags r:id="rId46"/>
              </p:custDataLst>
            </p:nvPr>
          </p:nvSpPr>
          <p:spPr>
            <a:xfrm>
              <a:off x="5513391" y="6330950"/>
              <a:ext cx="60827" cy="99177"/>
            </a:xfrm>
            <a:custGeom>
              <a:avLst/>
              <a:gdLst/>
              <a:ahLst/>
              <a:cxnLst/>
              <a:rect l="0" t="0" r="0" b="0"/>
              <a:pathLst>
                <a:path w="60827" h="99177">
                  <a:moveTo>
                    <a:pt x="42859" y="25400"/>
                  </a:moveTo>
                  <a:lnTo>
                    <a:pt x="42859" y="25400"/>
                  </a:lnTo>
                  <a:lnTo>
                    <a:pt x="42859" y="22029"/>
                  </a:lnTo>
                  <a:lnTo>
                    <a:pt x="40977" y="18493"/>
                  </a:lnTo>
                  <a:lnTo>
                    <a:pt x="37392" y="13843"/>
                  </a:lnTo>
                  <a:lnTo>
                    <a:pt x="36770" y="9668"/>
                  </a:lnTo>
                  <a:lnTo>
                    <a:pt x="35978" y="8562"/>
                  </a:lnTo>
                  <a:lnTo>
                    <a:pt x="34744" y="7824"/>
                  </a:lnTo>
                  <a:lnTo>
                    <a:pt x="33215" y="7332"/>
                  </a:lnTo>
                  <a:lnTo>
                    <a:pt x="31491" y="7712"/>
                  </a:lnTo>
                  <a:lnTo>
                    <a:pt x="27693" y="10013"/>
                  </a:lnTo>
                  <a:lnTo>
                    <a:pt x="15143" y="22309"/>
                  </a:lnTo>
                  <a:lnTo>
                    <a:pt x="5136" y="40207"/>
                  </a:lnTo>
                  <a:lnTo>
                    <a:pt x="1399" y="52443"/>
                  </a:lnTo>
                  <a:lnTo>
                    <a:pt x="0" y="73080"/>
                  </a:lnTo>
                  <a:lnTo>
                    <a:pt x="5492" y="89329"/>
                  </a:lnTo>
                  <a:lnTo>
                    <a:pt x="9318" y="96146"/>
                  </a:lnTo>
                  <a:lnTo>
                    <a:pt x="13370" y="99176"/>
                  </a:lnTo>
                  <a:lnTo>
                    <a:pt x="21286" y="98641"/>
                  </a:lnTo>
                  <a:lnTo>
                    <a:pt x="30449" y="96052"/>
                  </a:lnTo>
                  <a:lnTo>
                    <a:pt x="47827" y="86610"/>
                  </a:lnTo>
                  <a:lnTo>
                    <a:pt x="50404" y="83844"/>
                  </a:lnTo>
                  <a:lnTo>
                    <a:pt x="58251" y="61859"/>
                  </a:lnTo>
                  <a:lnTo>
                    <a:pt x="60826" y="40593"/>
                  </a:lnTo>
                  <a:lnTo>
                    <a:pt x="58217" y="19789"/>
                  </a:lnTo>
                  <a:lnTo>
                    <a:pt x="50324" y="2062"/>
                  </a:lnTo>
                  <a:lnTo>
                    <a:pt x="49247" y="1375"/>
                  </a:lnTo>
                  <a:lnTo>
                    <a:pt x="42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3419"/>
            <p:cNvSpPr/>
            <p:nvPr>
              <p:custDataLst>
                <p:tags r:id="rId47"/>
              </p:custDataLst>
            </p:nvPr>
          </p:nvSpPr>
          <p:spPr>
            <a:xfrm>
              <a:off x="5207261" y="6172210"/>
              <a:ext cx="279140" cy="158741"/>
            </a:xfrm>
            <a:custGeom>
              <a:avLst/>
              <a:gdLst/>
              <a:ahLst/>
              <a:cxnLst/>
              <a:rect l="0" t="0" r="0" b="0"/>
              <a:pathLst>
                <a:path w="279140" h="158741">
                  <a:moveTo>
                    <a:pt x="6089" y="12690"/>
                  </a:moveTo>
                  <a:lnTo>
                    <a:pt x="6089" y="12690"/>
                  </a:lnTo>
                  <a:lnTo>
                    <a:pt x="622" y="12688"/>
                  </a:lnTo>
                  <a:lnTo>
                    <a:pt x="327" y="11985"/>
                  </a:lnTo>
                  <a:lnTo>
                    <a:pt x="0" y="9319"/>
                  </a:lnTo>
                  <a:lnTo>
                    <a:pt x="1325" y="8326"/>
                  </a:lnTo>
                  <a:lnTo>
                    <a:pt x="10636" y="6928"/>
                  </a:lnTo>
                  <a:lnTo>
                    <a:pt x="54727" y="2027"/>
                  </a:lnTo>
                  <a:lnTo>
                    <a:pt x="97280" y="392"/>
                  </a:lnTo>
                  <a:lnTo>
                    <a:pt x="142871" y="69"/>
                  </a:lnTo>
                  <a:lnTo>
                    <a:pt x="185813" y="0"/>
                  </a:lnTo>
                  <a:lnTo>
                    <a:pt x="196739" y="700"/>
                  </a:lnTo>
                  <a:lnTo>
                    <a:pt x="206298" y="3363"/>
                  </a:lnTo>
                  <a:lnTo>
                    <a:pt x="209412" y="5061"/>
                  </a:lnTo>
                  <a:lnTo>
                    <a:pt x="211488" y="6900"/>
                  </a:lnTo>
                  <a:lnTo>
                    <a:pt x="212871" y="8829"/>
                  </a:lnTo>
                  <a:lnTo>
                    <a:pt x="212383" y="12233"/>
                  </a:lnTo>
                  <a:lnTo>
                    <a:pt x="208077" y="21659"/>
                  </a:lnTo>
                  <a:lnTo>
                    <a:pt x="173504" y="60741"/>
                  </a:lnTo>
                  <a:lnTo>
                    <a:pt x="127810" y="96759"/>
                  </a:lnTo>
                  <a:lnTo>
                    <a:pt x="84822" y="130477"/>
                  </a:lnTo>
                  <a:lnTo>
                    <a:pt x="76360" y="136301"/>
                  </a:lnTo>
                  <a:lnTo>
                    <a:pt x="70890" y="142842"/>
                  </a:lnTo>
                  <a:lnTo>
                    <a:pt x="63339" y="146001"/>
                  </a:lnTo>
                  <a:lnTo>
                    <a:pt x="104669" y="146038"/>
                  </a:lnTo>
                  <a:lnTo>
                    <a:pt x="147701" y="149411"/>
                  </a:lnTo>
                  <a:lnTo>
                    <a:pt x="187826" y="151507"/>
                  </a:lnTo>
                  <a:lnTo>
                    <a:pt x="227625" y="155500"/>
                  </a:lnTo>
                  <a:lnTo>
                    <a:pt x="279139" y="15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3420"/>
            <p:cNvSpPr/>
            <p:nvPr>
              <p:custDataLst>
                <p:tags r:id="rId48"/>
              </p:custDataLst>
            </p:nvPr>
          </p:nvSpPr>
          <p:spPr>
            <a:xfrm>
              <a:off x="4914900" y="63309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2633" y="0"/>
                  </a:lnTo>
                  <a:lnTo>
                    <a:pt x="83027" y="0"/>
                  </a:lnTo>
                  <a:lnTo>
                    <a:pt x="128348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3421"/>
            <p:cNvSpPr/>
            <p:nvPr>
              <p:custDataLst>
                <p:tags r:id="rId49"/>
              </p:custDataLst>
            </p:nvPr>
          </p:nvSpPr>
          <p:spPr>
            <a:xfrm>
              <a:off x="4619142" y="6083300"/>
              <a:ext cx="238609" cy="1"/>
            </a:xfrm>
            <a:custGeom>
              <a:avLst/>
              <a:gdLst/>
              <a:ahLst/>
              <a:cxnLst/>
              <a:rect l="0" t="0" r="0" b="0"/>
              <a:pathLst>
                <a:path w="23860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41125" y="0"/>
                  </a:lnTo>
                  <a:lnTo>
                    <a:pt x="84922" y="0"/>
                  </a:lnTo>
                  <a:lnTo>
                    <a:pt x="117151" y="0"/>
                  </a:lnTo>
                  <a:lnTo>
                    <a:pt x="163658" y="0"/>
                  </a:lnTo>
                  <a:lnTo>
                    <a:pt x="208718" y="0"/>
                  </a:lnTo>
                  <a:lnTo>
                    <a:pt x="238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3422"/>
            <p:cNvSpPr/>
            <p:nvPr>
              <p:custDataLst>
                <p:tags r:id="rId50"/>
              </p:custDataLst>
            </p:nvPr>
          </p:nvSpPr>
          <p:spPr>
            <a:xfrm>
              <a:off x="4656276" y="6203948"/>
              <a:ext cx="118925" cy="228603"/>
            </a:xfrm>
            <a:custGeom>
              <a:avLst/>
              <a:gdLst/>
              <a:ahLst/>
              <a:cxnLst/>
              <a:rect l="0" t="0" r="0" b="0"/>
              <a:pathLst>
                <a:path w="118925" h="228603">
                  <a:moveTo>
                    <a:pt x="118924" y="2"/>
                  </a:moveTo>
                  <a:lnTo>
                    <a:pt x="118924" y="2"/>
                  </a:lnTo>
                  <a:lnTo>
                    <a:pt x="110085" y="0"/>
                  </a:lnTo>
                  <a:lnTo>
                    <a:pt x="100626" y="3373"/>
                  </a:lnTo>
                  <a:lnTo>
                    <a:pt x="88887" y="15582"/>
                  </a:lnTo>
                  <a:lnTo>
                    <a:pt x="72277" y="40787"/>
                  </a:lnTo>
                  <a:lnTo>
                    <a:pt x="53526" y="84336"/>
                  </a:lnTo>
                  <a:lnTo>
                    <a:pt x="35812" y="123063"/>
                  </a:lnTo>
                  <a:lnTo>
                    <a:pt x="19039" y="162053"/>
                  </a:lnTo>
                  <a:lnTo>
                    <a:pt x="2158" y="206772"/>
                  </a:lnTo>
                  <a:lnTo>
                    <a:pt x="0" y="217959"/>
                  </a:lnTo>
                  <a:lnTo>
                    <a:pt x="130" y="221506"/>
                  </a:lnTo>
                  <a:lnTo>
                    <a:pt x="923" y="223872"/>
                  </a:lnTo>
                  <a:lnTo>
                    <a:pt x="4624" y="228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3423"/>
            <p:cNvSpPr/>
            <p:nvPr>
              <p:custDataLst>
                <p:tags r:id="rId51"/>
              </p:custDataLst>
            </p:nvPr>
          </p:nvSpPr>
          <p:spPr>
            <a:xfrm>
              <a:off x="4584700" y="6165850"/>
              <a:ext cx="177801" cy="234951"/>
            </a:xfrm>
            <a:custGeom>
              <a:avLst/>
              <a:gdLst/>
              <a:ahLst/>
              <a:cxnLst/>
              <a:rect l="0" t="0" r="0" b="0"/>
              <a:pathLst>
                <a:path w="177801" h="234951">
                  <a:moveTo>
                    <a:pt x="0" y="0"/>
                  </a:moveTo>
                  <a:lnTo>
                    <a:pt x="0" y="0"/>
                  </a:lnTo>
                  <a:lnTo>
                    <a:pt x="31982" y="47563"/>
                  </a:lnTo>
                  <a:lnTo>
                    <a:pt x="57610" y="86843"/>
                  </a:lnTo>
                  <a:lnTo>
                    <a:pt x="84175" y="129761"/>
                  </a:lnTo>
                  <a:lnTo>
                    <a:pt x="109921" y="170387"/>
                  </a:lnTo>
                  <a:lnTo>
                    <a:pt x="148618" y="217232"/>
                  </a:lnTo>
                  <a:lnTo>
                    <a:pt x="159185" y="227075"/>
                  </a:lnTo>
                  <a:lnTo>
                    <a:pt x="1778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3424"/>
            <p:cNvSpPr/>
            <p:nvPr>
              <p:custDataLst>
                <p:tags r:id="rId52"/>
              </p:custDataLst>
            </p:nvPr>
          </p:nvSpPr>
          <p:spPr>
            <a:xfrm>
              <a:off x="4394655" y="6116350"/>
              <a:ext cx="113846" cy="297151"/>
            </a:xfrm>
            <a:custGeom>
              <a:avLst/>
              <a:gdLst/>
              <a:ahLst/>
              <a:cxnLst/>
              <a:rect l="0" t="0" r="0" b="0"/>
              <a:pathLst>
                <a:path w="113846" h="297151">
                  <a:moveTo>
                    <a:pt x="107495" y="24100"/>
                  </a:moveTo>
                  <a:lnTo>
                    <a:pt x="107495" y="24100"/>
                  </a:lnTo>
                  <a:lnTo>
                    <a:pt x="107495" y="17359"/>
                  </a:lnTo>
                  <a:lnTo>
                    <a:pt x="105613" y="12167"/>
                  </a:lnTo>
                  <a:lnTo>
                    <a:pt x="95939" y="0"/>
                  </a:lnTo>
                  <a:lnTo>
                    <a:pt x="91541" y="3039"/>
                  </a:lnTo>
                  <a:lnTo>
                    <a:pt x="58438" y="43941"/>
                  </a:lnTo>
                  <a:lnTo>
                    <a:pt x="31812" y="85247"/>
                  </a:lnTo>
                  <a:lnTo>
                    <a:pt x="16003" y="117599"/>
                  </a:lnTo>
                  <a:lnTo>
                    <a:pt x="4272" y="153144"/>
                  </a:lnTo>
                  <a:lnTo>
                    <a:pt x="0" y="188227"/>
                  </a:lnTo>
                  <a:lnTo>
                    <a:pt x="3443" y="234067"/>
                  </a:lnTo>
                  <a:lnTo>
                    <a:pt x="6377" y="246628"/>
                  </a:lnTo>
                  <a:lnTo>
                    <a:pt x="19043" y="268111"/>
                  </a:lnTo>
                  <a:lnTo>
                    <a:pt x="36434" y="284949"/>
                  </a:lnTo>
                  <a:lnTo>
                    <a:pt x="55921" y="294785"/>
                  </a:lnTo>
                  <a:lnTo>
                    <a:pt x="113845" y="29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0" name="SMARTInkShape-Group665"/>
          <p:cNvGrpSpPr/>
          <p:nvPr/>
        </p:nvGrpSpPr>
        <p:grpSpPr>
          <a:xfrm>
            <a:off x="7035800" y="6324600"/>
            <a:ext cx="133351" cy="171451"/>
            <a:chOff x="7035800" y="6324600"/>
            <a:chExt cx="133351" cy="171451"/>
          </a:xfrm>
        </p:grpSpPr>
        <p:sp>
          <p:nvSpPr>
            <p:cNvPr id="1008" name="SMARTInkShape-3425"/>
            <p:cNvSpPr/>
            <p:nvPr>
              <p:custDataLst>
                <p:tags r:id="rId17"/>
              </p:custDataLst>
            </p:nvPr>
          </p:nvSpPr>
          <p:spPr>
            <a:xfrm>
              <a:off x="7073900" y="6346629"/>
              <a:ext cx="95251" cy="149422"/>
            </a:xfrm>
            <a:custGeom>
              <a:avLst/>
              <a:gdLst/>
              <a:ahLst/>
              <a:cxnLst/>
              <a:rect l="0" t="0" r="0" b="0"/>
              <a:pathLst>
                <a:path w="95251" h="149422">
                  <a:moveTo>
                    <a:pt x="95250" y="3371"/>
                  </a:moveTo>
                  <a:lnTo>
                    <a:pt x="95250" y="3371"/>
                  </a:lnTo>
                  <a:lnTo>
                    <a:pt x="91879" y="0"/>
                  </a:lnTo>
                  <a:lnTo>
                    <a:pt x="84579" y="226"/>
                  </a:lnTo>
                  <a:lnTo>
                    <a:pt x="79670" y="1273"/>
                  </a:lnTo>
                  <a:lnTo>
                    <a:pt x="70452" y="8082"/>
                  </a:lnTo>
                  <a:lnTo>
                    <a:pt x="49664" y="36444"/>
                  </a:lnTo>
                  <a:lnTo>
                    <a:pt x="30245" y="80381"/>
                  </a:lnTo>
                  <a:lnTo>
                    <a:pt x="12820" y="121881"/>
                  </a:lnTo>
                  <a:lnTo>
                    <a:pt x="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3426"/>
            <p:cNvSpPr/>
            <p:nvPr>
              <p:custDataLst>
                <p:tags r:id="rId18"/>
              </p:custDataLst>
            </p:nvPr>
          </p:nvSpPr>
          <p:spPr>
            <a:xfrm>
              <a:off x="7035800" y="6324600"/>
              <a:ext cx="101601" cy="171451"/>
            </a:xfrm>
            <a:custGeom>
              <a:avLst/>
              <a:gdLst/>
              <a:ahLst/>
              <a:cxnLst/>
              <a:rect l="0" t="0" r="0" b="0"/>
              <a:pathLst>
                <a:path w="101601" h="171451">
                  <a:moveTo>
                    <a:pt x="0" y="0"/>
                  </a:moveTo>
                  <a:lnTo>
                    <a:pt x="0" y="0"/>
                  </a:lnTo>
                  <a:lnTo>
                    <a:pt x="16605" y="43338"/>
                  </a:lnTo>
                  <a:lnTo>
                    <a:pt x="38871" y="88053"/>
                  </a:lnTo>
                  <a:lnTo>
                    <a:pt x="63652" y="131066"/>
                  </a:lnTo>
                  <a:lnTo>
                    <a:pt x="83860" y="161278"/>
                  </a:lnTo>
                  <a:lnTo>
                    <a:pt x="1016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1" name="SMARTInkShape-3427"/>
          <p:cNvSpPr/>
          <p:nvPr>
            <p:custDataLst>
              <p:tags r:id="rId14"/>
            </p:custDataLst>
          </p:nvPr>
        </p:nvSpPr>
        <p:spPr>
          <a:xfrm>
            <a:off x="6259120" y="911330"/>
            <a:ext cx="897981" cy="28471"/>
          </a:xfrm>
          <a:custGeom>
            <a:avLst/>
            <a:gdLst/>
            <a:ahLst/>
            <a:cxnLst/>
            <a:rect l="0" t="0" r="0" b="0"/>
            <a:pathLst>
              <a:path w="897981" h="28471">
                <a:moveTo>
                  <a:pt x="27380" y="15770"/>
                </a:moveTo>
                <a:lnTo>
                  <a:pt x="27380" y="15770"/>
                </a:lnTo>
                <a:lnTo>
                  <a:pt x="27380" y="12399"/>
                </a:lnTo>
                <a:lnTo>
                  <a:pt x="25499" y="8862"/>
                </a:lnTo>
                <a:lnTo>
                  <a:pt x="21292" y="3409"/>
                </a:lnTo>
                <a:lnTo>
                  <a:pt x="17423" y="3137"/>
                </a:lnTo>
                <a:lnTo>
                  <a:pt x="18957" y="3100"/>
                </a:lnTo>
                <a:lnTo>
                  <a:pt x="38652" y="6734"/>
                </a:lnTo>
                <a:lnTo>
                  <a:pt x="77208" y="4469"/>
                </a:lnTo>
                <a:lnTo>
                  <a:pt x="117965" y="3692"/>
                </a:lnTo>
                <a:lnTo>
                  <a:pt x="142803" y="4190"/>
                </a:lnTo>
                <a:lnTo>
                  <a:pt x="169945" y="5228"/>
                </a:lnTo>
                <a:lnTo>
                  <a:pt x="198623" y="6625"/>
                </a:lnTo>
                <a:lnTo>
                  <a:pt x="229737" y="7557"/>
                </a:lnTo>
                <a:lnTo>
                  <a:pt x="262473" y="8178"/>
                </a:lnTo>
                <a:lnTo>
                  <a:pt x="296291" y="8592"/>
                </a:lnTo>
                <a:lnTo>
                  <a:pt x="334360" y="8868"/>
                </a:lnTo>
                <a:lnTo>
                  <a:pt x="375261" y="9052"/>
                </a:lnTo>
                <a:lnTo>
                  <a:pt x="418051" y="9175"/>
                </a:lnTo>
                <a:lnTo>
                  <a:pt x="459982" y="8551"/>
                </a:lnTo>
                <a:lnTo>
                  <a:pt x="501343" y="7429"/>
                </a:lnTo>
                <a:lnTo>
                  <a:pt x="542322" y="5976"/>
                </a:lnTo>
                <a:lnTo>
                  <a:pt x="580930" y="5007"/>
                </a:lnTo>
                <a:lnTo>
                  <a:pt x="617958" y="4362"/>
                </a:lnTo>
                <a:lnTo>
                  <a:pt x="653932" y="3931"/>
                </a:lnTo>
                <a:lnTo>
                  <a:pt x="687087" y="3644"/>
                </a:lnTo>
                <a:lnTo>
                  <a:pt x="718363" y="3453"/>
                </a:lnTo>
                <a:lnTo>
                  <a:pt x="748385" y="3325"/>
                </a:lnTo>
                <a:lnTo>
                  <a:pt x="775455" y="3240"/>
                </a:lnTo>
                <a:lnTo>
                  <a:pt x="800558" y="3183"/>
                </a:lnTo>
                <a:lnTo>
                  <a:pt x="843737" y="3120"/>
                </a:lnTo>
                <a:lnTo>
                  <a:pt x="890794" y="4961"/>
                </a:lnTo>
                <a:lnTo>
                  <a:pt x="897247" y="6733"/>
                </a:lnTo>
                <a:lnTo>
                  <a:pt x="897980" y="6217"/>
                </a:lnTo>
                <a:lnTo>
                  <a:pt x="897764" y="5168"/>
                </a:lnTo>
                <a:lnTo>
                  <a:pt x="867119" y="3692"/>
                </a:lnTo>
                <a:lnTo>
                  <a:pt x="825813" y="3346"/>
                </a:lnTo>
                <a:lnTo>
                  <a:pt x="800968" y="3254"/>
                </a:lnTo>
                <a:lnTo>
                  <a:pt x="772410" y="3193"/>
                </a:lnTo>
                <a:lnTo>
                  <a:pt x="741378" y="3152"/>
                </a:lnTo>
                <a:lnTo>
                  <a:pt x="708696" y="3125"/>
                </a:lnTo>
                <a:lnTo>
                  <a:pt x="671385" y="3812"/>
                </a:lnTo>
                <a:lnTo>
                  <a:pt x="630989" y="4976"/>
                </a:lnTo>
                <a:lnTo>
                  <a:pt x="588536" y="6457"/>
                </a:lnTo>
                <a:lnTo>
                  <a:pt x="544711" y="7445"/>
                </a:lnTo>
                <a:lnTo>
                  <a:pt x="499973" y="8103"/>
                </a:lnTo>
                <a:lnTo>
                  <a:pt x="454625" y="8542"/>
                </a:lnTo>
                <a:lnTo>
                  <a:pt x="409577" y="9540"/>
                </a:lnTo>
                <a:lnTo>
                  <a:pt x="364728" y="10911"/>
                </a:lnTo>
                <a:lnTo>
                  <a:pt x="320012" y="12531"/>
                </a:lnTo>
                <a:lnTo>
                  <a:pt x="278207" y="14316"/>
                </a:lnTo>
                <a:lnTo>
                  <a:pt x="238342" y="16212"/>
                </a:lnTo>
                <a:lnTo>
                  <a:pt x="199771" y="18181"/>
                </a:lnTo>
                <a:lnTo>
                  <a:pt x="164180" y="20200"/>
                </a:lnTo>
                <a:lnTo>
                  <a:pt x="130574" y="22251"/>
                </a:lnTo>
                <a:lnTo>
                  <a:pt x="98292" y="24324"/>
                </a:lnTo>
                <a:lnTo>
                  <a:pt x="71832" y="25706"/>
                </a:lnTo>
                <a:lnTo>
                  <a:pt x="29262" y="27241"/>
                </a:lnTo>
                <a:lnTo>
                  <a:pt x="1127" y="28106"/>
                </a:lnTo>
                <a:lnTo>
                  <a:pt x="0" y="27522"/>
                </a:lnTo>
                <a:lnTo>
                  <a:pt x="6273" y="24991"/>
                </a:lnTo>
                <a:lnTo>
                  <a:pt x="49269" y="22971"/>
                </a:lnTo>
                <a:lnTo>
                  <a:pt x="71607" y="21982"/>
                </a:lnTo>
                <a:lnTo>
                  <a:pt x="97080" y="20617"/>
                </a:lnTo>
                <a:lnTo>
                  <a:pt x="124647" y="19001"/>
                </a:lnTo>
                <a:lnTo>
                  <a:pt x="157842" y="17219"/>
                </a:lnTo>
                <a:lnTo>
                  <a:pt x="194788" y="15325"/>
                </a:lnTo>
                <a:lnTo>
                  <a:pt x="234235" y="13356"/>
                </a:lnTo>
                <a:lnTo>
                  <a:pt x="276761" y="10633"/>
                </a:lnTo>
                <a:lnTo>
                  <a:pt x="321339" y="7407"/>
                </a:lnTo>
                <a:lnTo>
                  <a:pt x="367286" y="3844"/>
                </a:lnTo>
                <a:lnTo>
                  <a:pt x="414145" y="2175"/>
                </a:lnTo>
                <a:lnTo>
                  <a:pt x="461612" y="1768"/>
                </a:lnTo>
                <a:lnTo>
                  <a:pt x="509485" y="2202"/>
                </a:lnTo>
                <a:lnTo>
                  <a:pt x="554806" y="2491"/>
                </a:lnTo>
                <a:lnTo>
                  <a:pt x="598424" y="2684"/>
                </a:lnTo>
                <a:lnTo>
                  <a:pt x="640910" y="2813"/>
                </a:lnTo>
                <a:lnTo>
                  <a:pt x="679111" y="2898"/>
                </a:lnTo>
                <a:lnTo>
                  <a:pt x="714457" y="2956"/>
                </a:lnTo>
                <a:lnTo>
                  <a:pt x="747897" y="2994"/>
                </a:lnTo>
                <a:lnTo>
                  <a:pt x="774425" y="3725"/>
                </a:lnTo>
                <a:lnTo>
                  <a:pt x="815189" y="6418"/>
                </a:lnTo>
                <a:lnTo>
                  <a:pt x="841712" y="8531"/>
                </a:lnTo>
                <a:lnTo>
                  <a:pt x="841907" y="8121"/>
                </a:lnTo>
                <a:lnTo>
                  <a:pt x="819682" y="4880"/>
                </a:lnTo>
                <a:lnTo>
                  <a:pt x="780739" y="3875"/>
                </a:lnTo>
                <a:lnTo>
                  <a:pt x="754691" y="4312"/>
                </a:lnTo>
                <a:lnTo>
                  <a:pt x="725332" y="5309"/>
                </a:lnTo>
                <a:lnTo>
                  <a:pt x="693765" y="6679"/>
                </a:lnTo>
                <a:lnTo>
                  <a:pt x="660725" y="7593"/>
                </a:lnTo>
                <a:lnTo>
                  <a:pt x="626704" y="8202"/>
                </a:lnTo>
                <a:lnTo>
                  <a:pt x="592029" y="8608"/>
                </a:lnTo>
                <a:lnTo>
                  <a:pt x="559035" y="8879"/>
                </a:lnTo>
                <a:lnTo>
                  <a:pt x="527161" y="9059"/>
                </a:lnTo>
                <a:lnTo>
                  <a:pt x="496034" y="9179"/>
                </a:lnTo>
                <a:lnTo>
                  <a:pt x="470344" y="9260"/>
                </a:lnTo>
                <a:lnTo>
                  <a:pt x="428628" y="9349"/>
                </a:lnTo>
                <a:lnTo>
                  <a:pt x="399915" y="9406"/>
                </a:lnTo>
                <a:lnTo>
                  <a:pt x="439190" y="7536"/>
                </a:lnTo>
                <a:lnTo>
                  <a:pt x="462786" y="6047"/>
                </a:lnTo>
                <a:lnTo>
                  <a:pt x="492628" y="4349"/>
                </a:lnTo>
                <a:lnTo>
                  <a:pt x="526635" y="2512"/>
                </a:lnTo>
                <a:lnTo>
                  <a:pt x="563416" y="581"/>
                </a:lnTo>
                <a:lnTo>
                  <a:pt x="599226" y="0"/>
                </a:lnTo>
                <a:lnTo>
                  <a:pt x="634388" y="318"/>
                </a:lnTo>
                <a:lnTo>
                  <a:pt x="669118" y="1235"/>
                </a:lnTo>
                <a:lnTo>
                  <a:pt x="702855" y="3258"/>
                </a:lnTo>
                <a:lnTo>
                  <a:pt x="735930" y="6017"/>
                </a:lnTo>
                <a:lnTo>
                  <a:pt x="768563" y="9268"/>
                </a:lnTo>
                <a:lnTo>
                  <a:pt x="795963" y="12847"/>
                </a:lnTo>
                <a:lnTo>
                  <a:pt x="841459" y="20586"/>
                </a:lnTo>
                <a:lnTo>
                  <a:pt x="884630" y="2847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4" name="SMARTInkShape-Group667"/>
          <p:cNvGrpSpPr/>
          <p:nvPr/>
        </p:nvGrpSpPr>
        <p:grpSpPr>
          <a:xfrm>
            <a:off x="7429577" y="844550"/>
            <a:ext cx="258616" cy="76201"/>
            <a:chOff x="7429577" y="844550"/>
            <a:chExt cx="258616" cy="76201"/>
          </a:xfrm>
        </p:grpSpPr>
        <p:sp>
          <p:nvSpPr>
            <p:cNvPr id="1012" name="SMARTInkShape-3428"/>
            <p:cNvSpPr/>
            <p:nvPr>
              <p:custDataLst>
                <p:tags r:id="rId15"/>
              </p:custDataLst>
            </p:nvPr>
          </p:nvSpPr>
          <p:spPr>
            <a:xfrm>
              <a:off x="7505700" y="844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3429"/>
            <p:cNvSpPr/>
            <p:nvPr>
              <p:custDataLst>
                <p:tags r:id="rId16"/>
              </p:custDataLst>
            </p:nvPr>
          </p:nvSpPr>
          <p:spPr>
            <a:xfrm>
              <a:off x="7429577" y="882824"/>
              <a:ext cx="258616" cy="37927"/>
            </a:xfrm>
            <a:custGeom>
              <a:avLst/>
              <a:gdLst/>
              <a:ahLst/>
              <a:cxnLst/>
              <a:rect l="0" t="0" r="0" b="0"/>
              <a:pathLst>
                <a:path w="258616" h="37927">
                  <a:moveTo>
                    <a:pt x="6273" y="6176"/>
                  </a:moveTo>
                  <a:lnTo>
                    <a:pt x="6273" y="6176"/>
                  </a:lnTo>
                  <a:lnTo>
                    <a:pt x="0" y="6176"/>
                  </a:lnTo>
                  <a:lnTo>
                    <a:pt x="38209" y="5470"/>
                  </a:lnTo>
                  <a:lnTo>
                    <a:pt x="77981" y="1812"/>
                  </a:lnTo>
                  <a:lnTo>
                    <a:pt x="111521" y="709"/>
                  </a:lnTo>
                  <a:lnTo>
                    <a:pt x="149476" y="218"/>
                  </a:lnTo>
                  <a:lnTo>
                    <a:pt x="187746" y="0"/>
                  </a:lnTo>
                  <a:lnTo>
                    <a:pt x="233531" y="583"/>
                  </a:lnTo>
                  <a:lnTo>
                    <a:pt x="257786" y="4862"/>
                  </a:lnTo>
                  <a:lnTo>
                    <a:pt x="258615" y="5300"/>
                  </a:lnTo>
                  <a:lnTo>
                    <a:pt x="249668" y="9287"/>
                  </a:lnTo>
                  <a:lnTo>
                    <a:pt x="206699" y="16956"/>
                  </a:lnTo>
                  <a:lnTo>
                    <a:pt x="160829" y="22462"/>
                  </a:lnTo>
                  <a:lnTo>
                    <a:pt x="128116" y="23997"/>
                  </a:lnTo>
                  <a:lnTo>
                    <a:pt x="81337" y="28233"/>
                  </a:lnTo>
                  <a:lnTo>
                    <a:pt x="41697" y="31380"/>
                  </a:lnTo>
                  <a:lnTo>
                    <a:pt x="41883" y="31445"/>
                  </a:lnTo>
                  <a:lnTo>
                    <a:pt x="46795" y="30812"/>
                  </a:lnTo>
                  <a:lnTo>
                    <a:pt x="86218" y="24657"/>
                  </a:lnTo>
                  <a:lnTo>
                    <a:pt x="124975" y="22470"/>
                  </a:lnTo>
                  <a:lnTo>
                    <a:pt x="146921" y="24682"/>
                  </a:lnTo>
                  <a:lnTo>
                    <a:pt x="147310" y="24863"/>
                  </a:lnTo>
                  <a:lnTo>
                    <a:pt x="104291" y="25194"/>
                  </a:lnTo>
                  <a:lnTo>
                    <a:pt x="62518" y="24511"/>
                  </a:lnTo>
                  <a:lnTo>
                    <a:pt x="30640" y="19757"/>
                  </a:lnTo>
                  <a:lnTo>
                    <a:pt x="35212" y="19268"/>
                  </a:lnTo>
                  <a:lnTo>
                    <a:pt x="77997" y="18953"/>
                  </a:lnTo>
                  <a:lnTo>
                    <a:pt x="115290" y="20792"/>
                  </a:lnTo>
                  <a:lnTo>
                    <a:pt x="157737" y="24666"/>
                  </a:lnTo>
                  <a:lnTo>
                    <a:pt x="202471" y="31092"/>
                  </a:lnTo>
                  <a:lnTo>
                    <a:pt x="247573" y="379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331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MARTInkShape-4377"/>
          <p:cNvSpPr/>
          <p:nvPr>
            <p:custDataLst>
              <p:tags r:id="rId1"/>
            </p:custDataLst>
          </p:nvPr>
        </p:nvSpPr>
        <p:spPr>
          <a:xfrm>
            <a:off x="2555391" y="2570287"/>
            <a:ext cx="5261460" cy="141164"/>
          </a:xfrm>
          <a:custGeom>
            <a:avLst/>
            <a:gdLst/>
            <a:ahLst/>
            <a:cxnLst/>
            <a:rect l="0" t="0" r="0" b="0"/>
            <a:pathLst>
              <a:path w="5261460" h="141164">
                <a:moveTo>
                  <a:pt x="3659" y="141163"/>
                </a:moveTo>
                <a:lnTo>
                  <a:pt x="3659" y="141163"/>
                </a:lnTo>
                <a:lnTo>
                  <a:pt x="288" y="137792"/>
                </a:lnTo>
                <a:lnTo>
                  <a:pt x="0" y="136799"/>
                </a:lnTo>
                <a:lnTo>
                  <a:pt x="515" y="136137"/>
                </a:lnTo>
                <a:lnTo>
                  <a:pt x="3038" y="135075"/>
                </a:lnTo>
                <a:lnTo>
                  <a:pt x="49931" y="134818"/>
                </a:lnTo>
                <a:lnTo>
                  <a:pt x="79963" y="134815"/>
                </a:lnTo>
                <a:lnTo>
                  <a:pt x="122003" y="134814"/>
                </a:lnTo>
                <a:lnTo>
                  <a:pt x="146055" y="134814"/>
                </a:lnTo>
                <a:lnTo>
                  <a:pt x="177612" y="133402"/>
                </a:lnTo>
                <a:lnTo>
                  <a:pt x="214172" y="131050"/>
                </a:lnTo>
                <a:lnTo>
                  <a:pt x="254068" y="128071"/>
                </a:lnTo>
                <a:lnTo>
                  <a:pt x="301126" y="123969"/>
                </a:lnTo>
                <a:lnTo>
                  <a:pt x="352959" y="119117"/>
                </a:lnTo>
                <a:lnTo>
                  <a:pt x="407976" y="113765"/>
                </a:lnTo>
                <a:lnTo>
                  <a:pt x="470053" y="108081"/>
                </a:lnTo>
                <a:lnTo>
                  <a:pt x="536838" y="102175"/>
                </a:lnTo>
                <a:lnTo>
                  <a:pt x="606762" y="96121"/>
                </a:lnTo>
                <a:lnTo>
                  <a:pt x="685833" y="89263"/>
                </a:lnTo>
                <a:lnTo>
                  <a:pt x="771003" y="81869"/>
                </a:lnTo>
                <a:lnTo>
                  <a:pt x="860238" y="74117"/>
                </a:lnTo>
                <a:lnTo>
                  <a:pt x="955712" y="66832"/>
                </a:lnTo>
                <a:lnTo>
                  <a:pt x="1055344" y="59859"/>
                </a:lnTo>
                <a:lnTo>
                  <a:pt x="1157749" y="53094"/>
                </a:lnTo>
                <a:lnTo>
                  <a:pt x="1266941" y="46467"/>
                </a:lnTo>
                <a:lnTo>
                  <a:pt x="1380658" y="39932"/>
                </a:lnTo>
                <a:lnTo>
                  <a:pt x="1497392" y="33459"/>
                </a:lnTo>
                <a:lnTo>
                  <a:pt x="1621781" y="27027"/>
                </a:lnTo>
                <a:lnTo>
                  <a:pt x="1751272" y="20622"/>
                </a:lnTo>
                <a:lnTo>
                  <a:pt x="1884168" y="14236"/>
                </a:lnTo>
                <a:lnTo>
                  <a:pt x="2021448" y="9273"/>
                </a:lnTo>
                <a:lnTo>
                  <a:pt x="2161652" y="5258"/>
                </a:lnTo>
                <a:lnTo>
                  <a:pt x="2303804" y="1877"/>
                </a:lnTo>
                <a:lnTo>
                  <a:pt x="2450784" y="328"/>
                </a:lnTo>
                <a:lnTo>
                  <a:pt x="2600981" y="0"/>
                </a:lnTo>
                <a:lnTo>
                  <a:pt x="2753324" y="488"/>
                </a:lnTo>
                <a:lnTo>
                  <a:pt x="2905685" y="1518"/>
                </a:lnTo>
                <a:lnTo>
                  <a:pt x="3058059" y="2911"/>
                </a:lnTo>
                <a:lnTo>
                  <a:pt x="3210442" y="4545"/>
                </a:lnTo>
                <a:lnTo>
                  <a:pt x="3361421" y="7045"/>
                </a:lnTo>
                <a:lnTo>
                  <a:pt x="3511462" y="10124"/>
                </a:lnTo>
                <a:lnTo>
                  <a:pt x="3660876" y="13587"/>
                </a:lnTo>
                <a:lnTo>
                  <a:pt x="3803528" y="18718"/>
                </a:lnTo>
                <a:lnTo>
                  <a:pt x="3941665" y="24961"/>
                </a:lnTo>
                <a:lnTo>
                  <a:pt x="4076796" y="31945"/>
                </a:lnTo>
                <a:lnTo>
                  <a:pt x="4202161" y="37306"/>
                </a:lnTo>
                <a:lnTo>
                  <a:pt x="4321016" y="41587"/>
                </a:lnTo>
                <a:lnTo>
                  <a:pt x="4435530" y="45145"/>
                </a:lnTo>
                <a:lnTo>
                  <a:pt x="4540095" y="48929"/>
                </a:lnTo>
                <a:lnTo>
                  <a:pt x="4638028" y="52863"/>
                </a:lnTo>
                <a:lnTo>
                  <a:pt x="4731539" y="56896"/>
                </a:lnTo>
                <a:lnTo>
                  <a:pt x="4815751" y="60290"/>
                </a:lnTo>
                <a:lnTo>
                  <a:pt x="4893764" y="63259"/>
                </a:lnTo>
                <a:lnTo>
                  <a:pt x="4967646" y="65944"/>
                </a:lnTo>
                <a:lnTo>
                  <a:pt x="5033128" y="69850"/>
                </a:lnTo>
                <a:lnTo>
                  <a:pt x="5093010" y="74571"/>
                </a:lnTo>
                <a:lnTo>
                  <a:pt x="5149160" y="79835"/>
                </a:lnTo>
                <a:lnTo>
                  <a:pt x="5186592" y="83344"/>
                </a:lnTo>
                <a:lnTo>
                  <a:pt x="5261459" y="903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0" name="SMARTInkShape-Group855"/>
          <p:cNvGrpSpPr/>
          <p:nvPr/>
        </p:nvGrpSpPr>
        <p:grpSpPr>
          <a:xfrm>
            <a:off x="2387600" y="858133"/>
            <a:ext cx="7023101" cy="2264144"/>
            <a:chOff x="2387600" y="858133"/>
            <a:chExt cx="7023101" cy="2264144"/>
          </a:xfrm>
        </p:grpSpPr>
        <p:sp>
          <p:nvSpPr>
            <p:cNvPr id="631" name="SMARTInkShape-4378"/>
            <p:cNvSpPr/>
            <p:nvPr>
              <p:custDataLst>
                <p:tags r:id="rId126"/>
              </p:custDataLst>
            </p:nvPr>
          </p:nvSpPr>
          <p:spPr>
            <a:xfrm>
              <a:off x="5140129" y="2451100"/>
              <a:ext cx="16072" cy="152401"/>
            </a:xfrm>
            <a:custGeom>
              <a:avLst/>
              <a:gdLst/>
              <a:ahLst/>
              <a:cxnLst/>
              <a:rect l="0" t="0" r="0" b="0"/>
              <a:pathLst>
                <a:path w="16072" h="152401">
                  <a:moveTo>
                    <a:pt x="3371" y="0"/>
                  </a:moveTo>
                  <a:lnTo>
                    <a:pt x="3371" y="0"/>
                  </a:lnTo>
                  <a:lnTo>
                    <a:pt x="0" y="44191"/>
                  </a:lnTo>
                  <a:lnTo>
                    <a:pt x="2439" y="86706"/>
                  </a:lnTo>
                  <a:lnTo>
                    <a:pt x="4659" y="124725"/>
                  </a:lnTo>
                  <a:lnTo>
                    <a:pt x="1607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4379"/>
            <p:cNvSpPr/>
            <p:nvPr>
              <p:custDataLst>
                <p:tags r:id="rId127"/>
              </p:custDataLst>
            </p:nvPr>
          </p:nvSpPr>
          <p:spPr>
            <a:xfrm>
              <a:off x="5060950" y="111125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0" y="0"/>
                  </a:lnTo>
                  <a:lnTo>
                    <a:pt x="6907" y="38300"/>
                  </a:lnTo>
                  <a:lnTo>
                    <a:pt x="14748" y="78141"/>
                  </a:lnTo>
                  <a:lnTo>
                    <a:pt x="22244" y="121225"/>
                  </a:lnTo>
                  <a:lnTo>
                    <a:pt x="254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4380"/>
            <p:cNvSpPr/>
            <p:nvPr>
              <p:custDataLst>
                <p:tags r:id="rId128"/>
              </p:custDataLst>
            </p:nvPr>
          </p:nvSpPr>
          <p:spPr>
            <a:xfrm>
              <a:off x="5086350" y="858133"/>
              <a:ext cx="6351" cy="30868"/>
            </a:xfrm>
            <a:custGeom>
              <a:avLst/>
              <a:gdLst/>
              <a:ahLst/>
              <a:cxnLst/>
              <a:rect l="0" t="0" r="0" b="0"/>
              <a:pathLst>
                <a:path w="6351" h="308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4468" y="11785"/>
                  </a:lnTo>
                  <a:lnTo>
                    <a:pt x="0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4381"/>
            <p:cNvSpPr/>
            <p:nvPr>
              <p:custDataLst>
                <p:tags r:id="rId129"/>
              </p:custDataLst>
            </p:nvPr>
          </p:nvSpPr>
          <p:spPr>
            <a:xfrm>
              <a:off x="2387600" y="870183"/>
              <a:ext cx="6172201" cy="1942868"/>
            </a:xfrm>
            <a:custGeom>
              <a:avLst/>
              <a:gdLst/>
              <a:ahLst/>
              <a:cxnLst/>
              <a:rect l="0" t="0" r="0" b="0"/>
              <a:pathLst>
                <a:path w="6172201" h="1942868">
                  <a:moveTo>
                    <a:pt x="0" y="1720617"/>
                  </a:moveTo>
                  <a:lnTo>
                    <a:pt x="0" y="1720617"/>
                  </a:lnTo>
                  <a:lnTo>
                    <a:pt x="3371" y="1720617"/>
                  </a:lnTo>
                  <a:lnTo>
                    <a:pt x="6908" y="1718735"/>
                  </a:lnTo>
                  <a:lnTo>
                    <a:pt x="18298" y="1711779"/>
                  </a:lnTo>
                  <a:lnTo>
                    <a:pt x="30038" y="1709061"/>
                  </a:lnTo>
                  <a:lnTo>
                    <a:pt x="72305" y="1707962"/>
                  </a:lnTo>
                  <a:lnTo>
                    <a:pt x="110943" y="1707926"/>
                  </a:lnTo>
                  <a:lnTo>
                    <a:pt x="153679" y="1704549"/>
                  </a:lnTo>
                  <a:lnTo>
                    <a:pt x="198718" y="1699080"/>
                  </a:lnTo>
                  <a:lnTo>
                    <a:pt x="234134" y="1696934"/>
                  </a:lnTo>
                  <a:lnTo>
                    <a:pt x="274099" y="1695274"/>
                  </a:lnTo>
                  <a:lnTo>
                    <a:pt x="317731" y="1692185"/>
                  </a:lnTo>
                  <a:lnTo>
                    <a:pt x="362993" y="1688460"/>
                  </a:lnTo>
                  <a:lnTo>
                    <a:pt x="409686" y="1685158"/>
                  </a:lnTo>
                  <a:lnTo>
                    <a:pt x="433991" y="1684278"/>
                  </a:lnTo>
                  <a:lnTo>
                    <a:pt x="458661" y="1683691"/>
                  </a:lnTo>
                  <a:lnTo>
                    <a:pt x="482868" y="1682594"/>
                  </a:lnTo>
                  <a:lnTo>
                    <a:pt x="530462" y="1679494"/>
                  </a:lnTo>
                  <a:lnTo>
                    <a:pt x="577485" y="1677646"/>
                  </a:lnTo>
                  <a:lnTo>
                    <a:pt x="623549" y="1676119"/>
                  </a:lnTo>
                  <a:lnTo>
                    <a:pt x="667540" y="1673088"/>
                  </a:lnTo>
                  <a:lnTo>
                    <a:pt x="710611" y="1669389"/>
                  </a:lnTo>
                  <a:lnTo>
                    <a:pt x="753271" y="1664688"/>
                  </a:lnTo>
                  <a:lnTo>
                    <a:pt x="795750" y="1657895"/>
                  </a:lnTo>
                  <a:lnTo>
                    <a:pt x="836267" y="1650172"/>
                  </a:lnTo>
                  <a:lnTo>
                    <a:pt x="876146" y="1642036"/>
                  </a:lnTo>
                  <a:lnTo>
                    <a:pt x="917389" y="1633716"/>
                  </a:lnTo>
                  <a:lnTo>
                    <a:pt x="959238" y="1623433"/>
                  </a:lnTo>
                  <a:lnTo>
                    <a:pt x="1000650" y="1611808"/>
                  </a:lnTo>
                  <a:lnTo>
                    <a:pt x="1040223" y="1599585"/>
                  </a:lnTo>
                  <a:lnTo>
                    <a:pt x="1078977" y="1585216"/>
                  </a:lnTo>
                  <a:lnTo>
                    <a:pt x="1118073" y="1569422"/>
                  </a:lnTo>
                  <a:lnTo>
                    <a:pt x="1158967" y="1552995"/>
                  </a:lnTo>
                  <a:lnTo>
                    <a:pt x="1196899" y="1534405"/>
                  </a:lnTo>
                  <a:lnTo>
                    <a:pt x="1233277" y="1515089"/>
                  </a:lnTo>
                  <a:lnTo>
                    <a:pt x="1270612" y="1497097"/>
                  </a:lnTo>
                  <a:lnTo>
                    <a:pt x="1306490" y="1475930"/>
                  </a:lnTo>
                  <a:lnTo>
                    <a:pt x="1341251" y="1452412"/>
                  </a:lnTo>
                  <a:lnTo>
                    <a:pt x="1375516" y="1427848"/>
                  </a:lnTo>
                  <a:lnTo>
                    <a:pt x="1407677" y="1402820"/>
                  </a:lnTo>
                  <a:lnTo>
                    <a:pt x="1453550" y="1364929"/>
                  </a:lnTo>
                  <a:lnTo>
                    <a:pt x="1498422" y="1325009"/>
                  </a:lnTo>
                  <a:lnTo>
                    <a:pt x="1541116" y="1280020"/>
                  </a:lnTo>
                  <a:lnTo>
                    <a:pt x="1578695" y="1232824"/>
                  </a:lnTo>
                  <a:lnTo>
                    <a:pt x="1615936" y="1185678"/>
                  </a:lnTo>
                  <a:lnTo>
                    <a:pt x="1643177" y="1151961"/>
                  </a:lnTo>
                  <a:lnTo>
                    <a:pt x="1669395" y="1115809"/>
                  </a:lnTo>
                  <a:lnTo>
                    <a:pt x="1693278" y="1080456"/>
                  </a:lnTo>
                  <a:lnTo>
                    <a:pt x="1716356" y="1045929"/>
                  </a:lnTo>
                  <a:lnTo>
                    <a:pt x="1740726" y="1011768"/>
                  </a:lnTo>
                  <a:lnTo>
                    <a:pt x="1765667" y="975890"/>
                  </a:lnTo>
                  <a:lnTo>
                    <a:pt x="1791569" y="938777"/>
                  </a:lnTo>
                  <a:lnTo>
                    <a:pt x="1819544" y="901116"/>
                  </a:lnTo>
                  <a:lnTo>
                    <a:pt x="1846558" y="861329"/>
                  </a:lnTo>
                  <a:lnTo>
                    <a:pt x="1873381" y="820834"/>
                  </a:lnTo>
                  <a:lnTo>
                    <a:pt x="1901766" y="781669"/>
                  </a:lnTo>
                  <a:lnTo>
                    <a:pt x="1928962" y="743096"/>
                  </a:lnTo>
                  <a:lnTo>
                    <a:pt x="1954456" y="704785"/>
                  </a:lnTo>
                  <a:lnTo>
                    <a:pt x="1977546" y="666592"/>
                  </a:lnTo>
                  <a:lnTo>
                    <a:pt x="1999566" y="630332"/>
                  </a:lnTo>
                  <a:lnTo>
                    <a:pt x="2021818" y="594696"/>
                  </a:lnTo>
                  <a:lnTo>
                    <a:pt x="2045819" y="557691"/>
                  </a:lnTo>
                  <a:lnTo>
                    <a:pt x="2070597" y="521959"/>
                  </a:lnTo>
                  <a:lnTo>
                    <a:pt x="2095721" y="487264"/>
                  </a:lnTo>
                  <a:lnTo>
                    <a:pt x="2120998" y="453028"/>
                  </a:lnTo>
                  <a:lnTo>
                    <a:pt x="2146343" y="418998"/>
                  </a:lnTo>
                  <a:lnTo>
                    <a:pt x="2171719" y="385764"/>
                  </a:lnTo>
                  <a:lnTo>
                    <a:pt x="2209100" y="339287"/>
                  </a:lnTo>
                  <a:lnTo>
                    <a:pt x="2242832" y="294942"/>
                  </a:lnTo>
                  <a:lnTo>
                    <a:pt x="2275875" y="253973"/>
                  </a:lnTo>
                  <a:lnTo>
                    <a:pt x="2312164" y="211573"/>
                  </a:lnTo>
                  <a:lnTo>
                    <a:pt x="2349726" y="171885"/>
                  </a:lnTo>
                  <a:lnTo>
                    <a:pt x="2388372" y="134021"/>
                  </a:lnTo>
                  <a:lnTo>
                    <a:pt x="2431495" y="100851"/>
                  </a:lnTo>
                  <a:lnTo>
                    <a:pt x="2463318" y="81852"/>
                  </a:lnTo>
                  <a:lnTo>
                    <a:pt x="2496276" y="64001"/>
                  </a:lnTo>
                  <a:lnTo>
                    <a:pt x="2530445" y="47366"/>
                  </a:lnTo>
                  <a:lnTo>
                    <a:pt x="2566798" y="32916"/>
                  </a:lnTo>
                  <a:lnTo>
                    <a:pt x="2602240" y="21320"/>
                  </a:lnTo>
                  <a:lnTo>
                    <a:pt x="2636806" y="12168"/>
                  </a:lnTo>
                  <a:lnTo>
                    <a:pt x="2670984" y="5749"/>
                  </a:lnTo>
                  <a:lnTo>
                    <a:pt x="2704990" y="2426"/>
                  </a:lnTo>
                  <a:lnTo>
                    <a:pt x="2738917" y="949"/>
                  </a:lnTo>
                  <a:lnTo>
                    <a:pt x="2772811" y="292"/>
                  </a:lnTo>
                  <a:lnTo>
                    <a:pt x="2808572" y="0"/>
                  </a:lnTo>
                  <a:lnTo>
                    <a:pt x="2844221" y="1282"/>
                  </a:lnTo>
                  <a:lnTo>
                    <a:pt x="2876528" y="6555"/>
                  </a:lnTo>
                  <a:lnTo>
                    <a:pt x="2909231" y="13602"/>
                  </a:lnTo>
                  <a:lnTo>
                    <a:pt x="2942580" y="21438"/>
                  </a:lnTo>
                  <a:lnTo>
                    <a:pt x="2976217" y="29625"/>
                  </a:lnTo>
                  <a:lnTo>
                    <a:pt x="3023517" y="45538"/>
                  </a:lnTo>
                  <a:lnTo>
                    <a:pt x="3068811" y="67029"/>
                  </a:lnTo>
                  <a:lnTo>
                    <a:pt x="3113511" y="91271"/>
                  </a:lnTo>
                  <a:lnTo>
                    <a:pt x="3145085" y="107934"/>
                  </a:lnTo>
                  <a:lnTo>
                    <a:pt x="3190830" y="133181"/>
                  </a:lnTo>
                  <a:lnTo>
                    <a:pt x="3233078" y="162299"/>
                  </a:lnTo>
                  <a:lnTo>
                    <a:pt x="3276875" y="195856"/>
                  </a:lnTo>
                  <a:lnTo>
                    <a:pt x="3321132" y="230023"/>
                  </a:lnTo>
                  <a:lnTo>
                    <a:pt x="3365524" y="266958"/>
                  </a:lnTo>
                  <a:lnTo>
                    <a:pt x="3411839" y="304712"/>
                  </a:lnTo>
                  <a:lnTo>
                    <a:pt x="3459428" y="342710"/>
                  </a:lnTo>
                  <a:lnTo>
                    <a:pt x="3502926" y="382661"/>
                  </a:lnTo>
                  <a:lnTo>
                    <a:pt x="3544508" y="423897"/>
                  </a:lnTo>
                  <a:lnTo>
                    <a:pt x="3588108" y="466689"/>
                  </a:lnTo>
                  <a:lnTo>
                    <a:pt x="3630425" y="513235"/>
                  </a:lnTo>
                  <a:lnTo>
                    <a:pt x="3669774" y="558305"/>
                  </a:lnTo>
                  <a:lnTo>
                    <a:pt x="3706363" y="604821"/>
                  </a:lnTo>
                  <a:lnTo>
                    <a:pt x="3728661" y="637685"/>
                  </a:lnTo>
                  <a:lnTo>
                    <a:pt x="3750331" y="671106"/>
                  </a:lnTo>
                  <a:lnTo>
                    <a:pt x="3771721" y="704775"/>
                  </a:lnTo>
                  <a:lnTo>
                    <a:pt x="3793692" y="738554"/>
                  </a:lnTo>
                  <a:lnTo>
                    <a:pt x="3817570" y="772382"/>
                  </a:lnTo>
                  <a:lnTo>
                    <a:pt x="3840411" y="806231"/>
                  </a:lnTo>
                  <a:lnTo>
                    <a:pt x="3862321" y="840090"/>
                  </a:lnTo>
                  <a:lnTo>
                    <a:pt x="3883820" y="873953"/>
                  </a:lnTo>
                  <a:lnTo>
                    <a:pt x="3905132" y="907818"/>
                  </a:lnTo>
                  <a:lnTo>
                    <a:pt x="3927070" y="941684"/>
                  </a:lnTo>
                  <a:lnTo>
                    <a:pt x="3950931" y="975550"/>
                  </a:lnTo>
                  <a:lnTo>
                    <a:pt x="3973765" y="1009417"/>
                  </a:lnTo>
                  <a:lnTo>
                    <a:pt x="3995674" y="1042578"/>
                  </a:lnTo>
                  <a:lnTo>
                    <a:pt x="4027841" y="1089014"/>
                  </a:lnTo>
                  <a:lnTo>
                    <a:pt x="4059713" y="1134052"/>
                  </a:lnTo>
                  <a:lnTo>
                    <a:pt x="4092207" y="1179382"/>
                  </a:lnTo>
                  <a:lnTo>
                    <a:pt x="4129036" y="1226837"/>
                  </a:lnTo>
                  <a:lnTo>
                    <a:pt x="4170210" y="1269041"/>
                  </a:lnTo>
                  <a:lnTo>
                    <a:pt x="4210240" y="1311807"/>
                  </a:lnTo>
                  <a:lnTo>
                    <a:pt x="4253067" y="1351603"/>
                  </a:lnTo>
                  <a:lnTo>
                    <a:pt x="4297741" y="1390205"/>
                  </a:lnTo>
                  <a:lnTo>
                    <a:pt x="4329927" y="1415723"/>
                  </a:lnTo>
                  <a:lnTo>
                    <a:pt x="4363048" y="1439293"/>
                  </a:lnTo>
                  <a:lnTo>
                    <a:pt x="4397287" y="1461529"/>
                  </a:lnTo>
                  <a:lnTo>
                    <a:pt x="4433672" y="1483170"/>
                  </a:lnTo>
                  <a:lnTo>
                    <a:pt x="4471009" y="1504548"/>
                  </a:lnTo>
                  <a:lnTo>
                    <a:pt x="4508771" y="1525809"/>
                  </a:lnTo>
                  <a:lnTo>
                    <a:pt x="4546720" y="1547017"/>
                  </a:lnTo>
                  <a:lnTo>
                    <a:pt x="4588516" y="1566321"/>
                  </a:lnTo>
                  <a:lnTo>
                    <a:pt x="4632962" y="1584307"/>
                  </a:lnTo>
                  <a:lnTo>
                    <a:pt x="4678587" y="1601709"/>
                  </a:lnTo>
                  <a:lnTo>
                    <a:pt x="4702325" y="1610300"/>
                  </a:lnTo>
                  <a:lnTo>
                    <a:pt x="4726616" y="1618850"/>
                  </a:lnTo>
                  <a:lnTo>
                    <a:pt x="4751277" y="1627373"/>
                  </a:lnTo>
                  <a:lnTo>
                    <a:pt x="4776184" y="1635876"/>
                  </a:lnTo>
                  <a:lnTo>
                    <a:pt x="4801257" y="1644368"/>
                  </a:lnTo>
                  <a:lnTo>
                    <a:pt x="4826438" y="1652851"/>
                  </a:lnTo>
                  <a:lnTo>
                    <a:pt x="4853103" y="1661328"/>
                  </a:lnTo>
                  <a:lnTo>
                    <a:pt x="4880758" y="1669802"/>
                  </a:lnTo>
                  <a:lnTo>
                    <a:pt x="4909072" y="1678274"/>
                  </a:lnTo>
                  <a:lnTo>
                    <a:pt x="4937120" y="1686744"/>
                  </a:lnTo>
                  <a:lnTo>
                    <a:pt x="4964991" y="1695213"/>
                  </a:lnTo>
                  <a:lnTo>
                    <a:pt x="4992744" y="1703681"/>
                  </a:lnTo>
                  <a:lnTo>
                    <a:pt x="5021829" y="1712854"/>
                  </a:lnTo>
                  <a:lnTo>
                    <a:pt x="5051802" y="1722497"/>
                  </a:lnTo>
                  <a:lnTo>
                    <a:pt x="5082369" y="1732454"/>
                  </a:lnTo>
                  <a:lnTo>
                    <a:pt x="5113329" y="1741914"/>
                  </a:lnTo>
                  <a:lnTo>
                    <a:pt x="5144552" y="1751042"/>
                  </a:lnTo>
                  <a:lnTo>
                    <a:pt x="5175952" y="1759951"/>
                  </a:lnTo>
                  <a:lnTo>
                    <a:pt x="5208878" y="1768006"/>
                  </a:lnTo>
                  <a:lnTo>
                    <a:pt x="5242825" y="1775493"/>
                  </a:lnTo>
                  <a:lnTo>
                    <a:pt x="5277449" y="1782601"/>
                  </a:lnTo>
                  <a:lnTo>
                    <a:pt x="5310411" y="1790162"/>
                  </a:lnTo>
                  <a:lnTo>
                    <a:pt x="5342262" y="1798025"/>
                  </a:lnTo>
                  <a:lnTo>
                    <a:pt x="5373374" y="1806089"/>
                  </a:lnTo>
                  <a:lnTo>
                    <a:pt x="5404700" y="1813581"/>
                  </a:lnTo>
                  <a:lnTo>
                    <a:pt x="5436167" y="1820693"/>
                  </a:lnTo>
                  <a:lnTo>
                    <a:pt x="5467727" y="1827551"/>
                  </a:lnTo>
                  <a:lnTo>
                    <a:pt x="5498646" y="1834240"/>
                  </a:lnTo>
                  <a:lnTo>
                    <a:pt x="5529136" y="1840815"/>
                  </a:lnTo>
                  <a:lnTo>
                    <a:pt x="5559341" y="1847316"/>
                  </a:lnTo>
                  <a:lnTo>
                    <a:pt x="5590766" y="1853766"/>
                  </a:lnTo>
                  <a:lnTo>
                    <a:pt x="5623005" y="1860183"/>
                  </a:lnTo>
                  <a:lnTo>
                    <a:pt x="5655787" y="1866578"/>
                  </a:lnTo>
                  <a:lnTo>
                    <a:pt x="5687519" y="1872252"/>
                  </a:lnTo>
                  <a:lnTo>
                    <a:pt x="5718552" y="1877446"/>
                  </a:lnTo>
                  <a:lnTo>
                    <a:pt x="5749117" y="1882319"/>
                  </a:lnTo>
                  <a:lnTo>
                    <a:pt x="5779373" y="1886980"/>
                  </a:lnTo>
                  <a:lnTo>
                    <a:pt x="5809421" y="1891498"/>
                  </a:lnTo>
                  <a:lnTo>
                    <a:pt x="5839330" y="1895921"/>
                  </a:lnTo>
                  <a:lnTo>
                    <a:pt x="5869147" y="1899575"/>
                  </a:lnTo>
                  <a:lnTo>
                    <a:pt x="5898904" y="1902717"/>
                  </a:lnTo>
                  <a:lnTo>
                    <a:pt x="5928620" y="1905517"/>
                  </a:lnTo>
                  <a:lnTo>
                    <a:pt x="5956897" y="1908794"/>
                  </a:lnTo>
                  <a:lnTo>
                    <a:pt x="5984214" y="1912391"/>
                  </a:lnTo>
                  <a:lnTo>
                    <a:pt x="6010892" y="1916199"/>
                  </a:lnTo>
                  <a:lnTo>
                    <a:pt x="6035733" y="1919444"/>
                  </a:lnTo>
                  <a:lnTo>
                    <a:pt x="6082150" y="1924931"/>
                  </a:lnTo>
                  <a:lnTo>
                    <a:pt x="6120654" y="1931603"/>
                  </a:lnTo>
                  <a:lnTo>
                    <a:pt x="6172200" y="1942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4382"/>
            <p:cNvSpPr/>
            <p:nvPr>
              <p:custDataLst>
                <p:tags r:id="rId130"/>
              </p:custDataLst>
            </p:nvPr>
          </p:nvSpPr>
          <p:spPr>
            <a:xfrm>
              <a:off x="5048571" y="2801649"/>
              <a:ext cx="231154" cy="320628"/>
            </a:xfrm>
            <a:custGeom>
              <a:avLst/>
              <a:gdLst/>
              <a:ahLst/>
              <a:cxnLst/>
              <a:rect l="0" t="0" r="0" b="0"/>
              <a:pathLst>
                <a:path w="231154" h="320628">
                  <a:moveTo>
                    <a:pt x="139379" y="24101"/>
                  </a:moveTo>
                  <a:lnTo>
                    <a:pt x="139379" y="24101"/>
                  </a:lnTo>
                  <a:lnTo>
                    <a:pt x="139379" y="9795"/>
                  </a:lnTo>
                  <a:lnTo>
                    <a:pt x="137967" y="7509"/>
                  </a:lnTo>
                  <a:lnTo>
                    <a:pt x="132637" y="3086"/>
                  </a:lnTo>
                  <a:lnTo>
                    <a:pt x="118331" y="0"/>
                  </a:lnTo>
                  <a:lnTo>
                    <a:pt x="97316" y="2457"/>
                  </a:lnTo>
                  <a:lnTo>
                    <a:pt x="69844" y="17766"/>
                  </a:lnTo>
                  <a:lnTo>
                    <a:pt x="46104" y="50289"/>
                  </a:lnTo>
                  <a:lnTo>
                    <a:pt x="30426" y="80896"/>
                  </a:lnTo>
                  <a:lnTo>
                    <a:pt x="15460" y="116371"/>
                  </a:lnTo>
                  <a:lnTo>
                    <a:pt x="4105" y="155656"/>
                  </a:lnTo>
                  <a:lnTo>
                    <a:pt x="0" y="192872"/>
                  </a:lnTo>
                  <a:lnTo>
                    <a:pt x="527" y="227522"/>
                  </a:lnTo>
                  <a:lnTo>
                    <a:pt x="3114" y="259384"/>
                  </a:lnTo>
                  <a:lnTo>
                    <a:pt x="14141" y="286245"/>
                  </a:lnTo>
                  <a:lnTo>
                    <a:pt x="30800" y="307120"/>
                  </a:lnTo>
                  <a:lnTo>
                    <a:pt x="49965" y="318750"/>
                  </a:lnTo>
                  <a:lnTo>
                    <a:pt x="74004" y="320627"/>
                  </a:lnTo>
                  <a:lnTo>
                    <a:pt x="87329" y="319151"/>
                  </a:lnTo>
                  <a:lnTo>
                    <a:pt x="133050" y="296849"/>
                  </a:lnTo>
                  <a:lnTo>
                    <a:pt x="172233" y="260059"/>
                  </a:lnTo>
                  <a:lnTo>
                    <a:pt x="197019" y="228455"/>
                  </a:lnTo>
                  <a:lnTo>
                    <a:pt x="218619" y="193947"/>
                  </a:lnTo>
                  <a:lnTo>
                    <a:pt x="230571" y="159796"/>
                  </a:lnTo>
                  <a:lnTo>
                    <a:pt x="231153" y="112206"/>
                  </a:lnTo>
                  <a:lnTo>
                    <a:pt x="219018" y="70197"/>
                  </a:lnTo>
                  <a:lnTo>
                    <a:pt x="202291" y="47646"/>
                  </a:lnTo>
                  <a:lnTo>
                    <a:pt x="180745" y="29626"/>
                  </a:lnTo>
                  <a:lnTo>
                    <a:pt x="133029" y="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4383"/>
            <p:cNvSpPr/>
            <p:nvPr>
              <p:custDataLst>
                <p:tags r:id="rId131"/>
              </p:custDataLst>
            </p:nvPr>
          </p:nvSpPr>
          <p:spPr>
            <a:xfrm>
              <a:off x="8522222" y="927677"/>
              <a:ext cx="463029" cy="291947"/>
            </a:xfrm>
            <a:custGeom>
              <a:avLst/>
              <a:gdLst/>
              <a:ahLst/>
              <a:cxnLst/>
              <a:rect l="0" t="0" r="0" b="0"/>
              <a:pathLst>
                <a:path w="463029" h="291947">
                  <a:moveTo>
                    <a:pt x="12178" y="24823"/>
                  </a:moveTo>
                  <a:lnTo>
                    <a:pt x="12178" y="24823"/>
                  </a:lnTo>
                  <a:lnTo>
                    <a:pt x="0" y="24823"/>
                  </a:lnTo>
                  <a:lnTo>
                    <a:pt x="22596" y="23412"/>
                  </a:lnTo>
                  <a:lnTo>
                    <a:pt x="55482" y="15389"/>
                  </a:lnTo>
                  <a:lnTo>
                    <a:pt x="87161" y="10517"/>
                  </a:lnTo>
                  <a:lnTo>
                    <a:pt x="124291" y="6000"/>
                  </a:lnTo>
                  <a:lnTo>
                    <a:pt x="162900" y="2346"/>
                  </a:lnTo>
                  <a:lnTo>
                    <a:pt x="198874" y="722"/>
                  </a:lnTo>
                  <a:lnTo>
                    <a:pt x="231796" y="0"/>
                  </a:lnTo>
                  <a:lnTo>
                    <a:pt x="270572" y="1476"/>
                  </a:lnTo>
                  <a:lnTo>
                    <a:pt x="286475" y="5274"/>
                  </a:lnTo>
                  <a:lnTo>
                    <a:pt x="295896" y="11666"/>
                  </a:lnTo>
                  <a:lnTo>
                    <a:pt x="296572" y="17463"/>
                  </a:lnTo>
                  <a:lnTo>
                    <a:pt x="291681" y="33311"/>
                  </a:lnTo>
                  <a:lnTo>
                    <a:pt x="266914" y="65438"/>
                  </a:lnTo>
                  <a:lnTo>
                    <a:pt x="237105" y="93204"/>
                  </a:lnTo>
                  <a:lnTo>
                    <a:pt x="199636" y="123653"/>
                  </a:lnTo>
                  <a:lnTo>
                    <a:pt x="157109" y="153649"/>
                  </a:lnTo>
                  <a:lnTo>
                    <a:pt x="117985" y="181563"/>
                  </a:lnTo>
                  <a:lnTo>
                    <a:pt x="83192" y="207374"/>
                  </a:lnTo>
                  <a:lnTo>
                    <a:pt x="42627" y="240327"/>
                  </a:lnTo>
                  <a:lnTo>
                    <a:pt x="26653" y="256775"/>
                  </a:lnTo>
                  <a:lnTo>
                    <a:pt x="20491" y="269259"/>
                  </a:lnTo>
                  <a:lnTo>
                    <a:pt x="19837" y="274564"/>
                  </a:lnTo>
                  <a:lnTo>
                    <a:pt x="23634" y="279511"/>
                  </a:lnTo>
                  <a:lnTo>
                    <a:pt x="39141" y="288771"/>
                  </a:lnTo>
                  <a:lnTo>
                    <a:pt x="73316" y="291946"/>
                  </a:lnTo>
                  <a:lnTo>
                    <a:pt x="95269" y="291805"/>
                  </a:lnTo>
                  <a:lnTo>
                    <a:pt x="121196" y="290300"/>
                  </a:lnTo>
                  <a:lnTo>
                    <a:pt x="149767" y="287885"/>
                  </a:lnTo>
                  <a:lnTo>
                    <a:pt x="180103" y="284865"/>
                  </a:lnTo>
                  <a:lnTo>
                    <a:pt x="213028" y="280734"/>
                  </a:lnTo>
                  <a:lnTo>
                    <a:pt x="247678" y="275864"/>
                  </a:lnTo>
                  <a:lnTo>
                    <a:pt x="283477" y="270500"/>
                  </a:lnTo>
                  <a:lnTo>
                    <a:pt x="319338" y="265513"/>
                  </a:lnTo>
                  <a:lnTo>
                    <a:pt x="355242" y="260778"/>
                  </a:lnTo>
                  <a:lnTo>
                    <a:pt x="391171" y="256209"/>
                  </a:lnTo>
                  <a:lnTo>
                    <a:pt x="463028" y="247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4384"/>
            <p:cNvSpPr/>
            <p:nvPr>
              <p:custDataLst>
                <p:tags r:id="rId132"/>
              </p:custDataLst>
            </p:nvPr>
          </p:nvSpPr>
          <p:spPr>
            <a:xfrm>
              <a:off x="9131300" y="9779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24418" y="22029"/>
                  </a:lnTo>
                  <a:lnTo>
                    <a:pt x="61013" y="13191"/>
                  </a:lnTo>
                  <a:lnTo>
                    <a:pt x="107605" y="5006"/>
                  </a:lnTo>
                  <a:lnTo>
                    <a:pt x="150816" y="98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4385"/>
            <p:cNvSpPr/>
            <p:nvPr>
              <p:custDataLst>
                <p:tags r:id="rId133"/>
              </p:custDataLst>
            </p:nvPr>
          </p:nvSpPr>
          <p:spPr>
            <a:xfrm>
              <a:off x="9163050" y="1051498"/>
              <a:ext cx="177801" cy="21653"/>
            </a:xfrm>
            <a:custGeom>
              <a:avLst/>
              <a:gdLst/>
              <a:ahLst/>
              <a:cxnLst/>
              <a:rect l="0" t="0" r="0" b="0"/>
              <a:pathLst>
                <a:path w="177801" h="21653">
                  <a:moveTo>
                    <a:pt x="0" y="21652"/>
                  </a:moveTo>
                  <a:lnTo>
                    <a:pt x="0" y="21652"/>
                  </a:lnTo>
                  <a:lnTo>
                    <a:pt x="3370" y="18281"/>
                  </a:lnTo>
                  <a:lnTo>
                    <a:pt x="46139" y="8787"/>
                  </a:lnTo>
                  <a:lnTo>
                    <a:pt x="93163" y="2553"/>
                  </a:lnTo>
                  <a:lnTo>
                    <a:pt x="139787" y="0"/>
                  </a:lnTo>
                  <a:lnTo>
                    <a:pt x="177800" y="2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4386"/>
            <p:cNvSpPr/>
            <p:nvPr>
              <p:custDataLst>
                <p:tags r:id="rId134"/>
              </p:custDataLst>
            </p:nvPr>
          </p:nvSpPr>
          <p:spPr>
            <a:xfrm>
              <a:off x="9226550" y="111760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39000" y="21611"/>
                  </a:lnTo>
                  <a:lnTo>
                    <a:pt x="72601" y="14073"/>
                  </a:lnTo>
                  <a:lnTo>
                    <a:pt x="114817" y="7901"/>
                  </a:lnTo>
                  <a:lnTo>
                    <a:pt x="153334" y="351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SMARTInkShape-Group856"/>
          <p:cNvGrpSpPr/>
          <p:nvPr/>
        </p:nvGrpSpPr>
        <p:grpSpPr>
          <a:xfrm>
            <a:off x="9633375" y="724000"/>
            <a:ext cx="1653298" cy="488851"/>
            <a:chOff x="9633375" y="724000"/>
            <a:chExt cx="1653298" cy="488851"/>
          </a:xfrm>
        </p:grpSpPr>
        <p:sp>
          <p:nvSpPr>
            <p:cNvPr id="641" name="SMARTInkShape-4387"/>
            <p:cNvSpPr/>
            <p:nvPr>
              <p:custDataLst>
                <p:tags r:id="rId117"/>
              </p:custDataLst>
            </p:nvPr>
          </p:nvSpPr>
          <p:spPr>
            <a:xfrm>
              <a:off x="11119993" y="895350"/>
              <a:ext cx="24258" cy="215901"/>
            </a:xfrm>
            <a:custGeom>
              <a:avLst/>
              <a:gdLst/>
              <a:ahLst/>
              <a:cxnLst/>
              <a:rect l="0" t="0" r="0" b="0"/>
              <a:pathLst>
                <a:path w="24258" h="215901">
                  <a:moveTo>
                    <a:pt x="11557" y="0"/>
                  </a:moveTo>
                  <a:lnTo>
                    <a:pt x="11557" y="0"/>
                  </a:lnTo>
                  <a:lnTo>
                    <a:pt x="6487" y="13667"/>
                  </a:lnTo>
                  <a:lnTo>
                    <a:pt x="1431" y="48421"/>
                  </a:lnTo>
                  <a:lnTo>
                    <a:pt x="0" y="80787"/>
                  </a:lnTo>
                  <a:lnTo>
                    <a:pt x="2568" y="127967"/>
                  </a:lnTo>
                  <a:lnTo>
                    <a:pt x="11166" y="169855"/>
                  </a:lnTo>
                  <a:lnTo>
                    <a:pt x="2425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4388"/>
            <p:cNvSpPr/>
            <p:nvPr>
              <p:custDataLst>
                <p:tags r:id="rId118"/>
              </p:custDataLst>
            </p:nvPr>
          </p:nvSpPr>
          <p:spPr>
            <a:xfrm>
              <a:off x="11264900" y="787400"/>
              <a:ext cx="21773" cy="203201"/>
            </a:xfrm>
            <a:custGeom>
              <a:avLst/>
              <a:gdLst/>
              <a:ahLst/>
              <a:cxnLst/>
              <a:rect l="0" t="0" r="0" b="0"/>
              <a:pathLst>
                <a:path w="21773" h="203201">
                  <a:moveTo>
                    <a:pt x="0" y="0"/>
                  </a:moveTo>
                  <a:lnTo>
                    <a:pt x="0" y="0"/>
                  </a:lnTo>
                  <a:lnTo>
                    <a:pt x="6743" y="6742"/>
                  </a:lnTo>
                  <a:lnTo>
                    <a:pt x="14305" y="31161"/>
                  </a:lnTo>
                  <a:lnTo>
                    <a:pt x="18823" y="62768"/>
                  </a:lnTo>
                  <a:lnTo>
                    <a:pt x="21772" y="104097"/>
                  </a:lnTo>
                  <a:lnTo>
                    <a:pt x="21570" y="127959"/>
                  </a:lnTo>
                  <a:lnTo>
                    <a:pt x="20169" y="169760"/>
                  </a:lnTo>
                  <a:lnTo>
                    <a:pt x="190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4389"/>
            <p:cNvSpPr/>
            <p:nvPr>
              <p:custDataLst>
                <p:tags r:id="rId119"/>
              </p:custDataLst>
            </p:nvPr>
          </p:nvSpPr>
          <p:spPr>
            <a:xfrm>
              <a:off x="10928350" y="11493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15087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4390"/>
            <p:cNvSpPr/>
            <p:nvPr>
              <p:custDataLst>
                <p:tags r:id="rId120"/>
              </p:custDataLst>
            </p:nvPr>
          </p:nvSpPr>
          <p:spPr>
            <a:xfrm>
              <a:off x="10446143" y="724000"/>
              <a:ext cx="171058" cy="438051"/>
            </a:xfrm>
            <a:custGeom>
              <a:avLst/>
              <a:gdLst/>
              <a:ahLst/>
              <a:cxnLst/>
              <a:rect l="0" t="0" r="0" b="0"/>
              <a:pathLst>
                <a:path w="171058" h="438051">
                  <a:moveTo>
                    <a:pt x="164707" y="12600"/>
                  </a:moveTo>
                  <a:lnTo>
                    <a:pt x="164707" y="12600"/>
                  </a:lnTo>
                  <a:lnTo>
                    <a:pt x="158931" y="7530"/>
                  </a:lnTo>
                  <a:lnTo>
                    <a:pt x="149511" y="2474"/>
                  </a:lnTo>
                  <a:lnTo>
                    <a:pt x="139590" y="126"/>
                  </a:lnTo>
                  <a:lnTo>
                    <a:pt x="136375" y="0"/>
                  </a:lnTo>
                  <a:lnTo>
                    <a:pt x="127229" y="6672"/>
                  </a:lnTo>
                  <a:lnTo>
                    <a:pt x="100453" y="43212"/>
                  </a:lnTo>
                  <a:lnTo>
                    <a:pt x="80052" y="81407"/>
                  </a:lnTo>
                  <a:lnTo>
                    <a:pt x="64288" y="114442"/>
                  </a:lnTo>
                  <a:lnTo>
                    <a:pt x="47875" y="154995"/>
                  </a:lnTo>
                  <a:lnTo>
                    <a:pt x="31173" y="200770"/>
                  </a:lnTo>
                  <a:lnTo>
                    <a:pt x="15752" y="247925"/>
                  </a:lnTo>
                  <a:lnTo>
                    <a:pt x="4196" y="292402"/>
                  </a:lnTo>
                  <a:lnTo>
                    <a:pt x="0" y="331925"/>
                  </a:lnTo>
                  <a:lnTo>
                    <a:pt x="3310" y="366189"/>
                  </a:lnTo>
                  <a:lnTo>
                    <a:pt x="16539" y="393176"/>
                  </a:lnTo>
                  <a:lnTo>
                    <a:pt x="39824" y="411286"/>
                  </a:lnTo>
                  <a:lnTo>
                    <a:pt x="73220" y="423333"/>
                  </a:lnTo>
                  <a:lnTo>
                    <a:pt x="95954" y="427533"/>
                  </a:lnTo>
                  <a:lnTo>
                    <a:pt x="137678" y="433376"/>
                  </a:lnTo>
                  <a:lnTo>
                    <a:pt x="171057" y="438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4391"/>
            <p:cNvSpPr/>
            <p:nvPr>
              <p:custDataLst>
                <p:tags r:id="rId121"/>
              </p:custDataLst>
            </p:nvPr>
          </p:nvSpPr>
          <p:spPr>
            <a:xfrm>
              <a:off x="10575135" y="830506"/>
              <a:ext cx="184443" cy="294141"/>
            </a:xfrm>
            <a:custGeom>
              <a:avLst/>
              <a:gdLst/>
              <a:ahLst/>
              <a:cxnLst/>
              <a:rect l="0" t="0" r="0" b="0"/>
              <a:pathLst>
                <a:path w="184443" h="294141">
                  <a:moveTo>
                    <a:pt x="137315" y="20394"/>
                  </a:moveTo>
                  <a:lnTo>
                    <a:pt x="137315" y="20394"/>
                  </a:lnTo>
                  <a:lnTo>
                    <a:pt x="137313" y="17023"/>
                  </a:lnTo>
                  <a:lnTo>
                    <a:pt x="125382" y="2503"/>
                  </a:lnTo>
                  <a:lnTo>
                    <a:pt x="123010" y="0"/>
                  </a:lnTo>
                  <a:lnTo>
                    <a:pt x="109085" y="2863"/>
                  </a:lnTo>
                  <a:lnTo>
                    <a:pt x="88785" y="13308"/>
                  </a:lnTo>
                  <a:lnTo>
                    <a:pt x="65652" y="32061"/>
                  </a:lnTo>
                  <a:lnTo>
                    <a:pt x="43141" y="63915"/>
                  </a:lnTo>
                  <a:lnTo>
                    <a:pt x="22786" y="103236"/>
                  </a:lnTo>
                  <a:lnTo>
                    <a:pt x="6685" y="144231"/>
                  </a:lnTo>
                  <a:lnTo>
                    <a:pt x="0" y="184088"/>
                  </a:lnTo>
                  <a:lnTo>
                    <a:pt x="792" y="221558"/>
                  </a:lnTo>
                  <a:lnTo>
                    <a:pt x="8198" y="254674"/>
                  </a:lnTo>
                  <a:lnTo>
                    <a:pt x="16665" y="267598"/>
                  </a:lnTo>
                  <a:lnTo>
                    <a:pt x="41125" y="287601"/>
                  </a:lnTo>
                  <a:lnTo>
                    <a:pt x="70811" y="294140"/>
                  </a:lnTo>
                  <a:lnTo>
                    <a:pt x="103522" y="290225"/>
                  </a:lnTo>
                  <a:lnTo>
                    <a:pt x="139230" y="276726"/>
                  </a:lnTo>
                  <a:lnTo>
                    <a:pt x="154819" y="245610"/>
                  </a:lnTo>
                  <a:lnTo>
                    <a:pt x="168740" y="198760"/>
                  </a:lnTo>
                  <a:lnTo>
                    <a:pt x="181549" y="141421"/>
                  </a:lnTo>
                  <a:lnTo>
                    <a:pt x="184442" y="101784"/>
                  </a:lnTo>
                  <a:lnTo>
                    <a:pt x="180727" y="73949"/>
                  </a:lnTo>
                  <a:lnTo>
                    <a:pt x="172607" y="53981"/>
                  </a:lnTo>
                  <a:lnTo>
                    <a:pt x="162959" y="41374"/>
                  </a:lnTo>
                  <a:lnTo>
                    <a:pt x="152295" y="33675"/>
                  </a:lnTo>
                  <a:lnTo>
                    <a:pt x="118265" y="20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4392"/>
            <p:cNvSpPr/>
            <p:nvPr>
              <p:custDataLst>
                <p:tags r:id="rId122"/>
              </p:custDataLst>
            </p:nvPr>
          </p:nvSpPr>
          <p:spPr>
            <a:xfrm>
              <a:off x="10096500" y="775963"/>
              <a:ext cx="376815" cy="309888"/>
            </a:xfrm>
            <a:custGeom>
              <a:avLst/>
              <a:gdLst/>
              <a:ahLst/>
              <a:cxnLst/>
              <a:rect l="0" t="0" r="0" b="0"/>
              <a:pathLst>
                <a:path w="376815" h="309888">
                  <a:moveTo>
                    <a:pt x="0" y="208287"/>
                  </a:moveTo>
                  <a:lnTo>
                    <a:pt x="0" y="208287"/>
                  </a:lnTo>
                  <a:lnTo>
                    <a:pt x="3370" y="208287"/>
                  </a:lnTo>
                  <a:lnTo>
                    <a:pt x="12209" y="211658"/>
                  </a:lnTo>
                  <a:lnTo>
                    <a:pt x="17893" y="217076"/>
                  </a:lnTo>
                  <a:lnTo>
                    <a:pt x="20393" y="220496"/>
                  </a:lnTo>
                  <a:lnTo>
                    <a:pt x="23917" y="238794"/>
                  </a:lnTo>
                  <a:lnTo>
                    <a:pt x="21589" y="262090"/>
                  </a:lnTo>
                  <a:lnTo>
                    <a:pt x="16415" y="274768"/>
                  </a:lnTo>
                  <a:lnTo>
                    <a:pt x="6939" y="289896"/>
                  </a:lnTo>
                  <a:lnTo>
                    <a:pt x="29458" y="248149"/>
                  </a:lnTo>
                  <a:lnTo>
                    <a:pt x="56489" y="213443"/>
                  </a:lnTo>
                  <a:lnTo>
                    <a:pt x="72241" y="200878"/>
                  </a:lnTo>
                  <a:lnTo>
                    <a:pt x="75677" y="199114"/>
                  </a:lnTo>
                  <a:lnTo>
                    <a:pt x="78672" y="199349"/>
                  </a:lnTo>
                  <a:lnTo>
                    <a:pt x="81376" y="200917"/>
                  </a:lnTo>
                  <a:lnTo>
                    <a:pt x="83884" y="203374"/>
                  </a:lnTo>
                  <a:lnTo>
                    <a:pt x="86670" y="211748"/>
                  </a:lnTo>
                  <a:lnTo>
                    <a:pt x="88460" y="234371"/>
                  </a:lnTo>
                  <a:lnTo>
                    <a:pt x="86823" y="242928"/>
                  </a:lnTo>
                  <a:lnTo>
                    <a:pt x="84450" y="247672"/>
                  </a:lnTo>
                  <a:lnTo>
                    <a:pt x="83817" y="247949"/>
                  </a:lnTo>
                  <a:lnTo>
                    <a:pt x="83393" y="247428"/>
                  </a:lnTo>
                  <a:lnTo>
                    <a:pt x="104261" y="214660"/>
                  </a:lnTo>
                  <a:lnTo>
                    <a:pt x="112425" y="205005"/>
                  </a:lnTo>
                  <a:lnTo>
                    <a:pt x="115873" y="202571"/>
                  </a:lnTo>
                  <a:lnTo>
                    <a:pt x="118874" y="201654"/>
                  </a:lnTo>
                  <a:lnTo>
                    <a:pt x="121584" y="201748"/>
                  </a:lnTo>
                  <a:lnTo>
                    <a:pt x="123389" y="203928"/>
                  </a:lnTo>
                  <a:lnTo>
                    <a:pt x="125395" y="211994"/>
                  </a:lnTo>
                  <a:lnTo>
                    <a:pt x="130551" y="247433"/>
                  </a:lnTo>
                  <a:lnTo>
                    <a:pt x="140752" y="268334"/>
                  </a:lnTo>
                  <a:lnTo>
                    <a:pt x="144634" y="273718"/>
                  </a:lnTo>
                  <a:lnTo>
                    <a:pt x="156475" y="281582"/>
                  </a:lnTo>
                  <a:lnTo>
                    <a:pt x="163583" y="284667"/>
                  </a:lnTo>
                  <a:lnTo>
                    <a:pt x="179007" y="286213"/>
                  </a:lnTo>
                  <a:lnTo>
                    <a:pt x="195975" y="283138"/>
                  </a:lnTo>
                  <a:lnTo>
                    <a:pt x="215276" y="274715"/>
                  </a:lnTo>
                  <a:lnTo>
                    <a:pt x="242605" y="251331"/>
                  </a:lnTo>
                  <a:lnTo>
                    <a:pt x="254345" y="230240"/>
                  </a:lnTo>
                  <a:lnTo>
                    <a:pt x="259798" y="209577"/>
                  </a:lnTo>
                  <a:lnTo>
                    <a:pt x="257518" y="195690"/>
                  </a:lnTo>
                  <a:lnTo>
                    <a:pt x="253523" y="192833"/>
                  </a:lnTo>
                  <a:lnTo>
                    <a:pt x="248037" y="192340"/>
                  </a:lnTo>
                  <a:lnTo>
                    <a:pt x="234417" y="196261"/>
                  </a:lnTo>
                  <a:lnTo>
                    <a:pt x="211587" y="211074"/>
                  </a:lnTo>
                  <a:lnTo>
                    <a:pt x="192515" y="233023"/>
                  </a:lnTo>
                  <a:lnTo>
                    <a:pt x="182473" y="255990"/>
                  </a:lnTo>
                  <a:lnTo>
                    <a:pt x="179877" y="267353"/>
                  </a:lnTo>
                  <a:lnTo>
                    <a:pt x="180596" y="270948"/>
                  </a:lnTo>
                  <a:lnTo>
                    <a:pt x="182487" y="273344"/>
                  </a:lnTo>
                  <a:lnTo>
                    <a:pt x="185158" y="274942"/>
                  </a:lnTo>
                  <a:lnTo>
                    <a:pt x="187644" y="275301"/>
                  </a:lnTo>
                  <a:lnTo>
                    <a:pt x="190008" y="274835"/>
                  </a:lnTo>
                  <a:lnTo>
                    <a:pt x="192288" y="273819"/>
                  </a:lnTo>
                  <a:lnTo>
                    <a:pt x="206087" y="259096"/>
                  </a:lnTo>
                  <a:lnTo>
                    <a:pt x="214124" y="255563"/>
                  </a:lnTo>
                  <a:lnTo>
                    <a:pt x="217540" y="256032"/>
                  </a:lnTo>
                  <a:lnTo>
                    <a:pt x="220521" y="257756"/>
                  </a:lnTo>
                  <a:lnTo>
                    <a:pt x="228088" y="266924"/>
                  </a:lnTo>
                  <a:lnTo>
                    <a:pt x="243138" y="294112"/>
                  </a:lnTo>
                  <a:lnTo>
                    <a:pt x="246759" y="297254"/>
                  </a:lnTo>
                  <a:lnTo>
                    <a:pt x="250582" y="298643"/>
                  </a:lnTo>
                  <a:lnTo>
                    <a:pt x="258596" y="298304"/>
                  </a:lnTo>
                  <a:lnTo>
                    <a:pt x="274412" y="287405"/>
                  </a:lnTo>
                  <a:lnTo>
                    <a:pt x="295060" y="251798"/>
                  </a:lnTo>
                  <a:lnTo>
                    <a:pt x="309174" y="221275"/>
                  </a:lnTo>
                  <a:lnTo>
                    <a:pt x="326734" y="177135"/>
                  </a:lnTo>
                  <a:lnTo>
                    <a:pt x="336355" y="151536"/>
                  </a:lnTo>
                  <a:lnTo>
                    <a:pt x="354574" y="104277"/>
                  </a:lnTo>
                  <a:lnTo>
                    <a:pt x="369255" y="63283"/>
                  </a:lnTo>
                  <a:lnTo>
                    <a:pt x="376814" y="22487"/>
                  </a:lnTo>
                  <a:lnTo>
                    <a:pt x="376082" y="6706"/>
                  </a:lnTo>
                  <a:lnTo>
                    <a:pt x="374194" y="2638"/>
                  </a:lnTo>
                  <a:lnTo>
                    <a:pt x="371522" y="632"/>
                  </a:lnTo>
                  <a:lnTo>
                    <a:pt x="368332" y="0"/>
                  </a:lnTo>
                  <a:lnTo>
                    <a:pt x="357260" y="10587"/>
                  </a:lnTo>
                  <a:lnTo>
                    <a:pt x="335161" y="47874"/>
                  </a:lnTo>
                  <a:lnTo>
                    <a:pt x="319705" y="84781"/>
                  </a:lnTo>
                  <a:lnTo>
                    <a:pt x="305780" y="127055"/>
                  </a:lnTo>
                  <a:lnTo>
                    <a:pt x="298180" y="169832"/>
                  </a:lnTo>
                  <a:lnTo>
                    <a:pt x="298330" y="210246"/>
                  </a:lnTo>
                  <a:lnTo>
                    <a:pt x="310155" y="244671"/>
                  </a:lnTo>
                  <a:lnTo>
                    <a:pt x="343389" y="285076"/>
                  </a:lnTo>
                  <a:lnTo>
                    <a:pt x="368300" y="309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4393"/>
            <p:cNvSpPr/>
            <p:nvPr>
              <p:custDataLst>
                <p:tags r:id="rId123"/>
              </p:custDataLst>
            </p:nvPr>
          </p:nvSpPr>
          <p:spPr>
            <a:xfrm>
              <a:off x="9944100" y="971550"/>
              <a:ext cx="101601" cy="109662"/>
            </a:xfrm>
            <a:custGeom>
              <a:avLst/>
              <a:gdLst/>
              <a:ahLst/>
              <a:cxnLst/>
              <a:rect l="0" t="0" r="0" b="0"/>
              <a:pathLst>
                <a:path w="101601" h="109662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15580" y="10212"/>
                  </a:lnTo>
                  <a:lnTo>
                    <a:pt x="32603" y="7494"/>
                  </a:lnTo>
                  <a:lnTo>
                    <a:pt x="44831" y="10621"/>
                  </a:lnTo>
                  <a:lnTo>
                    <a:pt x="57318" y="18126"/>
                  </a:lnTo>
                  <a:lnTo>
                    <a:pt x="75545" y="38218"/>
                  </a:lnTo>
                  <a:lnTo>
                    <a:pt x="85551" y="53910"/>
                  </a:lnTo>
                  <a:lnTo>
                    <a:pt x="89058" y="70291"/>
                  </a:lnTo>
                  <a:lnTo>
                    <a:pt x="87067" y="91618"/>
                  </a:lnTo>
                  <a:lnTo>
                    <a:pt x="82007" y="104992"/>
                  </a:lnTo>
                  <a:lnTo>
                    <a:pt x="80072" y="108095"/>
                  </a:lnTo>
                  <a:lnTo>
                    <a:pt x="78075" y="109458"/>
                  </a:lnTo>
                  <a:lnTo>
                    <a:pt x="76036" y="109661"/>
                  </a:lnTo>
                  <a:lnTo>
                    <a:pt x="73976" y="109090"/>
                  </a:lnTo>
                  <a:lnTo>
                    <a:pt x="69803" y="102812"/>
                  </a:lnTo>
                  <a:lnTo>
                    <a:pt x="67701" y="98175"/>
                  </a:lnTo>
                  <a:lnTo>
                    <a:pt x="68116" y="71422"/>
                  </a:lnTo>
                  <a:lnTo>
                    <a:pt x="79646" y="3164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4394"/>
            <p:cNvSpPr/>
            <p:nvPr>
              <p:custDataLst>
                <p:tags r:id="rId124"/>
              </p:custDataLst>
            </p:nvPr>
          </p:nvSpPr>
          <p:spPr>
            <a:xfrm>
              <a:off x="9887109" y="990600"/>
              <a:ext cx="82392" cy="90632"/>
            </a:xfrm>
            <a:custGeom>
              <a:avLst/>
              <a:gdLst/>
              <a:ahLst/>
              <a:cxnLst/>
              <a:rect l="0" t="0" r="0" b="0"/>
              <a:pathLst>
                <a:path w="82392" h="90632">
                  <a:moveTo>
                    <a:pt x="82391" y="50800"/>
                  </a:moveTo>
                  <a:lnTo>
                    <a:pt x="82391" y="50800"/>
                  </a:lnTo>
                  <a:lnTo>
                    <a:pt x="82389" y="37316"/>
                  </a:lnTo>
                  <a:lnTo>
                    <a:pt x="80980" y="32638"/>
                  </a:lnTo>
                  <a:lnTo>
                    <a:pt x="75648" y="25560"/>
                  </a:lnTo>
                  <a:lnTo>
                    <a:pt x="59168" y="25706"/>
                  </a:lnTo>
                  <a:lnTo>
                    <a:pt x="47859" y="27721"/>
                  </a:lnTo>
                  <a:lnTo>
                    <a:pt x="29648" y="37485"/>
                  </a:lnTo>
                  <a:lnTo>
                    <a:pt x="4085" y="63378"/>
                  </a:lnTo>
                  <a:lnTo>
                    <a:pt x="1257" y="69064"/>
                  </a:lnTo>
                  <a:lnTo>
                    <a:pt x="0" y="79143"/>
                  </a:lnTo>
                  <a:lnTo>
                    <a:pt x="1358" y="83101"/>
                  </a:lnTo>
                  <a:lnTo>
                    <a:pt x="6629" y="89380"/>
                  </a:lnTo>
                  <a:lnTo>
                    <a:pt x="10011" y="90631"/>
                  </a:lnTo>
                  <a:lnTo>
                    <a:pt x="17531" y="90140"/>
                  </a:lnTo>
                  <a:lnTo>
                    <a:pt x="25577" y="85688"/>
                  </a:lnTo>
                  <a:lnTo>
                    <a:pt x="29697" y="82525"/>
                  </a:lnTo>
                  <a:lnTo>
                    <a:pt x="34278" y="62078"/>
                  </a:lnTo>
                  <a:lnTo>
                    <a:pt x="34974" y="28036"/>
                  </a:lnTo>
                  <a:lnTo>
                    <a:pt x="31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4395"/>
            <p:cNvSpPr/>
            <p:nvPr>
              <p:custDataLst>
                <p:tags r:id="rId125"/>
              </p:custDataLst>
            </p:nvPr>
          </p:nvSpPr>
          <p:spPr>
            <a:xfrm>
              <a:off x="9633375" y="843545"/>
              <a:ext cx="212642" cy="299677"/>
            </a:xfrm>
            <a:custGeom>
              <a:avLst/>
              <a:gdLst/>
              <a:ahLst/>
              <a:cxnLst/>
              <a:rect l="0" t="0" r="0" b="0"/>
              <a:pathLst>
                <a:path w="212642" h="299677">
                  <a:moveTo>
                    <a:pt x="37675" y="128005"/>
                  </a:moveTo>
                  <a:lnTo>
                    <a:pt x="37675" y="128005"/>
                  </a:lnTo>
                  <a:lnTo>
                    <a:pt x="33312" y="119983"/>
                  </a:lnTo>
                  <a:lnTo>
                    <a:pt x="32649" y="119834"/>
                  </a:lnTo>
                  <a:lnTo>
                    <a:pt x="28215" y="128037"/>
                  </a:lnTo>
                  <a:lnTo>
                    <a:pt x="21250" y="164230"/>
                  </a:lnTo>
                  <a:lnTo>
                    <a:pt x="17990" y="205453"/>
                  </a:lnTo>
                  <a:lnTo>
                    <a:pt x="12228" y="239332"/>
                  </a:lnTo>
                  <a:lnTo>
                    <a:pt x="2806" y="285358"/>
                  </a:lnTo>
                  <a:lnTo>
                    <a:pt x="211" y="299676"/>
                  </a:lnTo>
                  <a:lnTo>
                    <a:pt x="0" y="299602"/>
                  </a:lnTo>
                  <a:lnTo>
                    <a:pt x="9091" y="275678"/>
                  </a:lnTo>
                  <a:lnTo>
                    <a:pt x="13918" y="247260"/>
                  </a:lnTo>
                  <a:lnTo>
                    <a:pt x="16897" y="224441"/>
                  </a:lnTo>
                  <a:lnTo>
                    <a:pt x="20296" y="196529"/>
                  </a:lnTo>
                  <a:lnTo>
                    <a:pt x="23973" y="165221"/>
                  </a:lnTo>
                  <a:lnTo>
                    <a:pt x="29245" y="136588"/>
                  </a:lnTo>
                  <a:lnTo>
                    <a:pt x="35583" y="109738"/>
                  </a:lnTo>
                  <a:lnTo>
                    <a:pt x="48034" y="65559"/>
                  </a:lnTo>
                  <a:lnTo>
                    <a:pt x="59010" y="34870"/>
                  </a:lnTo>
                  <a:lnTo>
                    <a:pt x="61777" y="31343"/>
                  </a:lnTo>
                  <a:lnTo>
                    <a:pt x="64325" y="29697"/>
                  </a:lnTo>
                  <a:lnTo>
                    <a:pt x="74656" y="74574"/>
                  </a:lnTo>
                  <a:lnTo>
                    <a:pt x="82568" y="116017"/>
                  </a:lnTo>
                  <a:lnTo>
                    <a:pt x="92199" y="156544"/>
                  </a:lnTo>
                  <a:lnTo>
                    <a:pt x="105888" y="193370"/>
                  </a:lnTo>
                  <a:lnTo>
                    <a:pt x="129461" y="235724"/>
                  </a:lnTo>
                  <a:lnTo>
                    <a:pt x="145968" y="249963"/>
                  </a:lnTo>
                  <a:lnTo>
                    <a:pt x="154319" y="253761"/>
                  </a:lnTo>
                  <a:lnTo>
                    <a:pt x="161299" y="254175"/>
                  </a:lnTo>
                  <a:lnTo>
                    <a:pt x="167362" y="252335"/>
                  </a:lnTo>
                  <a:lnTo>
                    <a:pt x="172817" y="248992"/>
                  </a:lnTo>
                  <a:lnTo>
                    <a:pt x="190605" y="227431"/>
                  </a:lnTo>
                  <a:lnTo>
                    <a:pt x="205910" y="181845"/>
                  </a:lnTo>
                  <a:lnTo>
                    <a:pt x="211224" y="134295"/>
                  </a:lnTo>
                  <a:lnTo>
                    <a:pt x="212641" y="106798"/>
                  </a:lnTo>
                  <a:lnTo>
                    <a:pt x="212334" y="61195"/>
                  </a:lnTo>
                  <a:lnTo>
                    <a:pt x="206313" y="15076"/>
                  </a:lnTo>
                  <a:lnTo>
                    <a:pt x="203016" y="6152"/>
                  </a:lnTo>
                  <a:lnTo>
                    <a:pt x="198704" y="1614"/>
                  </a:lnTo>
                  <a:lnTo>
                    <a:pt x="193711" y="0"/>
                  </a:lnTo>
                  <a:lnTo>
                    <a:pt x="177375" y="1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SMARTInkShape-Group857"/>
          <p:cNvGrpSpPr/>
          <p:nvPr/>
        </p:nvGrpSpPr>
        <p:grpSpPr>
          <a:xfrm>
            <a:off x="6203967" y="2566360"/>
            <a:ext cx="507984" cy="588712"/>
            <a:chOff x="6203967" y="2566360"/>
            <a:chExt cx="507984" cy="588712"/>
          </a:xfrm>
        </p:grpSpPr>
        <p:sp>
          <p:nvSpPr>
            <p:cNvPr id="651" name="SMARTInkShape-4396"/>
            <p:cNvSpPr/>
            <p:nvPr>
              <p:custDataLst>
                <p:tags r:id="rId112"/>
              </p:custDataLst>
            </p:nvPr>
          </p:nvSpPr>
          <p:spPr>
            <a:xfrm>
              <a:off x="6502400" y="2959100"/>
              <a:ext cx="107951" cy="165101"/>
            </a:xfrm>
            <a:custGeom>
              <a:avLst/>
              <a:gdLst/>
              <a:ahLst/>
              <a:cxnLst/>
              <a:rect l="0" t="0" r="0" b="0"/>
              <a:pathLst>
                <a:path w="107951" h="165101">
                  <a:moveTo>
                    <a:pt x="107950" y="0"/>
                  </a:moveTo>
                  <a:lnTo>
                    <a:pt x="107950" y="0"/>
                  </a:lnTo>
                  <a:lnTo>
                    <a:pt x="104579" y="0"/>
                  </a:lnTo>
                  <a:lnTo>
                    <a:pt x="95741" y="6742"/>
                  </a:lnTo>
                  <a:lnTo>
                    <a:pt x="62985" y="50901"/>
                  </a:lnTo>
                  <a:lnTo>
                    <a:pt x="34340" y="92160"/>
                  </a:lnTo>
                  <a:lnTo>
                    <a:pt x="13629" y="13658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4397"/>
            <p:cNvSpPr/>
            <p:nvPr>
              <p:custDataLst>
                <p:tags r:id="rId113"/>
              </p:custDataLst>
            </p:nvPr>
          </p:nvSpPr>
          <p:spPr>
            <a:xfrm>
              <a:off x="6372828" y="2959983"/>
              <a:ext cx="116873" cy="114793"/>
            </a:xfrm>
            <a:custGeom>
              <a:avLst/>
              <a:gdLst/>
              <a:ahLst/>
              <a:cxnLst/>
              <a:rect l="0" t="0" r="0" b="0"/>
              <a:pathLst>
                <a:path w="116873" h="114793">
                  <a:moveTo>
                    <a:pt x="104172" y="5467"/>
                  </a:moveTo>
                  <a:lnTo>
                    <a:pt x="104172" y="5467"/>
                  </a:lnTo>
                  <a:lnTo>
                    <a:pt x="104172" y="0"/>
                  </a:lnTo>
                  <a:lnTo>
                    <a:pt x="85662" y="31789"/>
                  </a:lnTo>
                  <a:lnTo>
                    <a:pt x="43306" y="67166"/>
                  </a:lnTo>
                  <a:lnTo>
                    <a:pt x="17438" y="78803"/>
                  </a:lnTo>
                  <a:lnTo>
                    <a:pt x="13894" y="79052"/>
                  </a:lnTo>
                  <a:lnTo>
                    <a:pt x="8074" y="77447"/>
                  </a:lnTo>
                  <a:lnTo>
                    <a:pt x="831" y="72577"/>
                  </a:lnTo>
                  <a:lnTo>
                    <a:pt x="0" y="69963"/>
                  </a:lnTo>
                  <a:lnTo>
                    <a:pt x="958" y="63295"/>
                  </a:lnTo>
                  <a:lnTo>
                    <a:pt x="2201" y="60952"/>
                  </a:lnTo>
                  <a:lnTo>
                    <a:pt x="3736" y="59390"/>
                  </a:lnTo>
                  <a:lnTo>
                    <a:pt x="5464" y="58349"/>
                  </a:lnTo>
                  <a:lnTo>
                    <a:pt x="14639" y="56884"/>
                  </a:lnTo>
                  <a:lnTo>
                    <a:pt x="29666" y="59821"/>
                  </a:lnTo>
                  <a:lnTo>
                    <a:pt x="71688" y="85516"/>
                  </a:lnTo>
                  <a:lnTo>
                    <a:pt x="98248" y="113363"/>
                  </a:lnTo>
                  <a:lnTo>
                    <a:pt x="101634" y="114792"/>
                  </a:lnTo>
                  <a:lnTo>
                    <a:pt x="116872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4398"/>
            <p:cNvSpPr/>
            <p:nvPr>
              <p:custDataLst>
                <p:tags r:id="rId114"/>
              </p:custDataLst>
            </p:nvPr>
          </p:nvSpPr>
          <p:spPr>
            <a:xfrm>
              <a:off x="6203967" y="2842079"/>
              <a:ext cx="190210" cy="161312"/>
            </a:xfrm>
            <a:custGeom>
              <a:avLst/>
              <a:gdLst/>
              <a:ahLst/>
              <a:cxnLst/>
              <a:rect l="0" t="0" r="0" b="0"/>
              <a:pathLst>
                <a:path w="190210" h="161312">
                  <a:moveTo>
                    <a:pt x="38083" y="21771"/>
                  </a:moveTo>
                  <a:lnTo>
                    <a:pt x="38083" y="21771"/>
                  </a:lnTo>
                  <a:lnTo>
                    <a:pt x="48196" y="15029"/>
                  </a:lnTo>
                  <a:lnTo>
                    <a:pt x="85785" y="5179"/>
                  </a:lnTo>
                  <a:lnTo>
                    <a:pt x="121597" y="0"/>
                  </a:lnTo>
                  <a:lnTo>
                    <a:pt x="165979" y="1974"/>
                  </a:lnTo>
                  <a:lnTo>
                    <a:pt x="180298" y="3800"/>
                  </a:lnTo>
                  <a:lnTo>
                    <a:pt x="189014" y="9316"/>
                  </a:lnTo>
                  <a:lnTo>
                    <a:pt x="190209" y="12762"/>
                  </a:lnTo>
                  <a:lnTo>
                    <a:pt x="189594" y="16471"/>
                  </a:lnTo>
                  <a:lnTo>
                    <a:pt x="187774" y="20354"/>
                  </a:lnTo>
                  <a:lnTo>
                    <a:pt x="146312" y="56610"/>
                  </a:lnTo>
                  <a:lnTo>
                    <a:pt x="104251" y="84305"/>
                  </a:lnTo>
                  <a:lnTo>
                    <a:pt x="59806" y="110385"/>
                  </a:lnTo>
                  <a:lnTo>
                    <a:pt x="14264" y="142828"/>
                  </a:lnTo>
                  <a:lnTo>
                    <a:pt x="1078" y="155320"/>
                  </a:lnTo>
                  <a:lnTo>
                    <a:pt x="6" y="157370"/>
                  </a:lnTo>
                  <a:lnTo>
                    <a:pt x="0" y="158737"/>
                  </a:lnTo>
                  <a:lnTo>
                    <a:pt x="2111" y="159648"/>
                  </a:lnTo>
                  <a:lnTo>
                    <a:pt x="44026" y="161311"/>
                  </a:lnTo>
                  <a:lnTo>
                    <a:pt x="91182" y="159558"/>
                  </a:lnTo>
                  <a:lnTo>
                    <a:pt x="138769" y="153629"/>
                  </a:lnTo>
                  <a:lnTo>
                    <a:pt x="158733" y="14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4399"/>
            <p:cNvSpPr/>
            <p:nvPr>
              <p:custDataLst>
                <p:tags r:id="rId115"/>
              </p:custDataLst>
            </p:nvPr>
          </p:nvSpPr>
          <p:spPr>
            <a:xfrm>
              <a:off x="6265599" y="2566360"/>
              <a:ext cx="85738" cy="87941"/>
            </a:xfrm>
            <a:custGeom>
              <a:avLst/>
              <a:gdLst/>
              <a:ahLst/>
              <a:cxnLst/>
              <a:rect l="0" t="0" r="0" b="0"/>
              <a:pathLst>
                <a:path w="85738" h="87941">
                  <a:moveTo>
                    <a:pt x="78051" y="11740"/>
                  </a:moveTo>
                  <a:lnTo>
                    <a:pt x="78051" y="11740"/>
                  </a:lnTo>
                  <a:lnTo>
                    <a:pt x="78051" y="8369"/>
                  </a:lnTo>
                  <a:lnTo>
                    <a:pt x="76640" y="7376"/>
                  </a:lnTo>
                  <a:lnTo>
                    <a:pt x="68617" y="5273"/>
                  </a:lnTo>
                  <a:lnTo>
                    <a:pt x="60047" y="1200"/>
                  </a:lnTo>
                  <a:lnTo>
                    <a:pt x="50294" y="0"/>
                  </a:lnTo>
                  <a:lnTo>
                    <a:pt x="38904" y="3230"/>
                  </a:lnTo>
                  <a:lnTo>
                    <a:pt x="27491" y="10074"/>
                  </a:lnTo>
                  <a:lnTo>
                    <a:pt x="17715" y="20172"/>
                  </a:lnTo>
                  <a:lnTo>
                    <a:pt x="12429" y="31715"/>
                  </a:lnTo>
                  <a:lnTo>
                    <a:pt x="11021" y="37757"/>
                  </a:lnTo>
                  <a:lnTo>
                    <a:pt x="13217" y="50114"/>
                  </a:lnTo>
                  <a:lnTo>
                    <a:pt x="22387" y="67090"/>
                  </a:lnTo>
                  <a:lnTo>
                    <a:pt x="26125" y="71923"/>
                  </a:lnTo>
                  <a:lnTo>
                    <a:pt x="37805" y="77294"/>
                  </a:lnTo>
                  <a:lnTo>
                    <a:pt x="44870" y="78726"/>
                  </a:lnTo>
                  <a:lnTo>
                    <a:pt x="58367" y="76554"/>
                  </a:lnTo>
                  <a:lnTo>
                    <a:pt x="70007" y="70885"/>
                  </a:lnTo>
                  <a:lnTo>
                    <a:pt x="77533" y="63662"/>
                  </a:lnTo>
                  <a:lnTo>
                    <a:pt x="85737" y="48291"/>
                  </a:lnTo>
                  <a:lnTo>
                    <a:pt x="84759" y="34570"/>
                  </a:lnTo>
                  <a:lnTo>
                    <a:pt x="79622" y="21181"/>
                  </a:lnTo>
                  <a:lnTo>
                    <a:pt x="72634" y="12879"/>
                  </a:lnTo>
                  <a:lnTo>
                    <a:pt x="61062" y="8718"/>
                  </a:lnTo>
                  <a:lnTo>
                    <a:pt x="54025" y="7609"/>
                  </a:lnTo>
                  <a:lnTo>
                    <a:pt x="42442" y="10139"/>
                  </a:lnTo>
                  <a:lnTo>
                    <a:pt x="33298" y="15967"/>
                  </a:lnTo>
                  <a:lnTo>
                    <a:pt x="26881" y="23261"/>
                  </a:lnTo>
                  <a:lnTo>
                    <a:pt x="26299" y="27888"/>
                  </a:lnTo>
                  <a:lnTo>
                    <a:pt x="29414" y="38672"/>
                  </a:lnTo>
                  <a:lnTo>
                    <a:pt x="42473" y="56644"/>
                  </a:lnTo>
                  <a:lnTo>
                    <a:pt x="56377" y="68632"/>
                  </a:lnTo>
                  <a:lnTo>
                    <a:pt x="67007" y="72303"/>
                  </a:lnTo>
                  <a:lnTo>
                    <a:pt x="76670" y="73229"/>
                  </a:lnTo>
                  <a:lnTo>
                    <a:pt x="79247" y="72488"/>
                  </a:lnTo>
                  <a:lnTo>
                    <a:pt x="80965" y="71289"/>
                  </a:lnTo>
                  <a:lnTo>
                    <a:pt x="81404" y="69078"/>
                  </a:lnTo>
                  <a:lnTo>
                    <a:pt x="80012" y="62859"/>
                  </a:lnTo>
                  <a:lnTo>
                    <a:pt x="67594" y="46663"/>
                  </a:lnTo>
                  <a:lnTo>
                    <a:pt x="57175" y="35728"/>
                  </a:lnTo>
                  <a:lnTo>
                    <a:pt x="43608" y="29457"/>
                  </a:lnTo>
                  <a:lnTo>
                    <a:pt x="36039" y="27785"/>
                  </a:lnTo>
                  <a:lnTo>
                    <a:pt x="29581" y="28081"/>
                  </a:lnTo>
                  <a:lnTo>
                    <a:pt x="18642" y="32173"/>
                  </a:lnTo>
                  <a:lnTo>
                    <a:pt x="10960" y="38696"/>
                  </a:lnTo>
                  <a:lnTo>
                    <a:pt x="7924" y="42410"/>
                  </a:lnTo>
                  <a:lnTo>
                    <a:pt x="7310" y="45592"/>
                  </a:lnTo>
                  <a:lnTo>
                    <a:pt x="8313" y="48419"/>
                  </a:lnTo>
                  <a:lnTo>
                    <a:pt x="13189" y="53442"/>
                  </a:lnTo>
                  <a:lnTo>
                    <a:pt x="20060" y="58026"/>
                  </a:lnTo>
                  <a:lnTo>
                    <a:pt x="31581" y="58652"/>
                  </a:lnTo>
                  <a:lnTo>
                    <a:pt x="60015" y="55103"/>
                  </a:lnTo>
                  <a:lnTo>
                    <a:pt x="69095" y="49592"/>
                  </a:lnTo>
                  <a:lnTo>
                    <a:pt x="74070" y="42439"/>
                  </a:lnTo>
                  <a:lnTo>
                    <a:pt x="75397" y="38556"/>
                  </a:lnTo>
                  <a:lnTo>
                    <a:pt x="74990" y="30479"/>
                  </a:lnTo>
                  <a:lnTo>
                    <a:pt x="73894" y="26349"/>
                  </a:lnTo>
                  <a:lnTo>
                    <a:pt x="68912" y="19879"/>
                  </a:lnTo>
                  <a:lnTo>
                    <a:pt x="65610" y="17166"/>
                  </a:lnTo>
                  <a:lnTo>
                    <a:pt x="54411" y="16033"/>
                  </a:lnTo>
                  <a:lnTo>
                    <a:pt x="27600" y="21055"/>
                  </a:lnTo>
                  <a:lnTo>
                    <a:pt x="16587" y="28580"/>
                  </a:lnTo>
                  <a:lnTo>
                    <a:pt x="7694" y="38980"/>
                  </a:lnTo>
                  <a:lnTo>
                    <a:pt x="1391" y="50658"/>
                  </a:lnTo>
                  <a:lnTo>
                    <a:pt x="0" y="62904"/>
                  </a:lnTo>
                  <a:lnTo>
                    <a:pt x="616" y="69132"/>
                  </a:lnTo>
                  <a:lnTo>
                    <a:pt x="3850" y="73990"/>
                  </a:lnTo>
                  <a:lnTo>
                    <a:pt x="27251" y="8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4400"/>
            <p:cNvSpPr/>
            <p:nvPr>
              <p:custDataLst>
                <p:tags r:id="rId116"/>
              </p:custDataLst>
            </p:nvPr>
          </p:nvSpPr>
          <p:spPr>
            <a:xfrm>
              <a:off x="6578600" y="3055572"/>
              <a:ext cx="133351" cy="99500"/>
            </a:xfrm>
            <a:custGeom>
              <a:avLst/>
              <a:gdLst/>
              <a:ahLst/>
              <a:cxnLst/>
              <a:rect l="0" t="0" r="0" b="0"/>
              <a:pathLst>
                <a:path w="133351" h="99500">
                  <a:moveTo>
                    <a:pt x="0" y="17828"/>
                  </a:moveTo>
                  <a:lnTo>
                    <a:pt x="0" y="17828"/>
                  </a:lnTo>
                  <a:lnTo>
                    <a:pt x="5775" y="12758"/>
                  </a:lnTo>
                  <a:lnTo>
                    <a:pt x="27136" y="2901"/>
                  </a:lnTo>
                  <a:lnTo>
                    <a:pt x="41594" y="0"/>
                  </a:lnTo>
                  <a:lnTo>
                    <a:pt x="50471" y="1202"/>
                  </a:lnTo>
                  <a:lnTo>
                    <a:pt x="54814" y="2511"/>
                  </a:lnTo>
                  <a:lnTo>
                    <a:pt x="57710" y="4794"/>
                  </a:lnTo>
                  <a:lnTo>
                    <a:pt x="60927" y="11094"/>
                  </a:lnTo>
                  <a:lnTo>
                    <a:pt x="59365" y="29317"/>
                  </a:lnTo>
                  <a:lnTo>
                    <a:pt x="34200" y="73989"/>
                  </a:lnTo>
                  <a:lnTo>
                    <a:pt x="26172" y="97411"/>
                  </a:lnTo>
                  <a:lnTo>
                    <a:pt x="27325" y="98400"/>
                  </a:lnTo>
                  <a:lnTo>
                    <a:pt x="32370" y="99499"/>
                  </a:lnTo>
                  <a:lnTo>
                    <a:pt x="76321" y="96930"/>
                  </a:lnTo>
                  <a:lnTo>
                    <a:pt x="133350" y="8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5" name="SMARTInkShape-Group858"/>
          <p:cNvGrpSpPr/>
          <p:nvPr/>
        </p:nvGrpSpPr>
        <p:grpSpPr>
          <a:xfrm>
            <a:off x="6261100" y="1882292"/>
            <a:ext cx="1416051" cy="733909"/>
            <a:chOff x="6261100" y="1882292"/>
            <a:chExt cx="1416051" cy="733909"/>
          </a:xfrm>
        </p:grpSpPr>
        <p:sp>
          <p:nvSpPr>
            <p:cNvPr id="657" name="SMARTInkShape-4401"/>
            <p:cNvSpPr/>
            <p:nvPr>
              <p:custDataLst>
                <p:tags r:id="rId94"/>
              </p:custDataLst>
            </p:nvPr>
          </p:nvSpPr>
          <p:spPr>
            <a:xfrm>
              <a:off x="6330950" y="23241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3657" y="18867"/>
                  </a:lnTo>
                  <a:lnTo>
                    <a:pt x="2103" y="32480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4402"/>
            <p:cNvSpPr/>
            <p:nvPr>
              <p:custDataLst>
                <p:tags r:id="rId95"/>
              </p:custDataLst>
            </p:nvPr>
          </p:nvSpPr>
          <p:spPr>
            <a:xfrm>
              <a:off x="6324600" y="2463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4403"/>
            <p:cNvSpPr/>
            <p:nvPr>
              <p:custDataLst>
                <p:tags r:id="rId96"/>
              </p:custDataLst>
            </p:nvPr>
          </p:nvSpPr>
          <p:spPr>
            <a:xfrm>
              <a:off x="7467600" y="1993900"/>
              <a:ext cx="50801" cy="215901"/>
            </a:xfrm>
            <a:custGeom>
              <a:avLst/>
              <a:gdLst/>
              <a:ahLst/>
              <a:cxnLst/>
              <a:rect l="0" t="0" r="0" b="0"/>
              <a:pathLst>
                <a:path w="50801" h="215901">
                  <a:moveTo>
                    <a:pt x="50800" y="0"/>
                  </a:moveTo>
                  <a:lnTo>
                    <a:pt x="50800" y="0"/>
                  </a:lnTo>
                  <a:lnTo>
                    <a:pt x="38591" y="39999"/>
                  </a:lnTo>
                  <a:lnTo>
                    <a:pt x="27034" y="76763"/>
                  </a:lnTo>
                  <a:lnTo>
                    <a:pt x="18044" y="121209"/>
                  </a:lnTo>
                  <a:lnTo>
                    <a:pt x="10913" y="16001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4404"/>
            <p:cNvSpPr/>
            <p:nvPr>
              <p:custDataLst>
                <p:tags r:id="rId97"/>
              </p:custDataLst>
            </p:nvPr>
          </p:nvSpPr>
          <p:spPr>
            <a:xfrm>
              <a:off x="7524750" y="2121239"/>
              <a:ext cx="152401" cy="105366"/>
            </a:xfrm>
            <a:custGeom>
              <a:avLst/>
              <a:gdLst/>
              <a:ahLst/>
              <a:cxnLst/>
              <a:rect l="0" t="0" r="0" b="0"/>
              <a:pathLst>
                <a:path w="152401" h="105366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5645" y="5453"/>
                  </a:lnTo>
                  <a:lnTo>
                    <a:pt x="15208" y="2235"/>
                  </a:lnTo>
                  <a:lnTo>
                    <a:pt x="38036" y="0"/>
                  </a:lnTo>
                  <a:lnTo>
                    <a:pt x="43481" y="1693"/>
                  </a:lnTo>
                  <a:lnTo>
                    <a:pt x="45920" y="3132"/>
                  </a:lnTo>
                  <a:lnTo>
                    <a:pt x="48632" y="12258"/>
                  </a:lnTo>
                  <a:lnTo>
                    <a:pt x="49354" y="18642"/>
                  </a:lnTo>
                  <a:lnTo>
                    <a:pt x="44514" y="31380"/>
                  </a:lnTo>
                  <a:lnTo>
                    <a:pt x="19055" y="74535"/>
                  </a:lnTo>
                  <a:lnTo>
                    <a:pt x="5488" y="94257"/>
                  </a:lnTo>
                  <a:lnTo>
                    <a:pt x="5069" y="97297"/>
                  </a:lnTo>
                  <a:lnTo>
                    <a:pt x="6203" y="100029"/>
                  </a:lnTo>
                  <a:lnTo>
                    <a:pt x="8368" y="102557"/>
                  </a:lnTo>
                  <a:lnTo>
                    <a:pt x="20182" y="105365"/>
                  </a:lnTo>
                  <a:lnTo>
                    <a:pt x="56511" y="103796"/>
                  </a:lnTo>
                  <a:lnTo>
                    <a:pt x="93962" y="102012"/>
                  </a:lnTo>
                  <a:lnTo>
                    <a:pt x="137199" y="101409"/>
                  </a:lnTo>
                  <a:lnTo>
                    <a:pt x="152400" y="1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4405"/>
            <p:cNvSpPr/>
            <p:nvPr>
              <p:custDataLst>
                <p:tags r:id="rId98"/>
              </p:custDataLst>
            </p:nvPr>
          </p:nvSpPr>
          <p:spPr>
            <a:xfrm>
              <a:off x="7305020" y="2045583"/>
              <a:ext cx="124481" cy="138818"/>
            </a:xfrm>
            <a:custGeom>
              <a:avLst/>
              <a:gdLst/>
              <a:ahLst/>
              <a:cxnLst/>
              <a:rect l="0" t="0" r="0" b="0"/>
              <a:pathLst>
                <a:path w="124481" h="138818">
                  <a:moveTo>
                    <a:pt x="124480" y="5467"/>
                  </a:moveTo>
                  <a:lnTo>
                    <a:pt x="124480" y="5467"/>
                  </a:lnTo>
                  <a:lnTo>
                    <a:pt x="119013" y="0"/>
                  </a:lnTo>
                  <a:lnTo>
                    <a:pt x="105944" y="46670"/>
                  </a:lnTo>
                  <a:lnTo>
                    <a:pt x="87630" y="68005"/>
                  </a:lnTo>
                  <a:lnTo>
                    <a:pt x="64329" y="80990"/>
                  </a:lnTo>
                  <a:lnTo>
                    <a:pt x="39551" y="85935"/>
                  </a:lnTo>
                  <a:lnTo>
                    <a:pt x="26526" y="83329"/>
                  </a:lnTo>
                  <a:lnTo>
                    <a:pt x="11261" y="73928"/>
                  </a:lnTo>
                  <a:lnTo>
                    <a:pt x="3604" y="66233"/>
                  </a:lnTo>
                  <a:lnTo>
                    <a:pt x="202" y="58109"/>
                  </a:lnTo>
                  <a:lnTo>
                    <a:pt x="0" y="55378"/>
                  </a:lnTo>
                  <a:lnTo>
                    <a:pt x="571" y="53558"/>
                  </a:lnTo>
                  <a:lnTo>
                    <a:pt x="1658" y="52344"/>
                  </a:lnTo>
                  <a:lnTo>
                    <a:pt x="3793" y="52241"/>
                  </a:lnTo>
                  <a:lnTo>
                    <a:pt x="9928" y="54007"/>
                  </a:lnTo>
                  <a:lnTo>
                    <a:pt x="54675" y="82584"/>
                  </a:lnTo>
                  <a:lnTo>
                    <a:pt x="98526" y="121944"/>
                  </a:lnTo>
                  <a:lnTo>
                    <a:pt x="11813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4406"/>
            <p:cNvSpPr/>
            <p:nvPr>
              <p:custDataLst>
                <p:tags r:id="rId99"/>
              </p:custDataLst>
            </p:nvPr>
          </p:nvSpPr>
          <p:spPr>
            <a:xfrm>
              <a:off x="7062605" y="2111518"/>
              <a:ext cx="126347" cy="180833"/>
            </a:xfrm>
            <a:custGeom>
              <a:avLst/>
              <a:gdLst/>
              <a:ahLst/>
              <a:cxnLst/>
              <a:rect l="0" t="0" r="0" b="0"/>
              <a:pathLst>
                <a:path w="126347" h="180833">
                  <a:moveTo>
                    <a:pt x="17645" y="15732"/>
                  </a:moveTo>
                  <a:lnTo>
                    <a:pt x="17645" y="15732"/>
                  </a:lnTo>
                  <a:lnTo>
                    <a:pt x="0" y="4176"/>
                  </a:lnTo>
                  <a:lnTo>
                    <a:pt x="943" y="3089"/>
                  </a:lnTo>
                  <a:lnTo>
                    <a:pt x="5753" y="0"/>
                  </a:lnTo>
                  <a:lnTo>
                    <a:pt x="14477" y="38"/>
                  </a:lnTo>
                  <a:lnTo>
                    <a:pt x="57967" y="9118"/>
                  </a:lnTo>
                  <a:lnTo>
                    <a:pt x="88938" y="24591"/>
                  </a:lnTo>
                  <a:lnTo>
                    <a:pt x="114185" y="46736"/>
                  </a:lnTo>
                  <a:lnTo>
                    <a:pt x="123582" y="62908"/>
                  </a:lnTo>
                  <a:lnTo>
                    <a:pt x="126346" y="81384"/>
                  </a:lnTo>
                  <a:lnTo>
                    <a:pt x="122373" y="121990"/>
                  </a:lnTo>
                  <a:lnTo>
                    <a:pt x="113109" y="139158"/>
                  </a:lnTo>
                  <a:lnTo>
                    <a:pt x="85484" y="171729"/>
                  </a:lnTo>
                  <a:lnTo>
                    <a:pt x="81145" y="180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4407"/>
            <p:cNvSpPr/>
            <p:nvPr>
              <p:custDataLst>
                <p:tags r:id="rId100"/>
              </p:custDataLst>
            </p:nvPr>
          </p:nvSpPr>
          <p:spPr>
            <a:xfrm>
              <a:off x="6643865" y="2241550"/>
              <a:ext cx="461786" cy="177801"/>
            </a:xfrm>
            <a:custGeom>
              <a:avLst/>
              <a:gdLst/>
              <a:ahLst/>
              <a:cxnLst/>
              <a:rect l="0" t="0" r="0" b="0"/>
              <a:pathLst>
                <a:path w="461786" h="177801">
                  <a:moveTo>
                    <a:pt x="10935" y="177800"/>
                  </a:moveTo>
                  <a:lnTo>
                    <a:pt x="10935" y="177800"/>
                  </a:lnTo>
                  <a:lnTo>
                    <a:pt x="4193" y="177800"/>
                  </a:lnTo>
                  <a:lnTo>
                    <a:pt x="2207" y="177094"/>
                  </a:lnTo>
                  <a:lnTo>
                    <a:pt x="883" y="175918"/>
                  </a:lnTo>
                  <a:lnTo>
                    <a:pt x="0" y="174429"/>
                  </a:lnTo>
                  <a:lnTo>
                    <a:pt x="822" y="172730"/>
                  </a:lnTo>
                  <a:lnTo>
                    <a:pt x="47086" y="135553"/>
                  </a:lnTo>
                  <a:lnTo>
                    <a:pt x="92202" y="108211"/>
                  </a:lnTo>
                  <a:lnTo>
                    <a:pt x="131249" y="89957"/>
                  </a:lnTo>
                  <a:lnTo>
                    <a:pt x="175886" y="73142"/>
                  </a:lnTo>
                  <a:lnTo>
                    <a:pt x="200630" y="65694"/>
                  </a:lnTo>
                  <a:lnTo>
                    <a:pt x="226299" y="58613"/>
                  </a:lnTo>
                  <a:lnTo>
                    <a:pt x="251877" y="53186"/>
                  </a:lnTo>
                  <a:lnTo>
                    <a:pt x="277396" y="48863"/>
                  </a:lnTo>
                  <a:lnTo>
                    <a:pt x="302876" y="45275"/>
                  </a:lnTo>
                  <a:lnTo>
                    <a:pt x="346239" y="39408"/>
                  </a:lnTo>
                  <a:lnTo>
                    <a:pt x="392977" y="32137"/>
                  </a:lnTo>
                  <a:lnTo>
                    <a:pt x="433438" y="21218"/>
                  </a:lnTo>
                  <a:lnTo>
                    <a:pt x="445546" y="14126"/>
                  </a:lnTo>
                  <a:lnTo>
                    <a:pt x="461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4408"/>
            <p:cNvSpPr/>
            <p:nvPr>
              <p:custDataLst>
                <p:tags r:id="rId101"/>
              </p:custDataLst>
            </p:nvPr>
          </p:nvSpPr>
          <p:spPr>
            <a:xfrm>
              <a:off x="7232650" y="25844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4409"/>
            <p:cNvSpPr/>
            <p:nvPr>
              <p:custDataLst>
                <p:tags r:id="rId102"/>
              </p:custDataLst>
            </p:nvPr>
          </p:nvSpPr>
          <p:spPr>
            <a:xfrm>
              <a:off x="6978650" y="2508250"/>
              <a:ext cx="158751" cy="107951"/>
            </a:xfrm>
            <a:custGeom>
              <a:avLst/>
              <a:gdLst/>
              <a:ahLst/>
              <a:cxnLst/>
              <a:rect l="0" t="0" r="0" b="0"/>
              <a:pathLst>
                <a:path w="158751" h="107951">
                  <a:moveTo>
                    <a:pt x="158750" y="0"/>
                  </a:moveTo>
                  <a:lnTo>
                    <a:pt x="158750" y="0"/>
                  </a:lnTo>
                  <a:lnTo>
                    <a:pt x="118898" y="20278"/>
                  </a:lnTo>
                  <a:lnTo>
                    <a:pt x="77876" y="42619"/>
                  </a:lnTo>
                  <a:lnTo>
                    <a:pt x="31376" y="69488"/>
                  </a:lnTo>
                  <a:lnTo>
                    <a:pt x="16766" y="8238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4410"/>
            <p:cNvSpPr/>
            <p:nvPr>
              <p:custDataLst>
                <p:tags r:id="rId103"/>
              </p:custDataLst>
            </p:nvPr>
          </p:nvSpPr>
          <p:spPr>
            <a:xfrm>
              <a:off x="6838950" y="24257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165100" y="0"/>
                  </a:moveTo>
                  <a:lnTo>
                    <a:pt x="165100" y="0"/>
                  </a:lnTo>
                  <a:lnTo>
                    <a:pt x="119659" y="38268"/>
                  </a:lnTo>
                  <a:lnTo>
                    <a:pt x="83276" y="66921"/>
                  </a:lnTo>
                  <a:lnTo>
                    <a:pt x="40543" y="10632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4411"/>
            <p:cNvSpPr/>
            <p:nvPr>
              <p:custDataLst>
                <p:tags r:id="rId104"/>
              </p:custDataLst>
            </p:nvPr>
          </p:nvSpPr>
          <p:spPr>
            <a:xfrm>
              <a:off x="6299200" y="25781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4412"/>
            <p:cNvSpPr/>
            <p:nvPr>
              <p:custDataLst>
                <p:tags r:id="rId105"/>
              </p:custDataLst>
            </p:nvPr>
          </p:nvSpPr>
          <p:spPr>
            <a:xfrm>
              <a:off x="6386251" y="2082800"/>
              <a:ext cx="84400" cy="228601"/>
            </a:xfrm>
            <a:custGeom>
              <a:avLst/>
              <a:gdLst/>
              <a:ahLst/>
              <a:cxnLst/>
              <a:rect l="0" t="0" r="0" b="0"/>
              <a:pathLst>
                <a:path w="84400" h="228601">
                  <a:moveTo>
                    <a:pt x="84399" y="0"/>
                  </a:moveTo>
                  <a:lnTo>
                    <a:pt x="84399" y="0"/>
                  </a:lnTo>
                  <a:lnTo>
                    <a:pt x="66723" y="8838"/>
                  </a:lnTo>
                  <a:lnTo>
                    <a:pt x="51175" y="25040"/>
                  </a:lnTo>
                  <a:lnTo>
                    <a:pt x="35686" y="61573"/>
                  </a:lnTo>
                  <a:lnTo>
                    <a:pt x="20341" y="97972"/>
                  </a:lnTo>
                  <a:lnTo>
                    <a:pt x="7249" y="142466"/>
                  </a:lnTo>
                  <a:lnTo>
                    <a:pt x="0" y="181677"/>
                  </a:lnTo>
                  <a:lnTo>
                    <a:pt x="556" y="202336"/>
                  </a:lnTo>
                  <a:lnTo>
                    <a:pt x="5038" y="215281"/>
                  </a:lnTo>
                  <a:lnTo>
                    <a:pt x="1454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4413"/>
            <p:cNvSpPr/>
            <p:nvPr>
              <p:custDataLst>
                <p:tags r:id="rId106"/>
              </p:custDataLst>
            </p:nvPr>
          </p:nvSpPr>
          <p:spPr>
            <a:xfrm>
              <a:off x="6451600" y="2171700"/>
              <a:ext cx="114301" cy="196851"/>
            </a:xfrm>
            <a:custGeom>
              <a:avLst/>
              <a:gdLst/>
              <a:ahLst/>
              <a:cxnLst/>
              <a:rect l="0" t="0" r="0" b="0"/>
              <a:pathLst>
                <a:path w="114301" h="196851">
                  <a:moveTo>
                    <a:pt x="114300" y="0"/>
                  </a:moveTo>
                  <a:lnTo>
                    <a:pt x="114300" y="0"/>
                  </a:lnTo>
                  <a:lnTo>
                    <a:pt x="88551" y="8789"/>
                  </a:lnTo>
                  <a:lnTo>
                    <a:pt x="82317" y="12209"/>
                  </a:lnTo>
                  <a:lnTo>
                    <a:pt x="71628" y="25417"/>
                  </a:lnTo>
                  <a:lnTo>
                    <a:pt x="49897" y="66012"/>
                  </a:lnTo>
                  <a:lnTo>
                    <a:pt x="34853" y="102344"/>
                  </a:lnTo>
                  <a:lnTo>
                    <a:pt x="21459" y="139921"/>
                  </a:lnTo>
                  <a:lnTo>
                    <a:pt x="6947" y="18377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4414"/>
            <p:cNvSpPr/>
            <p:nvPr>
              <p:custDataLst>
                <p:tags r:id="rId107"/>
              </p:custDataLst>
            </p:nvPr>
          </p:nvSpPr>
          <p:spPr>
            <a:xfrm>
              <a:off x="6394450" y="2247900"/>
              <a:ext cx="215901" cy="247651"/>
            </a:xfrm>
            <a:custGeom>
              <a:avLst/>
              <a:gdLst/>
              <a:ahLst/>
              <a:cxnLst/>
              <a:rect l="0" t="0" r="0" b="0"/>
              <a:pathLst>
                <a:path w="215901" h="247651">
                  <a:moveTo>
                    <a:pt x="215900" y="0"/>
                  </a:moveTo>
                  <a:lnTo>
                    <a:pt x="215900" y="0"/>
                  </a:lnTo>
                  <a:lnTo>
                    <a:pt x="202416" y="3371"/>
                  </a:lnTo>
                  <a:lnTo>
                    <a:pt x="177175" y="22322"/>
                  </a:lnTo>
                  <a:lnTo>
                    <a:pt x="136337" y="66812"/>
                  </a:lnTo>
                  <a:lnTo>
                    <a:pt x="101309" y="111597"/>
                  </a:lnTo>
                  <a:lnTo>
                    <a:pt x="68273" y="155754"/>
                  </a:lnTo>
                  <a:lnTo>
                    <a:pt x="37554" y="195257"/>
                  </a:lnTo>
                  <a:lnTo>
                    <a:pt x="5004" y="24115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4415"/>
            <p:cNvSpPr/>
            <p:nvPr>
              <p:custDataLst>
                <p:tags r:id="rId108"/>
              </p:custDataLst>
            </p:nvPr>
          </p:nvSpPr>
          <p:spPr>
            <a:xfrm>
              <a:off x="6539629" y="2330450"/>
              <a:ext cx="172322" cy="203201"/>
            </a:xfrm>
            <a:custGeom>
              <a:avLst/>
              <a:gdLst/>
              <a:ahLst/>
              <a:cxnLst/>
              <a:rect l="0" t="0" r="0" b="0"/>
              <a:pathLst>
                <a:path w="172322" h="203201">
                  <a:moveTo>
                    <a:pt x="172321" y="0"/>
                  </a:moveTo>
                  <a:lnTo>
                    <a:pt x="172321" y="0"/>
                  </a:lnTo>
                  <a:lnTo>
                    <a:pt x="168950" y="0"/>
                  </a:lnTo>
                  <a:lnTo>
                    <a:pt x="138733" y="15696"/>
                  </a:lnTo>
                  <a:lnTo>
                    <a:pt x="112744" y="38282"/>
                  </a:lnTo>
                  <a:lnTo>
                    <a:pt x="72358" y="83840"/>
                  </a:lnTo>
                  <a:lnTo>
                    <a:pt x="44315" y="124403"/>
                  </a:lnTo>
                  <a:lnTo>
                    <a:pt x="11672" y="170806"/>
                  </a:lnTo>
                  <a:lnTo>
                    <a:pt x="621" y="192661"/>
                  </a:lnTo>
                  <a:lnTo>
                    <a:pt x="0" y="196174"/>
                  </a:lnTo>
                  <a:lnTo>
                    <a:pt x="87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4416"/>
            <p:cNvSpPr/>
            <p:nvPr>
              <p:custDataLst>
                <p:tags r:id="rId109"/>
              </p:custDataLst>
            </p:nvPr>
          </p:nvSpPr>
          <p:spPr>
            <a:xfrm>
              <a:off x="6604000" y="2387600"/>
              <a:ext cx="254001" cy="196851"/>
            </a:xfrm>
            <a:custGeom>
              <a:avLst/>
              <a:gdLst/>
              <a:ahLst/>
              <a:cxnLst/>
              <a:rect l="0" t="0" r="0" b="0"/>
              <a:pathLst>
                <a:path w="254001" h="196851">
                  <a:moveTo>
                    <a:pt x="254000" y="0"/>
                  </a:moveTo>
                  <a:lnTo>
                    <a:pt x="254000" y="0"/>
                  </a:lnTo>
                  <a:lnTo>
                    <a:pt x="228652" y="6481"/>
                  </a:lnTo>
                  <a:lnTo>
                    <a:pt x="185911" y="30443"/>
                  </a:lnTo>
                  <a:lnTo>
                    <a:pt x="144690" y="60526"/>
                  </a:lnTo>
                  <a:lnTo>
                    <a:pt x="99315" y="96250"/>
                  </a:lnTo>
                  <a:lnTo>
                    <a:pt x="53886" y="131765"/>
                  </a:lnTo>
                  <a:lnTo>
                    <a:pt x="10722" y="171999"/>
                  </a:lnTo>
                  <a:lnTo>
                    <a:pt x="3119" y="18415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4417"/>
            <p:cNvSpPr/>
            <p:nvPr>
              <p:custDataLst>
                <p:tags r:id="rId110"/>
              </p:custDataLst>
            </p:nvPr>
          </p:nvSpPr>
          <p:spPr>
            <a:xfrm>
              <a:off x="6261100" y="1882292"/>
              <a:ext cx="25401" cy="48109"/>
            </a:xfrm>
            <a:custGeom>
              <a:avLst/>
              <a:gdLst/>
              <a:ahLst/>
              <a:cxnLst/>
              <a:rect l="0" t="0" r="0" b="0"/>
              <a:pathLst>
                <a:path w="25401" h="481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6466" y="2260"/>
                  </a:lnTo>
                  <a:lnTo>
                    <a:pt x="9460" y="3037"/>
                  </a:lnTo>
                  <a:lnTo>
                    <a:pt x="13141" y="7145"/>
                  </a:lnTo>
                  <a:lnTo>
                    <a:pt x="16423" y="13674"/>
                  </a:lnTo>
                  <a:lnTo>
                    <a:pt x="25400" y="48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4418"/>
            <p:cNvSpPr/>
            <p:nvPr>
              <p:custDataLst>
                <p:tags r:id="rId111"/>
              </p:custDataLst>
            </p:nvPr>
          </p:nvSpPr>
          <p:spPr>
            <a:xfrm>
              <a:off x="6319210" y="2057400"/>
              <a:ext cx="23253" cy="101601"/>
            </a:xfrm>
            <a:custGeom>
              <a:avLst/>
              <a:gdLst/>
              <a:ahLst/>
              <a:cxnLst/>
              <a:rect l="0" t="0" r="0" b="0"/>
              <a:pathLst>
                <a:path w="23253" h="101601">
                  <a:moveTo>
                    <a:pt x="11740" y="0"/>
                  </a:moveTo>
                  <a:lnTo>
                    <a:pt x="11740" y="0"/>
                  </a:lnTo>
                  <a:lnTo>
                    <a:pt x="8369" y="3371"/>
                  </a:lnTo>
                  <a:lnTo>
                    <a:pt x="6714" y="6907"/>
                  </a:lnTo>
                  <a:lnTo>
                    <a:pt x="6273" y="8838"/>
                  </a:lnTo>
                  <a:lnTo>
                    <a:pt x="5273" y="10126"/>
                  </a:lnTo>
                  <a:lnTo>
                    <a:pt x="2280" y="11556"/>
                  </a:lnTo>
                  <a:lnTo>
                    <a:pt x="1200" y="12643"/>
                  </a:lnTo>
                  <a:lnTo>
                    <a:pt x="0" y="15732"/>
                  </a:lnTo>
                  <a:lnTo>
                    <a:pt x="16478" y="58476"/>
                  </a:lnTo>
                  <a:lnTo>
                    <a:pt x="22658" y="69276"/>
                  </a:lnTo>
                  <a:lnTo>
                    <a:pt x="23252" y="71584"/>
                  </a:lnTo>
                  <a:lnTo>
                    <a:pt x="20150" y="77911"/>
                  </a:lnTo>
                  <a:lnTo>
                    <a:pt x="15477" y="85427"/>
                  </a:lnTo>
                  <a:lnTo>
                    <a:pt x="1174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SMARTInkShape-Group859"/>
          <p:cNvGrpSpPr/>
          <p:nvPr/>
        </p:nvGrpSpPr>
        <p:grpSpPr>
          <a:xfrm>
            <a:off x="2512371" y="2095500"/>
            <a:ext cx="1164280" cy="1156538"/>
            <a:chOff x="2512371" y="2095500"/>
            <a:chExt cx="1164280" cy="1156538"/>
          </a:xfrm>
        </p:grpSpPr>
        <p:sp>
          <p:nvSpPr>
            <p:cNvPr id="676" name="SMARTInkShape-4419"/>
            <p:cNvSpPr/>
            <p:nvPr>
              <p:custDataLst>
                <p:tags r:id="rId80"/>
              </p:custDataLst>
            </p:nvPr>
          </p:nvSpPr>
          <p:spPr>
            <a:xfrm>
              <a:off x="3306839" y="2606954"/>
              <a:ext cx="65776" cy="87459"/>
            </a:xfrm>
            <a:custGeom>
              <a:avLst/>
              <a:gdLst/>
              <a:ahLst/>
              <a:cxnLst/>
              <a:rect l="0" t="0" r="0" b="0"/>
              <a:pathLst>
                <a:path w="65776" h="87459">
                  <a:moveTo>
                    <a:pt x="65011" y="15596"/>
                  </a:moveTo>
                  <a:lnTo>
                    <a:pt x="65011" y="15596"/>
                  </a:lnTo>
                  <a:lnTo>
                    <a:pt x="65011" y="6758"/>
                  </a:lnTo>
                  <a:lnTo>
                    <a:pt x="63129" y="2731"/>
                  </a:lnTo>
                  <a:lnTo>
                    <a:pt x="61640" y="669"/>
                  </a:lnTo>
                  <a:lnTo>
                    <a:pt x="59236" y="0"/>
                  </a:lnTo>
                  <a:lnTo>
                    <a:pt x="52801" y="1139"/>
                  </a:lnTo>
                  <a:lnTo>
                    <a:pt x="41246" y="5746"/>
                  </a:lnTo>
                  <a:lnTo>
                    <a:pt x="34928" y="13335"/>
                  </a:lnTo>
                  <a:lnTo>
                    <a:pt x="25124" y="35454"/>
                  </a:lnTo>
                  <a:lnTo>
                    <a:pt x="24470" y="47705"/>
                  </a:lnTo>
                  <a:lnTo>
                    <a:pt x="26532" y="58794"/>
                  </a:lnTo>
                  <a:lnTo>
                    <a:pt x="29800" y="66075"/>
                  </a:lnTo>
                  <a:lnTo>
                    <a:pt x="35485" y="71663"/>
                  </a:lnTo>
                  <a:lnTo>
                    <a:pt x="38977" y="74140"/>
                  </a:lnTo>
                  <a:lnTo>
                    <a:pt x="42716" y="75087"/>
                  </a:lnTo>
                  <a:lnTo>
                    <a:pt x="50634" y="74257"/>
                  </a:lnTo>
                  <a:lnTo>
                    <a:pt x="63024" y="66451"/>
                  </a:lnTo>
                  <a:lnTo>
                    <a:pt x="65098" y="62905"/>
                  </a:lnTo>
                  <a:lnTo>
                    <a:pt x="65775" y="59130"/>
                  </a:lnTo>
                  <a:lnTo>
                    <a:pt x="64645" y="51172"/>
                  </a:lnTo>
                  <a:lnTo>
                    <a:pt x="61791" y="42932"/>
                  </a:lnTo>
                  <a:lnTo>
                    <a:pt x="54407" y="36447"/>
                  </a:lnTo>
                  <a:lnTo>
                    <a:pt x="49475" y="33730"/>
                  </a:lnTo>
                  <a:lnTo>
                    <a:pt x="38351" y="32593"/>
                  </a:lnTo>
                  <a:lnTo>
                    <a:pt x="22069" y="35919"/>
                  </a:lnTo>
                  <a:lnTo>
                    <a:pt x="17333" y="37611"/>
                  </a:lnTo>
                  <a:lnTo>
                    <a:pt x="10189" y="45136"/>
                  </a:lnTo>
                  <a:lnTo>
                    <a:pt x="7297" y="50106"/>
                  </a:lnTo>
                  <a:lnTo>
                    <a:pt x="6779" y="54831"/>
                  </a:lnTo>
                  <a:lnTo>
                    <a:pt x="9967" y="63843"/>
                  </a:lnTo>
                  <a:lnTo>
                    <a:pt x="19695" y="76850"/>
                  </a:lnTo>
                  <a:lnTo>
                    <a:pt x="34886" y="86270"/>
                  </a:lnTo>
                  <a:lnTo>
                    <a:pt x="44802" y="87458"/>
                  </a:lnTo>
                  <a:lnTo>
                    <a:pt x="53207" y="85635"/>
                  </a:lnTo>
                  <a:lnTo>
                    <a:pt x="59294" y="82473"/>
                  </a:lnTo>
                  <a:lnTo>
                    <a:pt x="60494" y="80641"/>
                  </a:lnTo>
                  <a:lnTo>
                    <a:pt x="60589" y="78715"/>
                  </a:lnTo>
                  <a:lnTo>
                    <a:pt x="59946" y="76725"/>
                  </a:lnTo>
                  <a:lnTo>
                    <a:pt x="53587" y="72633"/>
                  </a:lnTo>
                  <a:lnTo>
                    <a:pt x="43706" y="69168"/>
                  </a:lnTo>
                  <a:lnTo>
                    <a:pt x="13914" y="66761"/>
                  </a:lnTo>
                  <a:lnTo>
                    <a:pt x="9074" y="68050"/>
                  </a:lnTo>
                  <a:lnTo>
                    <a:pt x="1815" y="73246"/>
                  </a:lnTo>
                  <a:lnTo>
                    <a:pt x="303" y="75902"/>
                  </a:lnTo>
                  <a:lnTo>
                    <a:pt x="0" y="78378"/>
                  </a:lnTo>
                  <a:lnTo>
                    <a:pt x="503" y="80734"/>
                  </a:lnTo>
                  <a:lnTo>
                    <a:pt x="2956" y="82305"/>
                  </a:lnTo>
                  <a:lnTo>
                    <a:pt x="11325" y="84050"/>
                  </a:lnTo>
                  <a:lnTo>
                    <a:pt x="27938" y="81661"/>
                  </a:lnTo>
                  <a:lnTo>
                    <a:pt x="49636" y="73114"/>
                  </a:lnTo>
                  <a:lnTo>
                    <a:pt x="60059" y="65619"/>
                  </a:lnTo>
                  <a:lnTo>
                    <a:pt x="63826" y="61644"/>
                  </a:lnTo>
                  <a:lnTo>
                    <a:pt x="65632" y="57584"/>
                  </a:lnTo>
                  <a:lnTo>
                    <a:pt x="65757" y="49309"/>
                  </a:lnTo>
                  <a:lnTo>
                    <a:pt x="64097" y="46538"/>
                  </a:lnTo>
                  <a:lnTo>
                    <a:pt x="61580" y="44691"/>
                  </a:lnTo>
                  <a:lnTo>
                    <a:pt x="58490" y="43459"/>
                  </a:lnTo>
                  <a:lnTo>
                    <a:pt x="49413" y="43972"/>
                  </a:lnTo>
                  <a:lnTo>
                    <a:pt x="39028" y="47258"/>
                  </a:lnTo>
                  <a:lnTo>
                    <a:pt x="20561" y="60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4420"/>
            <p:cNvSpPr/>
            <p:nvPr>
              <p:custDataLst>
                <p:tags r:id="rId81"/>
              </p:custDataLst>
            </p:nvPr>
          </p:nvSpPr>
          <p:spPr>
            <a:xfrm>
              <a:off x="2755749" y="2571750"/>
              <a:ext cx="139852" cy="101601"/>
            </a:xfrm>
            <a:custGeom>
              <a:avLst/>
              <a:gdLst/>
              <a:ahLst/>
              <a:cxnLst/>
              <a:rect l="0" t="0" r="0" b="0"/>
              <a:pathLst>
                <a:path w="139852" h="101601">
                  <a:moveTo>
                    <a:pt x="139851" y="0"/>
                  </a:moveTo>
                  <a:lnTo>
                    <a:pt x="139851" y="0"/>
                  </a:lnTo>
                  <a:lnTo>
                    <a:pt x="94643" y="22604"/>
                  </a:lnTo>
                  <a:lnTo>
                    <a:pt x="52608" y="45503"/>
                  </a:lnTo>
                  <a:lnTo>
                    <a:pt x="7220" y="75154"/>
                  </a:lnTo>
                  <a:lnTo>
                    <a:pt x="2042" y="81147"/>
                  </a:lnTo>
                  <a:lnTo>
                    <a:pt x="0" y="86554"/>
                  </a:lnTo>
                  <a:lnTo>
                    <a:pt x="15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4421"/>
            <p:cNvSpPr/>
            <p:nvPr>
              <p:custDataLst>
                <p:tags r:id="rId82"/>
              </p:custDataLst>
            </p:nvPr>
          </p:nvSpPr>
          <p:spPr>
            <a:xfrm>
              <a:off x="2908884" y="2527300"/>
              <a:ext cx="158167" cy="117262"/>
            </a:xfrm>
            <a:custGeom>
              <a:avLst/>
              <a:gdLst/>
              <a:ahLst/>
              <a:cxnLst/>
              <a:rect l="0" t="0" r="0" b="0"/>
              <a:pathLst>
                <a:path w="158167" h="117262">
                  <a:moveTo>
                    <a:pt x="158166" y="0"/>
                  </a:moveTo>
                  <a:lnTo>
                    <a:pt x="158166" y="0"/>
                  </a:lnTo>
                  <a:lnTo>
                    <a:pt x="112700" y="29886"/>
                  </a:lnTo>
                  <a:lnTo>
                    <a:pt x="65202" y="60360"/>
                  </a:lnTo>
                  <a:lnTo>
                    <a:pt x="21025" y="89459"/>
                  </a:lnTo>
                  <a:lnTo>
                    <a:pt x="5492" y="103495"/>
                  </a:lnTo>
                  <a:lnTo>
                    <a:pt x="1350" y="109213"/>
                  </a:lnTo>
                  <a:lnTo>
                    <a:pt x="0" y="113025"/>
                  </a:lnTo>
                  <a:lnTo>
                    <a:pt x="511" y="115567"/>
                  </a:lnTo>
                  <a:lnTo>
                    <a:pt x="2262" y="117261"/>
                  </a:lnTo>
                  <a:lnTo>
                    <a:pt x="5021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4422"/>
            <p:cNvSpPr/>
            <p:nvPr>
              <p:custDataLst>
                <p:tags r:id="rId83"/>
              </p:custDataLst>
            </p:nvPr>
          </p:nvSpPr>
          <p:spPr>
            <a:xfrm>
              <a:off x="3067050" y="25273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88900" y="0"/>
                  </a:lnTo>
                  <a:lnTo>
                    <a:pt x="46973" y="37563"/>
                  </a:lnTo>
                  <a:lnTo>
                    <a:pt x="4901" y="7964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4423"/>
            <p:cNvSpPr/>
            <p:nvPr>
              <p:custDataLst>
                <p:tags r:id="rId84"/>
              </p:custDataLst>
            </p:nvPr>
          </p:nvSpPr>
          <p:spPr>
            <a:xfrm>
              <a:off x="3013180" y="2990850"/>
              <a:ext cx="155471" cy="12701"/>
            </a:xfrm>
            <a:custGeom>
              <a:avLst/>
              <a:gdLst/>
              <a:ahLst/>
              <a:cxnLst/>
              <a:rect l="0" t="0" r="0" b="0"/>
              <a:pathLst>
                <a:path w="155471" h="12701">
                  <a:moveTo>
                    <a:pt x="9420" y="12700"/>
                  </a:moveTo>
                  <a:lnTo>
                    <a:pt x="9420" y="12700"/>
                  </a:lnTo>
                  <a:lnTo>
                    <a:pt x="0" y="12700"/>
                  </a:lnTo>
                  <a:lnTo>
                    <a:pt x="1235" y="12700"/>
                  </a:lnTo>
                  <a:lnTo>
                    <a:pt x="28055" y="4678"/>
                  </a:lnTo>
                  <a:lnTo>
                    <a:pt x="69206" y="3929"/>
                  </a:lnTo>
                  <a:lnTo>
                    <a:pt x="111149" y="776"/>
                  </a:lnTo>
                  <a:lnTo>
                    <a:pt x="155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4424"/>
            <p:cNvSpPr/>
            <p:nvPr>
              <p:custDataLst>
                <p:tags r:id="rId85"/>
              </p:custDataLst>
            </p:nvPr>
          </p:nvSpPr>
          <p:spPr>
            <a:xfrm>
              <a:off x="3177528" y="2877485"/>
              <a:ext cx="195902" cy="195609"/>
            </a:xfrm>
            <a:custGeom>
              <a:avLst/>
              <a:gdLst/>
              <a:ahLst/>
              <a:cxnLst/>
              <a:rect l="0" t="0" r="0" b="0"/>
              <a:pathLst>
                <a:path w="195902" h="195609">
                  <a:moveTo>
                    <a:pt x="22872" y="24465"/>
                  </a:moveTo>
                  <a:lnTo>
                    <a:pt x="22872" y="24465"/>
                  </a:lnTo>
                  <a:lnTo>
                    <a:pt x="19501" y="24465"/>
                  </a:lnTo>
                  <a:lnTo>
                    <a:pt x="19214" y="23759"/>
                  </a:lnTo>
                  <a:lnTo>
                    <a:pt x="20776" y="21094"/>
                  </a:lnTo>
                  <a:lnTo>
                    <a:pt x="60897" y="9718"/>
                  </a:lnTo>
                  <a:lnTo>
                    <a:pt x="102812" y="2222"/>
                  </a:lnTo>
                  <a:lnTo>
                    <a:pt x="145335" y="0"/>
                  </a:lnTo>
                  <a:lnTo>
                    <a:pt x="184568" y="2621"/>
                  </a:lnTo>
                  <a:lnTo>
                    <a:pt x="189935" y="5669"/>
                  </a:lnTo>
                  <a:lnTo>
                    <a:pt x="193514" y="9817"/>
                  </a:lnTo>
                  <a:lnTo>
                    <a:pt x="195901" y="14700"/>
                  </a:lnTo>
                  <a:lnTo>
                    <a:pt x="193963" y="20777"/>
                  </a:lnTo>
                  <a:lnTo>
                    <a:pt x="161743" y="56453"/>
                  </a:lnTo>
                  <a:lnTo>
                    <a:pt x="120463" y="94386"/>
                  </a:lnTo>
                  <a:lnTo>
                    <a:pt x="88824" y="119747"/>
                  </a:lnTo>
                  <a:lnTo>
                    <a:pt x="42805" y="155707"/>
                  </a:lnTo>
                  <a:lnTo>
                    <a:pt x="206" y="190678"/>
                  </a:lnTo>
                  <a:lnTo>
                    <a:pt x="0" y="192423"/>
                  </a:lnTo>
                  <a:lnTo>
                    <a:pt x="1274" y="193587"/>
                  </a:lnTo>
                  <a:lnTo>
                    <a:pt x="36760" y="195608"/>
                  </a:lnTo>
                  <a:lnTo>
                    <a:pt x="74024" y="193943"/>
                  </a:lnTo>
                  <a:lnTo>
                    <a:pt x="111876" y="190862"/>
                  </a:lnTo>
                  <a:lnTo>
                    <a:pt x="155850" y="189821"/>
                  </a:lnTo>
                  <a:lnTo>
                    <a:pt x="175272" y="18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4425"/>
            <p:cNvSpPr/>
            <p:nvPr>
              <p:custDataLst>
                <p:tags r:id="rId86"/>
              </p:custDataLst>
            </p:nvPr>
          </p:nvSpPr>
          <p:spPr>
            <a:xfrm>
              <a:off x="3332402" y="3018942"/>
              <a:ext cx="126943" cy="131743"/>
            </a:xfrm>
            <a:custGeom>
              <a:avLst/>
              <a:gdLst/>
              <a:ahLst/>
              <a:cxnLst/>
              <a:rect l="0" t="0" r="0" b="0"/>
              <a:pathLst>
                <a:path w="126943" h="131743">
                  <a:moveTo>
                    <a:pt x="109298" y="3658"/>
                  </a:moveTo>
                  <a:lnTo>
                    <a:pt x="109298" y="3658"/>
                  </a:lnTo>
                  <a:lnTo>
                    <a:pt x="116040" y="287"/>
                  </a:lnTo>
                  <a:lnTo>
                    <a:pt x="118732" y="0"/>
                  </a:lnTo>
                  <a:lnTo>
                    <a:pt x="126942" y="3037"/>
                  </a:lnTo>
                  <a:lnTo>
                    <a:pt x="125842" y="7145"/>
                  </a:lnTo>
                  <a:lnTo>
                    <a:pt x="106639" y="38153"/>
                  </a:lnTo>
                  <a:lnTo>
                    <a:pt x="80001" y="66446"/>
                  </a:lnTo>
                  <a:lnTo>
                    <a:pt x="51927" y="86642"/>
                  </a:lnTo>
                  <a:lnTo>
                    <a:pt x="36292" y="92985"/>
                  </a:lnTo>
                  <a:lnTo>
                    <a:pt x="21818" y="94395"/>
                  </a:lnTo>
                  <a:lnTo>
                    <a:pt x="9740" y="92669"/>
                  </a:lnTo>
                  <a:lnTo>
                    <a:pt x="2020" y="89550"/>
                  </a:lnTo>
                  <a:lnTo>
                    <a:pt x="385" y="87730"/>
                  </a:lnTo>
                  <a:lnTo>
                    <a:pt x="0" y="85812"/>
                  </a:lnTo>
                  <a:lnTo>
                    <a:pt x="449" y="83827"/>
                  </a:lnTo>
                  <a:lnTo>
                    <a:pt x="4452" y="77663"/>
                  </a:lnTo>
                  <a:lnTo>
                    <a:pt x="11900" y="75355"/>
                  </a:lnTo>
                  <a:lnTo>
                    <a:pt x="22265" y="75034"/>
                  </a:lnTo>
                  <a:lnTo>
                    <a:pt x="33928" y="77243"/>
                  </a:lnTo>
                  <a:lnTo>
                    <a:pt x="63026" y="94550"/>
                  </a:lnTo>
                  <a:lnTo>
                    <a:pt x="86125" y="116470"/>
                  </a:lnTo>
                  <a:lnTo>
                    <a:pt x="93354" y="125058"/>
                  </a:lnTo>
                  <a:lnTo>
                    <a:pt x="101271" y="131226"/>
                  </a:lnTo>
                  <a:lnTo>
                    <a:pt x="105358" y="131742"/>
                  </a:lnTo>
                  <a:lnTo>
                    <a:pt x="121998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4426"/>
            <p:cNvSpPr/>
            <p:nvPr>
              <p:custDataLst>
                <p:tags r:id="rId87"/>
              </p:custDataLst>
            </p:nvPr>
          </p:nvSpPr>
          <p:spPr>
            <a:xfrm>
              <a:off x="3435350" y="3018942"/>
              <a:ext cx="127001" cy="206859"/>
            </a:xfrm>
            <a:custGeom>
              <a:avLst/>
              <a:gdLst/>
              <a:ahLst/>
              <a:cxnLst/>
              <a:rect l="0" t="0" r="0" b="0"/>
              <a:pathLst>
                <a:path w="127001" h="206859">
                  <a:moveTo>
                    <a:pt x="127000" y="3658"/>
                  </a:moveTo>
                  <a:lnTo>
                    <a:pt x="127000" y="3658"/>
                  </a:lnTo>
                  <a:lnTo>
                    <a:pt x="123629" y="287"/>
                  </a:lnTo>
                  <a:lnTo>
                    <a:pt x="121931" y="0"/>
                  </a:lnTo>
                  <a:lnTo>
                    <a:pt x="120092" y="514"/>
                  </a:lnTo>
                  <a:lnTo>
                    <a:pt x="114758" y="4377"/>
                  </a:lnTo>
                  <a:lnTo>
                    <a:pt x="99854" y="20569"/>
                  </a:lnTo>
                  <a:lnTo>
                    <a:pt x="73975" y="64776"/>
                  </a:lnTo>
                  <a:lnTo>
                    <a:pt x="52022" y="104552"/>
                  </a:lnTo>
                  <a:lnTo>
                    <a:pt x="32112" y="143149"/>
                  </a:lnTo>
                  <a:lnTo>
                    <a:pt x="9792" y="187375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4427"/>
            <p:cNvSpPr/>
            <p:nvPr>
              <p:custDataLst>
                <p:tags r:id="rId88"/>
              </p:custDataLst>
            </p:nvPr>
          </p:nvSpPr>
          <p:spPr>
            <a:xfrm>
              <a:off x="3537833" y="3130990"/>
              <a:ext cx="138818" cy="121048"/>
            </a:xfrm>
            <a:custGeom>
              <a:avLst/>
              <a:gdLst/>
              <a:ahLst/>
              <a:cxnLst/>
              <a:rect l="0" t="0" r="0" b="0"/>
              <a:pathLst>
                <a:path w="138818" h="121048">
                  <a:moveTo>
                    <a:pt x="5467" y="24960"/>
                  </a:moveTo>
                  <a:lnTo>
                    <a:pt x="5467" y="24960"/>
                  </a:lnTo>
                  <a:lnTo>
                    <a:pt x="2096" y="21589"/>
                  </a:lnTo>
                  <a:lnTo>
                    <a:pt x="441" y="16171"/>
                  </a:lnTo>
                  <a:lnTo>
                    <a:pt x="0" y="12751"/>
                  </a:lnTo>
                  <a:lnTo>
                    <a:pt x="1391" y="7069"/>
                  </a:lnTo>
                  <a:lnTo>
                    <a:pt x="2749" y="4566"/>
                  </a:lnTo>
                  <a:lnTo>
                    <a:pt x="5066" y="2897"/>
                  </a:lnTo>
                  <a:lnTo>
                    <a:pt x="11403" y="1043"/>
                  </a:lnTo>
                  <a:lnTo>
                    <a:pt x="26276" y="0"/>
                  </a:lnTo>
                  <a:lnTo>
                    <a:pt x="37999" y="3518"/>
                  </a:lnTo>
                  <a:lnTo>
                    <a:pt x="44088" y="6432"/>
                  </a:lnTo>
                  <a:lnTo>
                    <a:pt x="52735" y="15314"/>
                  </a:lnTo>
                  <a:lnTo>
                    <a:pt x="58225" y="27023"/>
                  </a:lnTo>
                  <a:lnTo>
                    <a:pt x="60665" y="41634"/>
                  </a:lnTo>
                  <a:lnTo>
                    <a:pt x="51925" y="79211"/>
                  </a:lnTo>
                  <a:lnTo>
                    <a:pt x="46043" y="105867"/>
                  </a:lnTo>
                  <a:lnTo>
                    <a:pt x="47334" y="111354"/>
                  </a:lnTo>
                  <a:lnTo>
                    <a:pt x="50312" y="115717"/>
                  </a:lnTo>
                  <a:lnTo>
                    <a:pt x="54413" y="119332"/>
                  </a:lnTo>
                  <a:lnTo>
                    <a:pt x="59970" y="121036"/>
                  </a:lnTo>
                  <a:lnTo>
                    <a:pt x="73670" y="121047"/>
                  </a:lnTo>
                  <a:lnTo>
                    <a:pt x="120095" y="107283"/>
                  </a:lnTo>
                  <a:lnTo>
                    <a:pt x="138817" y="101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4428"/>
            <p:cNvSpPr/>
            <p:nvPr>
              <p:custDataLst>
                <p:tags r:id="rId89"/>
              </p:custDataLst>
            </p:nvPr>
          </p:nvSpPr>
          <p:spPr>
            <a:xfrm>
              <a:off x="2616200" y="2527300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190500" y="0"/>
                  </a:moveTo>
                  <a:lnTo>
                    <a:pt x="190500" y="0"/>
                  </a:lnTo>
                  <a:lnTo>
                    <a:pt x="183758" y="0"/>
                  </a:lnTo>
                  <a:lnTo>
                    <a:pt x="169452" y="10113"/>
                  </a:lnTo>
                  <a:lnTo>
                    <a:pt x="135674" y="49266"/>
                  </a:lnTo>
                  <a:lnTo>
                    <a:pt x="93200" y="96201"/>
                  </a:lnTo>
                  <a:lnTo>
                    <a:pt x="49115" y="14046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4429"/>
            <p:cNvSpPr/>
            <p:nvPr>
              <p:custDataLst>
                <p:tags r:id="rId90"/>
              </p:custDataLst>
            </p:nvPr>
          </p:nvSpPr>
          <p:spPr>
            <a:xfrm>
              <a:off x="2512371" y="2095500"/>
              <a:ext cx="199080" cy="209961"/>
            </a:xfrm>
            <a:custGeom>
              <a:avLst/>
              <a:gdLst/>
              <a:ahLst/>
              <a:cxnLst/>
              <a:rect l="0" t="0" r="0" b="0"/>
              <a:pathLst>
                <a:path w="199080" h="209961">
                  <a:moveTo>
                    <a:pt x="27629" y="133350"/>
                  </a:moveTo>
                  <a:lnTo>
                    <a:pt x="27629" y="133350"/>
                  </a:lnTo>
                  <a:lnTo>
                    <a:pt x="18790" y="119044"/>
                  </a:lnTo>
                  <a:lnTo>
                    <a:pt x="11328" y="110168"/>
                  </a:lnTo>
                  <a:lnTo>
                    <a:pt x="8941" y="102868"/>
                  </a:lnTo>
                  <a:lnTo>
                    <a:pt x="8593" y="148102"/>
                  </a:lnTo>
                  <a:lnTo>
                    <a:pt x="11953" y="188789"/>
                  </a:lnTo>
                  <a:lnTo>
                    <a:pt x="14537" y="209960"/>
                  </a:lnTo>
                  <a:lnTo>
                    <a:pt x="14668" y="209824"/>
                  </a:lnTo>
                  <a:lnTo>
                    <a:pt x="13013" y="186982"/>
                  </a:lnTo>
                  <a:lnTo>
                    <a:pt x="6084" y="149196"/>
                  </a:lnTo>
                  <a:lnTo>
                    <a:pt x="0" y="109980"/>
                  </a:lnTo>
                  <a:lnTo>
                    <a:pt x="1473" y="87215"/>
                  </a:lnTo>
                  <a:lnTo>
                    <a:pt x="3842" y="77193"/>
                  </a:lnTo>
                  <a:lnTo>
                    <a:pt x="15881" y="60414"/>
                  </a:lnTo>
                  <a:lnTo>
                    <a:pt x="46255" y="39067"/>
                  </a:lnTo>
                  <a:lnTo>
                    <a:pt x="92179" y="21218"/>
                  </a:lnTo>
                  <a:lnTo>
                    <a:pt x="128990" y="12253"/>
                  </a:lnTo>
                  <a:lnTo>
                    <a:pt x="175803" y="3944"/>
                  </a:lnTo>
                  <a:lnTo>
                    <a:pt x="1990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4430"/>
            <p:cNvSpPr/>
            <p:nvPr>
              <p:custDataLst>
                <p:tags r:id="rId91"/>
              </p:custDataLst>
            </p:nvPr>
          </p:nvSpPr>
          <p:spPr>
            <a:xfrm>
              <a:off x="2565400" y="2184400"/>
              <a:ext cx="262839" cy="368301"/>
            </a:xfrm>
            <a:custGeom>
              <a:avLst/>
              <a:gdLst/>
              <a:ahLst/>
              <a:cxnLst/>
              <a:rect l="0" t="0" r="0" b="0"/>
              <a:pathLst>
                <a:path w="262839" h="368301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48183" y="50901"/>
                  </a:lnTo>
                  <a:lnTo>
                    <a:pt x="93769" y="87832"/>
                  </a:lnTo>
                  <a:lnTo>
                    <a:pt x="140751" y="133426"/>
                  </a:lnTo>
                  <a:lnTo>
                    <a:pt x="170976" y="171719"/>
                  </a:lnTo>
                  <a:lnTo>
                    <a:pt x="199462" y="213197"/>
                  </a:lnTo>
                  <a:lnTo>
                    <a:pt x="223881" y="252799"/>
                  </a:lnTo>
                  <a:lnTo>
                    <a:pt x="242731" y="287803"/>
                  </a:lnTo>
                  <a:lnTo>
                    <a:pt x="259598" y="329632"/>
                  </a:lnTo>
                  <a:lnTo>
                    <a:pt x="262838" y="348292"/>
                  </a:lnTo>
                  <a:lnTo>
                    <a:pt x="26035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4431"/>
            <p:cNvSpPr/>
            <p:nvPr>
              <p:custDataLst>
                <p:tags r:id="rId92"/>
              </p:custDataLst>
            </p:nvPr>
          </p:nvSpPr>
          <p:spPr>
            <a:xfrm>
              <a:off x="3086100" y="2565400"/>
              <a:ext cx="88901" cy="114301"/>
            </a:xfrm>
            <a:custGeom>
              <a:avLst/>
              <a:gdLst/>
              <a:ahLst/>
              <a:cxnLst/>
              <a:rect l="0" t="0" r="0" b="0"/>
              <a:pathLst>
                <a:path w="88901" h="114301">
                  <a:moveTo>
                    <a:pt x="88900" y="0"/>
                  </a:moveTo>
                  <a:lnTo>
                    <a:pt x="88900" y="0"/>
                  </a:lnTo>
                  <a:lnTo>
                    <a:pt x="48079" y="38724"/>
                  </a:lnTo>
                  <a:lnTo>
                    <a:pt x="16814" y="8181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4432"/>
            <p:cNvSpPr/>
            <p:nvPr>
              <p:custDataLst>
                <p:tags r:id="rId93"/>
              </p:custDataLst>
            </p:nvPr>
          </p:nvSpPr>
          <p:spPr>
            <a:xfrm>
              <a:off x="3321050" y="2463800"/>
              <a:ext cx="9103" cy="190501"/>
            </a:xfrm>
            <a:custGeom>
              <a:avLst/>
              <a:gdLst/>
              <a:ahLst/>
              <a:cxnLst/>
              <a:rect l="0" t="0" r="0" b="0"/>
              <a:pathLst>
                <a:path w="9103" h="190501">
                  <a:moveTo>
                    <a:pt x="0" y="0"/>
                  </a:moveTo>
                  <a:lnTo>
                    <a:pt x="0" y="0"/>
                  </a:lnTo>
                  <a:lnTo>
                    <a:pt x="705" y="38974"/>
                  </a:lnTo>
                  <a:lnTo>
                    <a:pt x="6907" y="85859"/>
                  </a:lnTo>
                  <a:lnTo>
                    <a:pt x="9102" y="126099"/>
                  </a:lnTo>
                  <a:lnTo>
                    <a:pt x="3523" y="17088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SMARTInkShape-Group860"/>
          <p:cNvGrpSpPr/>
          <p:nvPr/>
        </p:nvGrpSpPr>
        <p:grpSpPr>
          <a:xfrm>
            <a:off x="2401066" y="1638300"/>
            <a:ext cx="411985" cy="222251"/>
            <a:chOff x="2401066" y="1638300"/>
            <a:chExt cx="411985" cy="222251"/>
          </a:xfrm>
        </p:grpSpPr>
        <p:sp>
          <p:nvSpPr>
            <p:cNvPr id="691" name="SMARTInkShape-4433"/>
            <p:cNvSpPr/>
            <p:nvPr>
              <p:custDataLst>
                <p:tags r:id="rId77"/>
              </p:custDataLst>
            </p:nvPr>
          </p:nvSpPr>
          <p:spPr>
            <a:xfrm>
              <a:off x="2401066" y="1695450"/>
              <a:ext cx="151635" cy="120651"/>
            </a:xfrm>
            <a:custGeom>
              <a:avLst/>
              <a:gdLst/>
              <a:ahLst/>
              <a:cxnLst/>
              <a:rect l="0" t="0" r="0" b="0"/>
              <a:pathLst>
                <a:path w="151635" h="120651">
                  <a:moveTo>
                    <a:pt x="107184" y="0"/>
                  </a:moveTo>
                  <a:lnTo>
                    <a:pt x="107184" y="0"/>
                  </a:lnTo>
                  <a:lnTo>
                    <a:pt x="100442" y="6742"/>
                  </a:lnTo>
                  <a:lnTo>
                    <a:pt x="90591" y="31801"/>
                  </a:lnTo>
                  <a:lnTo>
                    <a:pt x="76341" y="68881"/>
                  </a:lnTo>
                  <a:lnTo>
                    <a:pt x="64492" y="88613"/>
                  </a:lnTo>
                  <a:lnTo>
                    <a:pt x="56225" y="95828"/>
                  </a:lnTo>
                  <a:lnTo>
                    <a:pt x="52044" y="97752"/>
                  </a:lnTo>
                  <a:lnTo>
                    <a:pt x="41755" y="98008"/>
                  </a:lnTo>
                  <a:lnTo>
                    <a:pt x="30832" y="95065"/>
                  </a:lnTo>
                  <a:lnTo>
                    <a:pt x="21274" y="89053"/>
                  </a:lnTo>
                  <a:lnTo>
                    <a:pt x="7959" y="74364"/>
                  </a:lnTo>
                  <a:lnTo>
                    <a:pt x="3112" y="64565"/>
                  </a:lnTo>
                  <a:lnTo>
                    <a:pt x="0" y="53519"/>
                  </a:lnTo>
                  <a:lnTo>
                    <a:pt x="7100" y="53890"/>
                  </a:lnTo>
                  <a:lnTo>
                    <a:pt x="44767" y="66619"/>
                  </a:lnTo>
                  <a:lnTo>
                    <a:pt x="85476" y="83474"/>
                  </a:lnTo>
                  <a:lnTo>
                    <a:pt x="126859" y="106721"/>
                  </a:lnTo>
                  <a:lnTo>
                    <a:pt x="15163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4434"/>
            <p:cNvSpPr/>
            <p:nvPr>
              <p:custDataLst>
                <p:tags r:id="rId78"/>
              </p:custDataLst>
            </p:nvPr>
          </p:nvSpPr>
          <p:spPr>
            <a:xfrm>
              <a:off x="2598294" y="1638300"/>
              <a:ext cx="17907" cy="222251"/>
            </a:xfrm>
            <a:custGeom>
              <a:avLst/>
              <a:gdLst/>
              <a:ahLst/>
              <a:cxnLst/>
              <a:rect l="0" t="0" r="0" b="0"/>
              <a:pathLst>
                <a:path w="17907" h="222251">
                  <a:moveTo>
                    <a:pt x="11556" y="0"/>
                  </a:moveTo>
                  <a:lnTo>
                    <a:pt x="11556" y="0"/>
                  </a:lnTo>
                  <a:lnTo>
                    <a:pt x="4648" y="19459"/>
                  </a:lnTo>
                  <a:lnTo>
                    <a:pt x="0" y="66481"/>
                  </a:lnTo>
                  <a:lnTo>
                    <a:pt x="2566" y="113694"/>
                  </a:lnTo>
                  <a:lnTo>
                    <a:pt x="7795" y="160060"/>
                  </a:lnTo>
                  <a:lnTo>
                    <a:pt x="15177" y="206307"/>
                  </a:lnTo>
                  <a:lnTo>
                    <a:pt x="1790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4435"/>
            <p:cNvSpPr/>
            <p:nvPr>
              <p:custDataLst>
                <p:tags r:id="rId79"/>
              </p:custDataLst>
            </p:nvPr>
          </p:nvSpPr>
          <p:spPr>
            <a:xfrm>
              <a:off x="2656992" y="1762404"/>
              <a:ext cx="156059" cy="98093"/>
            </a:xfrm>
            <a:custGeom>
              <a:avLst/>
              <a:gdLst/>
              <a:ahLst/>
              <a:cxnLst/>
              <a:rect l="0" t="0" r="0" b="0"/>
              <a:pathLst>
                <a:path w="156059" h="98093">
                  <a:moveTo>
                    <a:pt x="3658" y="15596"/>
                  </a:moveTo>
                  <a:lnTo>
                    <a:pt x="3658" y="15596"/>
                  </a:lnTo>
                  <a:lnTo>
                    <a:pt x="287" y="12225"/>
                  </a:lnTo>
                  <a:lnTo>
                    <a:pt x="0" y="10526"/>
                  </a:lnTo>
                  <a:lnTo>
                    <a:pt x="514" y="8688"/>
                  </a:lnTo>
                  <a:lnTo>
                    <a:pt x="1562" y="6758"/>
                  </a:lnTo>
                  <a:lnTo>
                    <a:pt x="9779" y="669"/>
                  </a:lnTo>
                  <a:lnTo>
                    <a:pt x="13383" y="0"/>
                  </a:lnTo>
                  <a:lnTo>
                    <a:pt x="21151" y="1139"/>
                  </a:lnTo>
                  <a:lnTo>
                    <a:pt x="29306" y="7759"/>
                  </a:lnTo>
                  <a:lnTo>
                    <a:pt x="36930" y="18463"/>
                  </a:lnTo>
                  <a:lnTo>
                    <a:pt x="44482" y="40356"/>
                  </a:lnTo>
                  <a:lnTo>
                    <a:pt x="47896" y="87562"/>
                  </a:lnTo>
                  <a:lnTo>
                    <a:pt x="47966" y="91090"/>
                  </a:lnTo>
                  <a:lnTo>
                    <a:pt x="47308" y="93442"/>
                  </a:lnTo>
                  <a:lnTo>
                    <a:pt x="46164" y="95010"/>
                  </a:lnTo>
                  <a:lnTo>
                    <a:pt x="44695" y="96055"/>
                  </a:lnTo>
                  <a:lnTo>
                    <a:pt x="45127" y="96752"/>
                  </a:lnTo>
                  <a:lnTo>
                    <a:pt x="53183" y="97733"/>
                  </a:lnTo>
                  <a:lnTo>
                    <a:pt x="90639" y="98092"/>
                  </a:lnTo>
                  <a:lnTo>
                    <a:pt x="138014" y="93771"/>
                  </a:lnTo>
                  <a:lnTo>
                    <a:pt x="156058" y="91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8" name="SMARTInkShape-Group861"/>
          <p:cNvGrpSpPr/>
          <p:nvPr/>
        </p:nvGrpSpPr>
        <p:grpSpPr>
          <a:xfrm>
            <a:off x="3631808" y="518880"/>
            <a:ext cx="3294991" cy="1900471"/>
            <a:chOff x="3631808" y="518880"/>
            <a:chExt cx="3294991" cy="1900471"/>
          </a:xfrm>
        </p:grpSpPr>
        <p:sp>
          <p:nvSpPr>
            <p:cNvPr id="695" name="SMARTInkShape-4436"/>
            <p:cNvSpPr/>
            <p:nvPr>
              <p:custDataLst>
                <p:tags r:id="rId64"/>
              </p:custDataLst>
            </p:nvPr>
          </p:nvSpPr>
          <p:spPr>
            <a:xfrm>
              <a:off x="4146550" y="1701193"/>
              <a:ext cx="1689101" cy="64108"/>
            </a:xfrm>
            <a:custGeom>
              <a:avLst/>
              <a:gdLst/>
              <a:ahLst/>
              <a:cxnLst/>
              <a:rect l="0" t="0" r="0" b="0"/>
              <a:pathLst>
                <a:path w="1689101" h="64108">
                  <a:moveTo>
                    <a:pt x="0" y="64107"/>
                  </a:moveTo>
                  <a:lnTo>
                    <a:pt x="0" y="64107"/>
                  </a:lnTo>
                  <a:lnTo>
                    <a:pt x="0" y="60736"/>
                  </a:lnTo>
                  <a:lnTo>
                    <a:pt x="30339" y="58640"/>
                  </a:lnTo>
                  <a:lnTo>
                    <a:pt x="52681" y="57640"/>
                  </a:lnTo>
                  <a:lnTo>
                    <a:pt x="80982" y="56268"/>
                  </a:lnTo>
                  <a:lnTo>
                    <a:pt x="113255" y="54647"/>
                  </a:lnTo>
                  <a:lnTo>
                    <a:pt x="153820" y="52156"/>
                  </a:lnTo>
                  <a:lnTo>
                    <a:pt x="199913" y="49084"/>
                  </a:lnTo>
                  <a:lnTo>
                    <a:pt x="249692" y="45625"/>
                  </a:lnTo>
                  <a:lnTo>
                    <a:pt x="306867" y="41202"/>
                  </a:lnTo>
                  <a:lnTo>
                    <a:pt x="368972" y="36137"/>
                  </a:lnTo>
                  <a:lnTo>
                    <a:pt x="434365" y="30644"/>
                  </a:lnTo>
                  <a:lnTo>
                    <a:pt x="503360" y="25570"/>
                  </a:lnTo>
                  <a:lnTo>
                    <a:pt x="574756" y="20777"/>
                  </a:lnTo>
                  <a:lnTo>
                    <a:pt x="647754" y="16170"/>
                  </a:lnTo>
                  <a:lnTo>
                    <a:pt x="724642" y="11688"/>
                  </a:lnTo>
                  <a:lnTo>
                    <a:pt x="804122" y="7289"/>
                  </a:lnTo>
                  <a:lnTo>
                    <a:pt x="885332" y="2945"/>
                  </a:lnTo>
                  <a:lnTo>
                    <a:pt x="964871" y="754"/>
                  </a:lnTo>
                  <a:lnTo>
                    <a:pt x="1043298" y="0"/>
                  </a:lnTo>
                  <a:lnTo>
                    <a:pt x="1120982" y="202"/>
                  </a:lnTo>
                  <a:lnTo>
                    <a:pt x="1192526" y="337"/>
                  </a:lnTo>
                  <a:lnTo>
                    <a:pt x="1259979" y="427"/>
                  </a:lnTo>
                  <a:lnTo>
                    <a:pt x="1324702" y="487"/>
                  </a:lnTo>
                  <a:lnTo>
                    <a:pt x="1383374" y="1938"/>
                  </a:lnTo>
                  <a:lnTo>
                    <a:pt x="1438010" y="4317"/>
                  </a:lnTo>
                  <a:lnTo>
                    <a:pt x="1489957" y="7314"/>
                  </a:lnTo>
                  <a:lnTo>
                    <a:pt x="1535171" y="10017"/>
                  </a:lnTo>
                  <a:lnTo>
                    <a:pt x="1575898" y="12525"/>
                  </a:lnTo>
                  <a:lnTo>
                    <a:pt x="1613631" y="14902"/>
                  </a:lnTo>
                  <a:lnTo>
                    <a:pt x="1689100" y="19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4437"/>
            <p:cNvSpPr/>
            <p:nvPr>
              <p:custDataLst>
                <p:tags r:id="rId65"/>
              </p:custDataLst>
            </p:nvPr>
          </p:nvSpPr>
          <p:spPr>
            <a:xfrm>
              <a:off x="3886200" y="1977150"/>
              <a:ext cx="2038351" cy="112001"/>
            </a:xfrm>
            <a:custGeom>
              <a:avLst/>
              <a:gdLst/>
              <a:ahLst/>
              <a:cxnLst/>
              <a:rect l="0" t="0" r="0" b="0"/>
              <a:pathLst>
                <a:path w="2038351" h="112001">
                  <a:moveTo>
                    <a:pt x="0" y="112000"/>
                  </a:moveTo>
                  <a:lnTo>
                    <a:pt x="0" y="112000"/>
                  </a:lnTo>
                  <a:lnTo>
                    <a:pt x="38274" y="112000"/>
                  </a:lnTo>
                  <a:lnTo>
                    <a:pt x="61499" y="112000"/>
                  </a:lnTo>
                  <a:lnTo>
                    <a:pt x="96033" y="109883"/>
                  </a:lnTo>
                  <a:lnTo>
                    <a:pt x="138105" y="106355"/>
                  </a:lnTo>
                  <a:lnTo>
                    <a:pt x="185203" y="101887"/>
                  </a:lnTo>
                  <a:lnTo>
                    <a:pt x="242002" y="95380"/>
                  </a:lnTo>
                  <a:lnTo>
                    <a:pt x="305268" y="87514"/>
                  </a:lnTo>
                  <a:lnTo>
                    <a:pt x="372845" y="78743"/>
                  </a:lnTo>
                  <a:lnTo>
                    <a:pt x="447530" y="70073"/>
                  </a:lnTo>
                  <a:lnTo>
                    <a:pt x="526953" y="61471"/>
                  </a:lnTo>
                  <a:lnTo>
                    <a:pt x="609535" y="52914"/>
                  </a:lnTo>
                  <a:lnTo>
                    <a:pt x="696340" y="45092"/>
                  </a:lnTo>
                  <a:lnTo>
                    <a:pt x="785960" y="37762"/>
                  </a:lnTo>
                  <a:lnTo>
                    <a:pt x="877457" y="30758"/>
                  </a:lnTo>
                  <a:lnTo>
                    <a:pt x="969499" y="25383"/>
                  </a:lnTo>
                  <a:lnTo>
                    <a:pt x="1061905" y="21094"/>
                  </a:lnTo>
                  <a:lnTo>
                    <a:pt x="1154554" y="17529"/>
                  </a:lnTo>
                  <a:lnTo>
                    <a:pt x="1243836" y="13742"/>
                  </a:lnTo>
                  <a:lnTo>
                    <a:pt x="1330874" y="9805"/>
                  </a:lnTo>
                  <a:lnTo>
                    <a:pt x="1416416" y="5770"/>
                  </a:lnTo>
                  <a:lnTo>
                    <a:pt x="1497433" y="3080"/>
                  </a:lnTo>
                  <a:lnTo>
                    <a:pt x="1575433" y="1287"/>
                  </a:lnTo>
                  <a:lnTo>
                    <a:pt x="1651422" y="91"/>
                  </a:lnTo>
                  <a:lnTo>
                    <a:pt x="1719720" y="0"/>
                  </a:lnTo>
                  <a:lnTo>
                    <a:pt x="1782891" y="644"/>
                  </a:lnTo>
                  <a:lnTo>
                    <a:pt x="1842644" y="1779"/>
                  </a:lnTo>
                  <a:lnTo>
                    <a:pt x="1890945" y="3947"/>
                  </a:lnTo>
                  <a:lnTo>
                    <a:pt x="1931614" y="6804"/>
                  </a:lnTo>
                  <a:lnTo>
                    <a:pt x="1967192" y="10119"/>
                  </a:lnTo>
                  <a:lnTo>
                    <a:pt x="2038350" y="16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4438"/>
            <p:cNvSpPr/>
            <p:nvPr>
              <p:custDataLst>
                <p:tags r:id="rId66"/>
              </p:custDataLst>
            </p:nvPr>
          </p:nvSpPr>
          <p:spPr>
            <a:xfrm>
              <a:off x="3631808" y="2257299"/>
              <a:ext cx="2318143" cy="98552"/>
            </a:xfrm>
            <a:custGeom>
              <a:avLst/>
              <a:gdLst/>
              <a:ahLst/>
              <a:cxnLst/>
              <a:rect l="0" t="0" r="0" b="0"/>
              <a:pathLst>
                <a:path w="2318143" h="98552">
                  <a:moveTo>
                    <a:pt x="6742" y="98551"/>
                  </a:moveTo>
                  <a:lnTo>
                    <a:pt x="6742" y="98551"/>
                  </a:lnTo>
                  <a:lnTo>
                    <a:pt x="0" y="95180"/>
                  </a:lnTo>
                  <a:lnTo>
                    <a:pt x="39630" y="89712"/>
                  </a:lnTo>
                  <a:lnTo>
                    <a:pt x="71001" y="87014"/>
                  </a:lnTo>
                  <a:lnTo>
                    <a:pt x="110965" y="83804"/>
                  </a:lnTo>
                  <a:lnTo>
                    <a:pt x="156657" y="80253"/>
                  </a:lnTo>
                  <a:lnTo>
                    <a:pt x="213224" y="74358"/>
                  </a:lnTo>
                  <a:lnTo>
                    <a:pt x="277041" y="66900"/>
                  </a:lnTo>
                  <a:lnTo>
                    <a:pt x="345692" y="58400"/>
                  </a:lnTo>
                  <a:lnTo>
                    <a:pt x="423914" y="49206"/>
                  </a:lnTo>
                  <a:lnTo>
                    <a:pt x="508518" y="39549"/>
                  </a:lnTo>
                  <a:lnTo>
                    <a:pt x="597376" y="29583"/>
                  </a:lnTo>
                  <a:lnTo>
                    <a:pt x="690481" y="21528"/>
                  </a:lnTo>
                  <a:lnTo>
                    <a:pt x="786418" y="14747"/>
                  </a:lnTo>
                  <a:lnTo>
                    <a:pt x="884243" y="8815"/>
                  </a:lnTo>
                  <a:lnTo>
                    <a:pt x="984737" y="4860"/>
                  </a:lnTo>
                  <a:lnTo>
                    <a:pt x="1087011" y="2224"/>
                  </a:lnTo>
                  <a:lnTo>
                    <a:pt x="1190471" y="466"/>
                  </a:lnTo>
                  <a:lnTo>
                    <a:pt x="1289784" y="0"/>
                  </a:lnTo>
                  <a:lnTo>
                    <a:pt x="1386331" y="395"/>
                  </a:lnTo>
                  <a:lnTo>
                    <a:pt x="1481035" y="1364"/>
                  </a:lnTo>
                  <a:lnTo>
                    <a:pt x="1571687" y="3420"/>
                  </a:lnTo>
                  <a:lnTo>
                    <a:pt x="1659639" y="6203"/>
                  </a:lnTo>
                  <a:lnTo>
                    <a:pt x="1745791" y="9469"/>
                  </a:lnTo>
                  <a:lnTo>
                    <a:pt x="1825097" y="12352"/>
                  </a:lnTo>
                  <a:lnTo>
                    <a:pt x="1899839" y="14979"/>
                  </a:lnTo>
                  <a:lnTo>
                    <a:pt x="1971540" y="17437"/>
                  </a:lnTo>
                  <a:lnTo>
                    <a:pt x="2034864" y="20486"/>
                  </a:lnTo>
                  <a:lnTo>
                    <a:pt x="2092601" y="23930"/>
                  </a:lnTo>
                  <a:lnTo>
                    <a:pt x="2146614" y="27637"/>
                  </a:lnTo>
                  <a:lnTo>
                    <a:pt x="2189680" y="30108"/>
                  </a:lnTo>
                  <a:lnTo>
                    <a:pt x="2225445" y="31756"/>
                  </a:lnTo>
                  <a:lnTo>
                    <a:pt x="2256343" y="32854"/>
                  </a:lnTo>
                  <a:lnTo>
                    <a:pt x="2299831" y="31029"/>
                  </a:lnTo>
                  <a:lnTo>
                    <a:pt x="2318142" y="28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4439"/>
            <p:cNvSpPr/>
            <p:nvPr>
              <p:custDataLst>
                <p:tags r:id="rId67"/>
              </p:custDataLst>
            </p:nvPr>
          </p:nvSpPr>
          <p:spPr>
            <a:xfrm>
              <a:off x="4013200" y="2349500"/>
              <a:ext cx="1911351" cy="69851"/>
            </a:xfrm>
            <a:custGeom>
              <a:avLst/>
              <a:gdLst/>
              <a:ahLst/>
              <a:cxnLst/>
              <a:rect l="0" t="0" r="0" b="0"/>
              <a:pathLst>
                <a:path w="1911351" h="69851">
                  <a:moveTo>
                    <a:pt x="0" y="69850"/>
                  </a:moveTo>
                  <a:lnTo>
                    <a:pt x="0" y="69850"/>
                  </a:lnTo>
                  <a:lnTo>
                    <a:pt x="39589" y="60416"/>
                  </a:lnTo>
                  <a:lnTo>
                    <a:pt x="65904" y="57916"/>
                  </a:lnTo>
                  <a:lnTo>
                    <a:pt x="96853" y="55544"/>
                  </a:lnTo>
                  <a:lnTo>
                    <a:pt x="137240" y="53257"/>
                  </a:lnTo>
                  <a:lnTo>
                    <a:pt x="183922" y="51027"/>
                  </a:lnTo>
                  <a:lnTo>
                    <a:pt x="234798" y="48835"/>
                  </a:lnTo>
                  <a:lnTo>
                    <a:pt x="293409" y="45962"/>
                  </a:lnTo>
                  <a:lnTo>
                    <a:pt x="357179" y="42636"/>
                  </a:lnTo>
                  <a:lnTo>
                    <a:pt x="424386" y="39007"/>
                  </a:lnTo>
                  <a:lnTo>
                    <a:pt x="497413" y="35177"/>
                  </a:lnTo>
                  <a:lnTo>
                    <a:pt x="574320" y="31212"/>
                  </a:lnTo>
                  <a:lnTo>
                    <a:pt x="653813" y="27158"/>
                  </a:lnTo>
                  <a:lnTo>
                    <a:pt x="734325" y="25161"/>
                  </a:lnTo>
                  <a:lnTo>
                    <a:pt x="815517" y="24535"/>
                  </a:lnTo>
                  <a:lnTo>
                    <a:pt x="897162" y="24823"/>
                  </a:lnTo>
                  <a:lnTo>
                    <a:pt x="978402" y="25721"/>
                  </a:lnTo>
                  <a:lnTo>
                    <a:pt x="1059373" y="27025"/>
                  </a:lnTo>
                  <a:lnTo>
                    <a:pt x="1140165" y="28600"/>
                  </a:lnTo>
                  <a:lnTo>
                    <a:pt x="1216604" y="28944"/>
                  </a:lnTo>
                  <a:lnTo>
                    <a:pt x="1290143" y="28468"/>
                  </a:lnTo>
                  <a:lnTo>
                    <a:pt x="1361744" y="27446"/>
                  </a:lnTo>
                  <a:lnTo>
                    <a:pt x="1429235" y="26764"/>
                  </a:lnTo>
                  <a:lnTo>
                    <a:pt x="1493984" y="26309"/>
                  </a:lnTo>
                  <a:lnTo>
                    <a:pt x="1556906" y="26006"/>
                  </a:lnTo>
                  <a:lnTo>
                    <a:pt x="1613670" y="24393"/>
                  </a:lnTo>
                  <a:lnTo>
                    <a:pt x="1666330" y="21906"/>
                  </a:lnTo>
                  <a:lnTo>
                    <a:pt x="1716254" y="18837"/>
                  </a:lnTo>
                  <a:lnTo>
                    <a:pt x="1760119" y="15381"/>
                  </a:lnTo>
                  <a:lnTo>
                    <a:pt x="1799945" y="11665"/>
                  </a:lnTo>
                  <a:lnTo>
                    <a:pt x="1837081" y="7776"/>
                  </a:lnTo>
                  <a:lnTo>
                    <a:pt x="1911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4440"/>
            <p:cNvSpPr/>
            <p:nvPr>
              <p:custDataLst>
                <p:tags r:id="rId68"/>
              </p:custDataLst>
            </p:nvPr>
          </p:nvSpPr>
          <p:spPr>
            <a:xfrm>
              <a:off x="5440277" y="889000"/>
              <a:ext cx="477924" cy="336551"/>
            </a:xfrm>
            <a:custGeom>
              <a:avLst/>
              <a:gdLst/>
              <a:ahLst/>
              <a:cxnLst/>
              <a:rect l="0" t="0" r="0" b="0"/>
              <a:pathLst>
                <a:path w="477924" h="336551">
                  <a:moveTo>
                    <a:pt x="8023" y="336550"/>
                  </a:moveTo>
                  <a:lnTo>
                    <a:pt x="8023" y="336550"/>
                  </a:lnTo>
                  <a:lnTo>
                    <a:pt x="1281" y="326437"/>
                  </a:lnTo>
                  <a:lnTo>
                    <a:pt x="0" y="322047"/>
                  </a:lnTo>
                  <a:lnTo>
                    <a:pt x="460" y="313406"/>
                  </a:lnTo>
                  <a:lnTo>
                    <a:pt x="14797" y="287124"/>
                  </a:lnTo>
                  <a:lnTo>
                    <a:pt x="50403" y="245784"/>
                  </a:lnTo>
                  <a:lnTo>
                    <a:pt x="90123" y="210367"/>
                  </a:lnTo>
                  <a:lnTo>
                    <a:pt x="113556" y="191044"/>
                  </a:lnTo>
                  <a:lnTo>
                    <a:pt x="139762" y="171813"/>
                  </a:lnTo>
                  <a:lnTo>
                    <a:pt x="167816" y="152642"/>
                  </a:lnTo>
                  <a:lnTo>
                    <a:pt x="197101" y="133511"/>
                  </a:lnTo>
                  <a:lnTo>
                    <a:pt x="226503" y="116524"/>
                  </a:lnTo>
                  <a:lnTo>
                    <a:pt x="255982" y="100966"/>
                  </a:lnTo>
                  <a:lnTo>
                    <a:pt x="285512" y="86361"/>
                  </a:lnTo>
                  <a:lnTo>
                    <a:pt x="312959" y="73802"/>
                  </a:lnTo>
                  <a:lnTo>
                    <a:pt x="339019" y="62607"/>
                  </a:lnTo>
                  <a:lnTo>
                    <a:pt x="385143" y="43347"/>
                  </a:lnTo>
                  <a:lnTo>
                    <a:pt x="419754" y="27732"/>
                  </a:lnTo>
                  <a:lnTo>
                    <a:pt x="463506" y="6941"/>
                  </a:lnTo>
                  <a:lnTo>
                    <a:pt x="4779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4441"/>
            <p:cNvSpPr/>
            <p:nvPr>
              <p:custDataLst>
                <p:tags r:id="rId69"/>
              </p:custDataLst>
            </p:nvPr>
          </p:nvSpPr>
          <p:spPr>
            <a:xfrm>
              <a:off x="5795945" y="745139"/>
              <a:ext cx="152902" cy="232762"/>
            </a:xfrm>
            <a:custGeom>
              <a:avLst/>
              <a:gdLst/>
              <a:ahLst/>
              <a:cxnLst/>
              <a:rect l="0" t="0" r="0" b="0"/>
              <a:pathLst>
                <a:path w="152902" h="232762">
                  <a:moveTo>
                    <a:pt x="14305" y="16861"/>
                  </a:moveTo>
                  <a:lnTo>
                    <a:pt x="14305" y="16861"/>
                  </a:lnTo>
                  <a:lnTo>
                    <a:pt x="2372" y="11835"/>
                  </a:lnTo>
                  <a:lnTo>
                    <a:pt x="0" y="11394"/>
                  </a:lnTo>
                  <a:lnTo>
                    <a:pt x="535" y="10394"/>
                  </a:lnTo>
                  <a:lnTo>
                    <a:pt x="6774" y="7402"/>
                  </a:lnTo>
                  <a:lnTo>
                    <a:pt x="46893" y="437"/>
                  </a:lnTo>
                  <a:lnTo>
                    <a:pt x="79543" y="0"/>
                  </a:lnTo>
                  <a:lnTo>
                    <a:pt x="100920" y="4899"/>
                  </a:lnTo>
                  <a:lnTo>
                    <a:pt x="116536" y="17424"/>
                  </a:lnTo>
                  <a:lnTo>
                    <a:pt x="141429" y="57581"/>
                  </a:lnTo>
                  <a:lnTo>
                    <a:pt x="150279" y="97208"/>
                  </a:lnTo>
                  <a:lnTo>
                    <a:pt x="152901" y="143600"/>
                  </a:lnTo>
                  <a:lnTo>
                    <a:pt x="146936" y="186352"/>
                  </a:lnTo>
                  <a:lnTo>
                    <a:pt x="141305" y="232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4442"/>
            <p:cNvSpPr/>
            <p:nvPr>
              <p:custDataLst>
                <p:tags r:id="rId70"/>
              </p:custDataLst>
            </p:nvPr>
          </p:nvSpPr>
          <p:spPr>
            <a:xfrm>
              <a:off x="6158423" y="576723"/>
              <a:ext cx="204278" cy="274178"/>
            </a:xfrm>
            <a:custGeom>
              <a:avLst/>
              <a:gdLst/>
              <a:ahLst/>
              <a:cxnLst/>
              <a:rect l="0" t="0" r="0" b="0"/>
              <a:pathLst>
                <a:path w="204278" h="274178">
                  <a:moveTo>
                    <a:pt x="204277" y="39227"/>
                  </a:moveTo>
                  <a:lnTo>
                    <a:pt x="204277" y="39227"/>
                  </a:lnTo>
                  <a:lnTo>
                    <a:pt x="157510" y="15378"/>
                  </a:lnTo>
                  <a:lnTo>
                    <a:pt x="141972" y="6055"/>
                  </a:lnTo>
                  <a:lnTo>
                    <a:pt x="137340" y="2296"/>
                  </a:lnTo>
                  <a:lnTo>
                    <a:pt x="124668" y="0"/>
                  </a:lnTo>
                  <a:lnTo>
                    <a:pt x="109629" y="2037"/>
                  </a:lnTo>
                  <a:lnTo>
                    <a:pt x="93537" y="7646"/>
                  </a:lnTo>
                  <a:lnTo>
                    <a:pt x="68610" y="28851"/>
                  </a:lnTo>
                  <a:lnTo>
                    <a:pt x="39980" y="64218"/>
                  </a:lnTo>
                  <a:lnTo>
                    <a:pt x="21425" y="97371"/>
                  </a:lnTo>
                  <a:lnTo>
                    <a:pt x="6593" y="134213"/>
                  </a:lnTo>
                  <a:lnTo>
                    <a:pt x="0" y="169402"/>
                  </a:lnTo>
                  <a:lnTo>
                    <a:pt x="2716" y="201975"/>
                  </a:lnTo>
                  <a:lnTo>
                    <a:pt x="12388" y="230093"/>
                  </a:lnTo>
                  <a:lnTo>
                    <a:pt x="28446" y="249645"/>
                  </a:lnTo>
                  <a:lnTo>
                    <a:pt x="49224" y="261628"/>
                  </a:lnTo>
                  <a:lnTo>
                    <a:pt x="83627" y="2741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4443"/>
            <p:cNvSpPr/>
            <p:nvPr>
              <p:custDataLst>
                <p:tags r:id="rId71"/>
              </p:custDataLst>
            </p:nvPr>
          </p:nvSpPr>
          <p:spPr>
            <a:xfrm>
              <a:off x="6330950" y="641350"/>
              <a:ext cx="6351" cy="190501"/>
            </a:xfrm>
            <a:custGeom>
              <a:avLst/>
              <a:gdLst/>
              <a:ahLst/>
              <a:cxnLst/>
              <a:rect l="0" t="0" r="0" b="0"/>
              <a:pathLst>
                <a:path w="6351" h="190501">
                  <a:moveTo>
                    <a:pt x="0" y="0"/>
                  </a:moveTo>
                  <a:lnTo>
                    <a:pt x="0" y="0"/>
                  </a:lnTo>
                  <a:lnTo>
                    <a:pt x="0" y="39232"/>
                  </a:lnTo>
                  <a:lnTo>
                    <a:pt x="0" y="80298"/>
                  </a:lnTo>
                  <a:lnTo>
                    <a:pt x="0" y="124451"/>
                  </a:lnTo>
                  <a:lnTo>
                    <a:pt x="3371" y="170555"/>
                  </a:lnTo>
                  <a:lnTo>
                    <a:pt x="635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4444"/>
            <p:cNvSpPr/>
            <p:nvPr>
              <p:custDataLst>
                <p:tags r:id="rId72"/>
              </p:custDataLst>
            </p:nvPr>
          </p:nvSpPr>
          <p:spPr>
            <a:xfrm>
              <a:off x="6400800" y="7175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5775" y="13980"/>
                  </a:lnTo>
                  <a:lnTo>
                    <a:pt x="12209" y="10212"/>
                  </a:lnTo>
                  <a:lnTo>
                    <a:pt x="49543" y="6858"/>
                  </a:lnTo>
                  <a:lnTo>
                    <a:pt x="96256" y="3079"/>
                  </a:lnTo>
                  <a:lnTo>
                    <a:pt x="142015" y="60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4445"/>
            <p:cNvSpPr/>
            <p:nvPr>
              <p:custDataLst>
                <p:tags r:id="rId73"/>
              </p:custDataLst>
            </p:nvPr>
          </p:nvSpPr>
          <p:spPr>
            <a:xfrm>
              <a:off x="6657924" y="596900"/>
              <a:ext cx="168327" cy="158428"/>
            </a:xfrm>
            <a:custGeom>
              <a:avLst/>
              <a:gdLst/>
              <a:ahLst/>
              <a:cxnLst/>
              <a:rect l="0" t="0" r="0" b="0"/>
              <a:pathLst>
                <a:path w="168327" h="158428">
                  <a:moveTo>
                    <a:pt x="168326" y="0"/>
                  </a:moveTo>
                  <a:lnTo>
                    <a:pt x="168326" y="0"/>
                  </a:lnTo>
                  <a:lnTo>
                    <a:pt x="162550" y="7186"/>
                  </a:lnTo>
                  <a:lnTo>
                    <a:pt x="141188" y="44813"/>
                  </a:lnTo>
                  <a:lnTo>
                    <a:pt x="115772" y="88815"/>
                  </a:lnTo>
                  <a:lnTo>
                    <a:pt x="78243" y="126147"/>
                  </a:lnTo>
                  <a:lnTo>
                    <a:pt x="36859" y="153956"/>
                  </a:lnTo>
                  <a:lnTo>
                    <a:pt x="23347" y="158266"/>
                  </a:lnTo>
                  <a:lnTo>
                    <a:pt x="18757" y="158427"/>
                  </a:lnTo>
                  <a:lnTo>
                    <a:pt x="14285" y="155713"/>
                  </a:lnTo>
                  <a:lnTo>
                    <a:pt x="5554" y="145170"/>
                  </a:lnTo>
                  <a:lnTo>
                    <a:pt x="732" y="129196"/>
                  </a:lnTo>
                  <a:lnTo>
                    <a:pt x="0" y="111043"/>
                  </a:lnTo>
                  <a:lnTo>
                    <a:pt x="7523" y="86367"/>
                  </a:lnTo>
                  <a:lnTo>
                    <a:pt x="14778" y="74604"/>
                  </a:lnTo>
                  <a:lnTo>
                    <a:pt x="20099" y="70903"/>
                  </a:lnTo>
                  <a:lnTo>
                    <a:pt x="33539" y="66790"/>
                  </a:lnTo>
                  <a:lnTo>
                    <a:pt x="48919" y="68725"/>
                  </a:lnTo>
                  <a:lnTo>
                    <a:pt x="65866" y="75700"/>
                  </a:lnTo>
                  <a:lnTo>
                    <a:pt x="112482" y="107745"/>
                  </a:lnTo>
                  <a:lnTo>
                    <a:pt x="136154" y="132604"/>
                  </a:lnTo>
                  <a:lnTo>
                    <a:pt x="149276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4446"/>
            <p:cNvSpPr/>
            <p:nvPr>
              <p:custDataLst>
                <p:tags r:id="rId74"/>
              </p:custDataLst>
            </p:nvPr>
          </p:nvSpPr>
          <p:spPr>
            <a:xfrm>
              <a:off x="6877050" y="518880"/>
              <a:ext cx="49749" cy="338371"/>
            </a:xfrm>
            <a:custGeom>
              <a:avLst/>
              <a:gdLst/>
              <a:ahLst/>
              <a:cxnLst/>
              <a:rect l="0" t="0" r="0" b="0"/>
              <a:pathLst>
                <a:path w="49749" h="338371">
                  <a:moveTo>
                    <a:pt x="19050" y="8170"/>
                  </a:moveTo>
                  <a:lnTo>
                    <a:pt x="19050" y="8170"/>
                  </a:lnTo>
                  <a:lnTo>
                    <a:pt x="22420" y="1428"/>
                  </a:lnTo>
                  <a:lnTo>
                    <a:pt x="24824" y="148"/>
                  </a:lnTo>
                  <a:lnTo>
                    <a:pt x="27838" y="0"/>
                  </a:lnTo>
                  <a:lnTo>
                    <a:pt x="31259" y="606"/>
                  </a:lnTo>
                  <a:lnTo>
                    <a:pt x="38823" y="8806"/>
                  </a:lnTo>
                  <a:lnTo>
                    <a:pt x="42815" y="14944"/>
                  </a:lnTo>
                  <a:lnTo>
                    <a:pt x="48433" y="53922"/>
                  </a:lnTo>
                  <a:lnTo>
                    <a:pt x="49748" y="93415"/>
                  </a:lnTo>
                  <a:lnTo>
                    <a:pt x="47510" y="140601"/>
                  </a:lnTo>
                  <a:lnTo>
                    <a:pt x="42962" y="167013"/>
                  </a:lnTo>
                  <a:lnTo>
                    <a:pt x="37106" y="194499"/>
                  </a:lnTo>
                  <a:lnTo>
                    <a:pt x="30383" y="222700"/>
                  </a:lnTo>
                  <a:lnTo>
                    <a:pt x="23078" y="251379"/>
                  </a:lnTo>
                  <a:lnTo>
                    <a:pt x="15385" y="280376"/>
                  </a:lnTo>
                  <a:lnTo>
                    <a:pt x="0" y="3383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4447"/>
            <p:cNvSpPr/>
            <p:nvPr>
              <p:custDataLst>
                <p:tags r:id="rId75"/>
              </p:custDataLst>
            </p:nvPr>
          </p:nvSpPr>
          <p:spPr>
            <a:xfrm>
              <a:off x="4521200" y="1061883"/>
              <a:ext cx="1098551" cy="128939"/>
            </a:xfrm>
            <a:custGeom>
              <a:avLst/>
              <a:gdLst/>
              <a:ahLst/>
              <a:cxnLst/>
              <a:rect l="0" t="0" r="0" b="0"/>
              <a:pathLst>
                <a:path w="1098551" h="128939">
                  <a:moveTo>
                    <a:pt x="0" y="125567"/>
                  </a:moveTo>
                  <a:lnTo>
                    <a:pt x="0" y="125567"/>
                  </a:lnTo>
                  <a:lnTo>
                    <a:pt x="10113" y="128938"/>
                  </a:lnTo>
                  <a:lnTo>
                    <a:pt x="43370" y="127663"/>
                  </a:lnTo>
                  <a:lnTo>
                    <a:pt x="88185" y="122736"/>
                  </a:lnTo>
                  <a:lnTo>
                    <a:pt x="115940" y="119446"/>
                  </a:lnTo>
                  <a:lnTo>
                    <a:pt x="149965" y="114431"/>
                  </a:lnTo>
                  <a:lnTo>
                    <a:pt x="188171" y="108265"/>
                  </a:lnTo>
                  <a:lnTo>
                    <a:pt x="229164" y="101332"/>
                  </a:lnTo>
                  <a:lnTo>
                    <a:pt x="275543" y="93888"/>
                  </a:lnTo>
                  <a:lnTo>
                    <a:pt x="325512" y="86104"/>
                  </a:lnTo>
                  <a:lnTo>
                    <a:pt x="377875" y="78091"/>
                  </a:lnTo>
                  <a:lnTo>
                    <a:pt x="432539" y="69222"/>
                  </a:lnTo>
                  <a:lnTo>
                    <a:pt x="488737" y="59781"/>
                  </a:lnTo>
                  <a:lnTo>
                    <a:pt x="545959" y="49960"/>
                  </a:lnTo>
                  <a:lnTo>
                    <a:pt x="601039" y="42001"/>
                  </a:lnTo>
                  <a:lnTo>
                    <a:pt x="654692" y="35284"/>
                  </a:lnTo>
                  <a:lnTo>
                    <a:pt x="707395" y="29395"/>
                  </a:lnTo>
                  <a:lnTo>
                    <a:pt x="756641" y="23352"/>
                  </a:lnTo>
                  <a:lnTo>
                    <a:pt x="803583" y="17207"/>
                  </a:lnTo>
                  <a:lnTo>
                    <a:pt x="848988" y="10994"/>
                  </a:lnTo>
                  <a:lnTo>
                    <a:pt x="889136" y="6851"/>
                  </a:lnTo>
                  <a:lnTo>
                    <a:pt x="925780" y="4090"/>
                  </a:lnTo>
                  <a:lnTo>
                    <a:pt x="960087" y="2249"/>
                  </a:lnTo>
                  <a:lnTo>
                    <a:pt x="989308" y="1022"/>
                  </a:lnTo>
                  <a:lnTo>
                    <a:pt x="1015139" y="204"/>
                  </a:lnTo>
                  <a:lnTo>
                    <a:pt x="1055834" y="0"/>
                  </a:lnTo>
                  <a:lnTo>
                    <a:pt x="1098550" y="4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4448"/>
            <p:cNvSpPr/>
            <p:nvPr>
              <p:custDataLst>
                <p:tags r:id="rId76"/>
              </p:custDataLst>
            </p:nvPr>
          </p:nvSpPr>
          <p:spPr>
            <a:xfrm>
              <a:off x="4387850" y="1392303"/>
              <a:ext cx="1200151" cy="80898"/>
            </a:xfrm>
            <a:custGeom>
              <a:avLst/>
              <a:gdLst/>
              <a:ahLst/>
              <a:cxnLst/>
              <a:rect l="0" t="0" r="0" b="0"/>
              <a:pathLst>
                <a:path w="1200151" h="80898">
                  <a:moveTo>
                    <a:pt x="0" y="80897"/>
                  </a:moveTo>
                  <a:lnTo>
                    <a:pt x="0" y="80897"/>
                  </a:lnTo>
                  <a:lnTo>
                    <a:pt x="41273" y="77526"/>
                  </a:lnTo>
                  <a:lnTo>
                    <a:pt x="85371" y="73989"/>
                  </a:lnTo>
                  <a:lnTo>
                    <a:pt x="111947" y="72059"/>
                  </a:lnTo>
                  <a:lnTo>
                    <a:pt x="144481" y="68655"/>
                  </a:lnTo>
                  <a:lnTo>
                    <a:pt x="180989" y="64269"/>
                  </a:lnTo>
                  <a:lnTo>
                    <a:pt x="220142" y="59228"/>
                  </a:lnTo>
                  <a:lnTo>
                    <a:pt x="264589" y="53751"/>
                  </a:lnTo>
                  <a:lnTo>
                    <a:pt x="312565" y="47983"/>
                  </a:lnTo>
                  <a:lnTo>
                    <a:pt x="362893" y="42021"/>
                  </a:lnTo>
                  <a:lnTo>
                    <a:pt x="416201" y="36635"/>
                  </a:lnTo>
                  <a:lnTo>
                    <a:pt x="471495" y="31634"/>
                  </a:lnTo>
                  <a:lnTo>
                    <a:pt x="528113" y="26888"/>
                  </a:lnTo>
                  <a:lnTo>
                    <a:pt x="587026" y="22313"/>
                  </a:lnTo>
                  <a:lnTo>
                    <a:pt x="647467" y="17852"/>
                  </a:lnTo>
                  <a:lnTo>
                    <a:pt x="708928" y="13467"/>
                  </a:lnTo>
                  <a:lnTo>
                    <a:pt x="767541" y="9838"/>
                  </a:lnTo>
                  <a:lnTo>
                    <a:pt x="824256" y="6713"/>
                  </a:lnTo>
                  <a:lnTo>
                    <a:pt x="879703" y="3925"/>
                  </a:lnTo>
                  <a:lnTo>
                    <a:pt x="930780" y="2065"/>
                  </a:lnTo>
                  <a:lnTo>
                    <a:pt x="978943" y="826"/>
                  </a:lnTo>
                  <a:lnTo>
                    <a:pt x="1025161" y="0"/>
                  </a:lnTo>
                  <a:lnTo>
                    <a:pt x="1065146" y="154"/>
                  </a:lnTo>
                  <a:lnTo>
                    <a:pt x="1100975" y="963"/>
                  </a:lnTo>
                  <a:lnTo>
                    <a:pt x="1134033" y="2208"/>
                  </a:lnTo>
                  <a:lnTo>
                    <a:pt x="1200150" y="46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1" name="SMARTInkShape-Group862"/>
          <p:cNvGrpSpPr/>
          <p:nvPr/>
        </p:nvGrpSpPr>
        <p:grpSpPr>
          <a:xfrm>
            <a:off x="6121095" y="3314700"/>
            <a:ext cx="590856" cy="43536"/>
            <a:chOff x="6121095" y="3314700"/>
            <a:chExt cx="590856" cy="43536"/>
          </a:xfrm>
        </p:grpSpPr>
        <p:sp>
          <p:nvSpPr>
            <p:cNvPr id="709" name="SMARTInkShape-4449"/>
            <p:cNvSpPr/>
            <p:nvPr>
              <p:custDataLst>
                <p:tags r:id="rId62"/>
              </p:custDataLst>
            </p:nvPr>
          </p:nvSpPr>
          <p:spPr>
            <a:xfrm>
              <a:off x="6223000" y="3340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4450"/>
            <p:cNvSpPr/>
            <p:nvPr>
              <p:custDataLst>
                <p:tags r:id="rId63"/>
              </p:custDataLst>
            </p:nvPr>
          </p:nvSpPr>
          <p:spPr>
            <a:xfrm>
              <a:off x="6121095" y="3314700"/>
              <a:ext cx="590856" cy="43536"/>
            </a:xfrm>
            <a:custGeom>
              <a:avLst/>
              <a:gdLst/>
              <a:ahLst/>
              <a:cxnLst/>
              <a:rect l="0" t="0" r="0" b="0"/>
              <a:pathLst>
                <a:path w="590856" h="43536">
                  <a:moveTo>
                    <a:pt x="13005" y="0"/>
                  </a:moveTo>
                  <a:lnTo>
                    <a:pt x="13005" y="0"/>
                  </a:lnTo>
                  <a:lnTo>
                    <a:pt x="9634" y="0"/>
                  </a:lnTo>
                  <a:lnTo>
                    <a:pt x="9346" y="705"/>
                  </a:lnTo>
                  <a:lnTo>
                    <a:pt x="10909" y="3371"/>
                  </a:lnTo>
                  <a:lnTo>
                    <a:pt x="50900" y="5056"/>
                  </a:lnTo>
                  <a:lnTo>
                    <a:pt x="88173" y="2717"/>
                  </a:lnTo>
                  <a:lnTo>
                    <a:pt x="111094" y="1812"/>
                  </a:lnTo>
                  <a:lnTo>
                    <a:pt x="136254" y="1208"/>
                  </a:lnTo>
                  <a:lnTo>
                    <a:pt x="162904" y="805"/>
                  </a:lnTo>
                  <a:lnTo>
                    <a:pt x="191253" y="1242"/>
                  </a:lnTo>
                  <a:lnTo>
                    <a:pt x="220738" y="2239"/>
                  </a:lnTo>
                  <a:lnTo>
                    <a:pt x="250977" y="3609"/>
                  </a:lnTo>
                  <a:lnTo>
                    <a:pt x="279603" y="5228"/>
                  </a:lnTo>
                  <a:lnTo>
                    <a:pt x="307153" y="7013"/>
                  </a:lnTo>
                  <a:lnTo>
                    <a:pt x="333987" y="8909"/>
                  </a:lnTo>
                  <a:lnTo>
                    <a:pt x="373211" y="12896"/>
                  </a:lnTo>
                  <a:lnTo>
                    <a:pt x="403836" y="19108"/>
                  </a:lnTo>
                  <a:lnTo>
                    <a:pt x="406909" y="21205"/>
                  </a:lnTo>
                  <a:lnTo>
                    <a:pt x="374153" y="24157"/>
                  </a:lnTo>
                  <a:lnTo>
                    <a:pt x="349726" y="25277"/>
                  </a:lnTo>
                  <a:lnTo>
                    <a:pt x="319330" y="26729"/>
                  </a:lnTo>
                  <a:lnTo>
                    <a:pt x="284955" y="28403"/>
                  </a:lnTo>
                  <a:lnTo>
                    <a:pt x="247927" y="30930"/>
                  </a:lnTo>
                  <a:lnTo>
                    <a:pt x="209131" y="34025"/>
                  </a:lnTo>
                  <a:lnTo>
                    <a:pt x="169156" y="37500"/>
                  </a:lnTo>
                  <a:lnTo>
                    <a:pt x="132628" y="39817"/>
                  </a:lnTo>
                  <a:lnTo>
                    <a:pt x="98398" y="41361"/>
                  </a:lnTo>
                  <a:lnTo>
                    <a:pt x="65701" y="42390"/>
                  </a:lnTo>
                  <a:lnTo>
                    <a:pt x="21844" y="43535"/>
                  </a:lnTo>
                  <a:lnTo>
                    <a:pt x="0" y="43338"/>
                  </a:lnTo>
                  <a:lnTo>
                    <a:pt x="102" y="42297"/>
                  </a:lnTo>
                  <a:lnTo>
                    <a:pt x="46812" y="35580"/>
                  </a:lnTo>
                  <a:lnTo>
                    <a:pt x="77876" y="32186"/>
                  </a:lnTo>
                  <a:lnTo>
                    <a:pt x="121869" y="29219"/>
                  </a:lnTo>
                  <a:lnTo>
                    <a:pt x="174482" y="26534"/>
                  </a:lnTo>
                  <a:lnTo>
                    <a:pt x="232838" y="24040"/>
                  </a:lnTo>
                  <a:lnTo>
                    <a:pt x="298555" y="24493"/>
                  </a:lnTo>
                  <a:lnTo>
                    <a:pt x="369177" y="26912"/>
                  </a:lnTo>
                  <a:lnTo>
                    <a:pt x="443069" y="30641"/>
                  </a:lnTo>
                  <a:lnTo>
                    <a:pt x="492332" y="33127"/>
                  </a:lnTo>
                  <a:lnTo>
                    <a:pt x="590855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" name="SMARTInkShape-Group863"/>
          <p:cNvGrpSpPr/>
          <p:nvPr/>
        </p:nvGrpSpPr>
        <p:grpSpPr>
          <a:xfrm>
            <a:off x="3111961" y="3861768"/>
            <a:ext cx="850440" cy="443533"/>
            <a:chOff x="3111961" y="3861768"/>
            <a:chExt cx="850440" cy="443533"/>
          </a:xfrm>
        </p:grpSpPr>
        <p:sp>
          <p:nvSpPr>
            <p:cNvPr id="712" name="SMARTInkShape-4451"/>
            <p:cNvSpPr/>
            <p:nvPr>
              <p:custDataLst>
                <p:tags r:id="rId57"/>
              </p:custDataLst>
            </p:nvPr>
          </p:nvSpPr>
          <p:spPr>
            <a:xfrm>
              <a:off x="3771900" y="3944233"/>
              <a:ext cx="190501" cy="329318"/>
            </a:xfrm>
            <a:custGeom>
              <a:avLst/>
              <a:gdLst/>
              <a:ahLst/>
              <a:cxnLst/>
              <a:rect l="0" t="0" r="0" b="0"/>
              <a:pathLst>
                <a:path w="190501" h="329318">
                  <a:moveTo>
                    <a:pt x="190500" y="5467"/>
                  </a:moveTo>
                  <a:lnTo>
                    <a:pt x="190500" y="5467"/>
                  </a:lnTo>
                  <a:lnTo>
                    <a:pt x="190500" y="0"/>
                  </a:lnTo>
                  <a:lnTo>
                    <a:pt x="187129" y="2749"/>
                  </a:lnTo>
                  <a:lnTo>
                    <a:pt x="174920" y="18146"/>
                  </a:lnTo>
                  <a:lnTo>
                    <a:pt x="157897" y="57437"/>
                  </a:lnTo>
                  <a:lnTo>
                    <a:pt x="143789" y="93240"/>
                  </a:lnTo>
                  <a:lnTo>
                    <a:pt x="126701" y="134083"/>
                  </a:lnTo>
                  <a:lnTo>
                    <a:pt x="104995" y="180457"/>
                  </a:lnTo>
                  <a:lnTo>
                    <a:pt x="81237" y="223646"/>
                  </a:lnTo>
                  <a:lnTo>
                    <a:pt x="57977" y="261185"/>
                  </a:lnTo>
                  <a:lnTo>
                    <a:pt x="21931" y="308385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4452"/>
            <p:cNvSpPr/>
            <p:nvPr>
              <p:custDataLst>
                <p:tags r:id="rId58"/>
              </p:custDataLst>
            </p:nvPr>
          </p:nvSpPr>
          <p:spPr>
            <a:xfrm>
              <a:off x="3766073" y="3988061"/>
              <a:ext cx="183628" cy="253740"/>
            </a:xfrm>
            <a:custGeom>
              <a:avLst/>
              <a:gdLst/>
              <a:ahLst/>
              <a:cxnLst/>
              <a:rect l="0" t="0" r="0" b="0"/>
              <a:pathLst>
                <a:path w="183628" h="253740">
                  <a:moveTo>
                    <a:pt x="12177" y="6089"/>
                  </a:moveTo>
                  <a:lnTo>
                    <a:pt x="12177" y="6089"/>
                  </a:lnTo>
                  <a:lnTo>
                    <a:pt x="0" y="0"/>
                  </a:lnTo>
                  <a:lnTo>
                    <a:pt x="20887" y="34929"/>
                  </a:lnTo>
                  <a:lnTo>
                    <a:pt x="52858" y="78840"/>
                  </a:lnTo>
                  <a:lnTo>
                    <a:pt x="77530" y="111800"/>
                  </a:lnTo>
                  <a:lnTo>
                    <a:pt x="104957" y="147616"/>
                  </a:lnTo>
                  <a:lnTo>
                    <a:pt x="127966" y="180938"/>
                  </a:lnTo>
                  <a:lnTo>
                    <a:pt x="154905" y="221820"/>
                  </a:lnTo>
                  <a:lnTo>
                    <a:pt x="172530" y="244281"/>
                  </a:lnTo>
                  <a:lnTo>
                    <a:pt x="183627" y="2537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4453"/>
            <p:cNvSpPr/>
            <p:nvPr>
              <p:custDataLst>
                <p:tags r:id="rId59"/>
              </p:custDataLst>
            </p:nvPr>
          </p:nvSpPr>
          <p:spPr>
            <a:xfrm>
              <a:off x="3111961" y="3861768"/>
              <a:ext cx="110373" cy="424334"/>
            </a:xfrm>
            <a:custGeom>
              <a:avLst/>
              <a:gdLst/>
              <a:ahLst/>
              <a:cxnLst/>
              <a:rect l="0" t="0" r="0" b="0"/>
              <a:pathLst>
                <a:path w="110373" h="424334">
                  <a:moveTo>
                    <a:pt x="18589" y="100632"/>
                  </a:moveTo>
                  <a:lnTo>
                    <a:pt x="18589" y="100632"/>
                  </a:lnTo>
                  <a:lnTo>
                    <a:pt x="15218" y="143348"/>
                  </a:lnTo>
                  <a:lnTo>
                    <a:pt x="13122" y="184942"/>
                  </a:lnTo>
                  <a:lnTo>
                    <a:pt x="14513" y="220418"/>
                  </a:lnTo>
                  <a:lnTo>
                    <a:pt x="17483" y="259704"/>
                  </a:lnTo>
                  <a:lnTo>
                    <a:pt x="21155" y="300683"/>
                  </a:lnTo>
                  <a:lnTo>
                    <a:pt x="23257" y="338651"/>
                  </a:lnTo>
                  <a:lnTo>
                    <a:pt x="26322" y="386115"/>
                  </a:lnTo>
                  <a:lnTo>
                    <a:pt x="30853" y="424258"/>
                  </a:lnTo>
                  <a:lnTo>
                    <a:pt x="30998" y="424333"/>
                  </a:lnTo>
                  <a:lnTo>
                    <a:pt x="17436" y="385544"/>
                  </a:lnTo>
                  <a:lnTo>
                    <a:pt x="10315" y="346498"/>
                  </a:lnTo>
                  <a:lnTo>
                    <a:pt x="7429" y="320282"/>
                  </a:lnTo>
                  <a:lnTo>
                    <a:pt x="4799" y="291515"/>
                  </a:lnTo>
                  <a:lnTo>
                    <a:pt x="3045" y="261048"/>
                  </a:lnTo>
                  <a:lnTo>
                    <a:pt x="1877" y="229449"/>
                  </a:lnTo>
                  <a:lnTo>
                    <a:pt x="1098" y="197093"/>
                  </a:lnTo>
                  <a:lnTo>
                    <a:pt x="578" y="169878"/>
                  </a:lnTo>
                  <a:lnTo>
                    <a:pt x="0" y="124588"/>
                  </a:lnTo>
                  <a:lnTo>
                    <a:pt x="5388" y="87525"/>
                  </a:lnTo>
                  <a:lnTo>
                    <a:pt x="20322" y="42655"/>
                  </a:lnTo>
                  <a:lnTo>
                    <a:pt x="32764" y="20537"/>
                  </a:lnTo>
                  <a:lnTo>
                    <a:pt x="47702" y="6003"/>
                  </a:lnTo>
                  <a:lnTo>
                    <a:pt x="59986" y="483"/>
                  </a:lnTo>
                  <a:lnTo>
                    <a:pt x="65237" y="0"/>
                  </a:lnTo>
                  <a:lnTo>
                    <a:pt x="78597" y="6988"/>
                  </a:lnTo>
                  <a:lnTo>
                    <a:pt x="86111" y="12802"/>
                  </a:lnTo>
                  <a:lnTo>
                    <a:pt x="98223" y="32434"/>
                  </a:lnTo>
                  <a:lnTo>
                    <a:pt x="106899" y="57621"/>
                  </a:lnTo>
                  <a:lnTo>
                    <a:pt x="110372" y="100275"/>
                  </a:lnTo>
                  <a:lnTo>
                    <a:pt x="101679" y="146230"/>
                  </a:lnTo>
                  <a:lnTo>
                    <a:pt x="89149" y="171463"/>
                  </a:lnTo>
                  <a:lnTo>
                    <a:pt x="62857" y="198760"/>
                  </a:lnTo>
                  <a:lnTo>
                    <a:pt x="46731" y="207744"/>
                  </a:lnTo>
                  <a:lnTo>
                    <a:pt x="24939" y="2149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4454"/>
            <p:cNvSpPr/>
            <p:nvPr>
              <p:custDataLst>
                <p:tags r:id="rId60"/>
              </p:custDataLst>
            </p:nvPr>
          </p:nvSpPr>
          <p:spPr>
            <a:xfrm>
              <a:off x="3479383" y="3906133"/>
              <a:ext cx="133768" cy="399168"/>
            </a:xfrm>
            <a:custGeom>
              <a:avLst/>
              <a:gdLst/>
              <a:ahLst/>
              <a:cxnLst/>
              <a:rect l="0" t="0" r="0" b="0"/>
              <a:pathLst>
                <a:path w="133768" h="399168">
                  <a:moveTo>
                    <a:pt x="133767" y="5467"/>
                  </a:moveTo>
                  <a:lnTo>
                    <a:pt x="133767" y="5467"/>
                  </a:lnTo>
                  <a:lnTo>
                    <a:pt x="130396" y="2096"/>
                  </a:lnTo>
                  <a:lnTo>
                    <a:pt x="124978" y="441"/>
                  </a:lnTo>
                  <a:lnTo>
                    <a:pt x="121558" y="0"/>
                  </a:lnTo>
                  <a:lnTo>
                    <a:pt x="103260" y="9492"/>
                  </a:lnTo>
                  <a:lnTo>
                    <a:pt x="79964" y="35823"/>
                  </a:lnTo>
                  <a:lnTo>
                    <a:pt x="61642" y="71639"/>
                  </a:lnTo>
                  <a:lnTo>
                    <a:pt x="51817" y="94032"/>
                  </a:lnTo>
                  <a:lnTo>
                    <a:pt x="41739" y="119543"/>
                  </a:lnTo>
                  <a:lnTo>
                    <a:pt x="31492" y="147135"/>
                  </a:lnTo>
                  <a:lnTo>
                    <a:pt x="21134" y="176112"/>
                  </a:lnTo>
                  <a:lnTo>
                    <a:pt x="13522" y="203897"/>
                  </a:lnTo>
                  <a:lnTo>
                    <a:pt x="7743" y="230887"/>
                  </a:lnTo>
                  <a:lnTo>
                    <a:pt x="3184" y="257347"/>
                  </a:lnTo>
                  <a:lnTo>
                    <a:pt x="0" y="301799"/>
                  </a:lnTo>
                  <a:lnTo>
                    <a:pt x="139" y="321555"/>
                  </a:lnTo>
                  <a:lnTo>
                    <a:pt x="5171" y="337548"/>
                  </a:lnTo>
                  <a:lnTo>
                    <a:pt x="23932" y="362843"/>
                  </a:lnTo>
                  <a:lnTo>
                    <a:pt x="71279" y="390528"/>
                  </a:lnTo>
                  <a:lnTo>
                    <a:pt x="89317" y="399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4455"/>
            <p:cNvSpPr/>
            <p:nvPr>
              <p:custDataLst>
                <p:tags r:id="rId61"/>
              </p:custDataLst>
            </p:nvPr>
          </p:nvSpPr>
          <p:spPr>
            <a:xfrm>
              <a:off x="3234842" y="4051300"/>
              <a:ext cx="143359" cy="175164"/>
            </a:xfrm>
            <a:custGeom>
              <a:avLst/>
              <a:gdLst/>
              <a:ahLst/>
              <a:cxnLst/>
              <a:rect l="0" t="0" r="0" b="0"/>
              <a:pathLst>
                <a:path w="143359" h="175164">
                  <a:moveTo>
                    <a:pt x="3658" y="63500"/>
                  </a:moveTo>
                  <a:lnTo>
                    <a:pt x="3658" y="63500"/>
                  </a:lnTo>
                  <a:lnTo>
                    <a:pt x="3658" y="60129"/>
                  </a:lnTo>
                  <a:lnTo>
                    <a:pt x="0" y="48304"/>
                  </a:lnTo>
                  <a:lnTo>
                    <a:pt x="1562" y="43106"/>
                  </a:lnTo>
                  <a:lnTo>
                    <a:pt x="6408" y="36212"/>
                  </a:lnTo>
                  <a:lnTo>
                    <a:pt x="10430" y="35430"/>
                  </a:lnTo>
                  <a:lnTo>
                    <a:pt x="22425" y="36443"/>
                  </a:lnTo>
                  <a:lnTo>
                    <a:pt x="35282" y="44890"/>
                  </a:lnTo>
                  <a:lnTo>
                    <a:pt x="48052" y="59462"/>
                  </a:lnTo>
                  <a:lnTo>
                    <a:pt x="65730" y="92172"/>
                  </a:lnTo>
                  <a:lnTo>
                    <a:pt x="75358" y="130713"/>
                  </a:lnTo>
                  <a:lnTo>
                    <a:pt x="77819" y="158831"/>
                  </a:lnTo>
                  <a:lnTo>
                    <a:pt x="75895" y="168899"/>
                  </a:lnTo>
                  <a:lnTo>
                    <a:pt x="74393" y="171866"/>
                  </a:lnTo>
                  <a:lnTo>
                    <a:pt x="72688" y="173844"/>
                  </a:lnTo>
                  <a:lnTo>
                    <a:pt x="70844" y="175163"/>
                  </a:lnTo>
                  <a:lnTo>
                    <a:pt x="68204" y="173925"/>
                  </a:lnTo>
                  <a:lnTo>
                    <a:pt x="61508" y="166905"/>
                  </a:lnTo>
                  <a:lnTo>
                    <a:pt x="53176" y="140939"/>
                  </a:lnTo>
                  <a:lnTo>
                    <a:pt x="56351" y="99694"/>
                  </a:lnTo>
                  <a:lnTo>
                    <a:pt x="79713" y="55096"/>
                  </a:lnTo>
                  <a:lnTo>
                    <a:pt x="125665" y="13810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" name="SMARTInkShape-4456"/>
          <p:cNvSpPr/>
          <p:nvPr>
            <p:custDataLst>
              <p:tags r:id="rId2"/>
            </p:custDataLst>
          </p:nvPr>
        </p:nvSpPr>
        <p:spPr>
          <a:xfrm>
            <a:off x="4353933" y="4028592"/>
            <a:ext cx="230768" cy="187809"/>
          </a:xfrm>
          <a:custGeom>
            <a:avLst/>
            <a:gdLst/>
            <a:ahLst/>
            <a:cxnLst/>
            <a:rect l="0" t="0" r="0" b="0"/>
            <a:pathLst>
              <a:path w="230768" h="187809">
                <a:moveTo>
                  <a:pt x="173617" y="3658"/>
                </a:moveTo>
                <a:lnTo>
                  <a:pt x="173617" y="3658"/>
                </a:lnTo>
                <a:lnTo>
                  <a:pt x="176988" y="3658"/>
                </a:lnTo>
                <a:lnTo>
                  <a:pt x="180524" y="1776"/>
                </a:lnTo>
                <a:lnTo>
                  <a:pt x="182455" y="287"/>
                </a:lnTo>
                <a:lnTo>
                  <a:pt x="183743" y="0"/>
                </a:lnTo>
                <a:lnTo>
                  <a:pt x="184600" y="514"/>
                </a:lnTo>
                <a:lnTo>
                  <a:pt x="185172" y="1562"/>
                </a:lnTo>
                <a:lnTo>
                  <a:pt x="184849" y="2261"/>
                </a:lnTo>
                <a:lnTo>
                  <a:pt x="183927" y="2726"/>
                </a:lnTo>
                <a:lnTo>
                  <a:pt x="182607" y="3037"/>
                </a:lnTo>
                <a:lnTo>
                  <a:pt x="137489" y="32455"/>
                </a:lnTo>
                <a:lnTo>
                  <a:pt x="95089" y="63778"/>
                </a:lnTo>
                <a:lnTo>
                  <a:pt x="49528" y="100357"/>
                </a:lnTo>
                <a:lnTo>
                  <a:pt x="13498" y="129455"/>
                </a:lnTo>
                <a:lnTo>
                  <a:pt x="1034" y="143983"/>
                </a:lnTo>
                <a:lnTo>
                  <a:pt x="0" y="147302"/>
                </a:lnTo>
                <a:lnTo>
                  <a:pt x="734" y="154754"/>
                </a:lnTo>
                <a:lnTo>
                  <a:pt x="3328" y="158011"/>
                </a:lnTo>
                <a:lnTo>
                  <a:pt x="11855" y="163511"/>
                </a:lnTo>
                <a:lnTo>
                  <a:pt x="51902" y="172791"/>
                </a:lnTo>
                <a:lnTo>
                  <a:pt x="83538" y="177137"/>
                </a:lnTo>
                <a:lnTo>
                  <a:pt x="116884" y="179537"/>
                </a:lnTo>
                <a:lnTo>
                  <a:pt x="163628" y="180889"/>
                </a:lnTo>
                <a:lnTo>
                  <a:pt x="210606" y="184716"/>
                </a:lnTo>
                <a:lnTo>
                  <a:pt x="230767" y="1878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4" name="SMARTInkShape-Group865"/>
          <p:cNvGrpSpPr/>
          <p:nvPr/>
        </p:nvGrpSpPr>
        <p:grpSpPr>
          <a:xfrm>
            <a:off x="4857750" y="3931533"/>
            <a:ext cx="808402" cy="461666"/>
            <a:chOff x="4857750" y="3931533"/>
            <a:chExt cx="808402" cy="461666"/>
          </a:xfrm>
        </p:grpSpPr>
        <p:sp>
          <p:nvSpPr>
            <p:cNvPr id="719" name="SMARTInkShape-4457"/>
            <p:cNvSpPr/>
            <p:nvPr>
              <p:custDataLst>
                <p:tags r:id="rId52"/>
              </p:custDataLst>
            </p:nvPr>
          </p:nvSpPr>
          <p:spPr>
            <a:xfrm>
              <a:off x="5524500" y="3931533"/>
              <a:ext cx="141652" cy="405518"/>
            </a:xfrm>
            <a:custGeom>
              <a:avLst/>
              <a:gdLst/>
              <a:ahLst/>
              <a:cxnLst/>
              <a:rect l="0" t="0" r="0" b="0"/>
              <a:pathLst>
                <a:path w="141652" h="405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8248" y="41297"/>
                  </a:lnTo>
                  <a:lnTo>
                    <a:pt x="54183" y="75719"/>
                  </a:lnTo>
                  <a:lnTo>
                    <a:pt x="86875" y="119240"/>
                  </a:lnTo>
                  <a:lnTo>
                    <a:pt x="115046" y="166805"/>
                  </a:lnTo>
                  <a:lnTo>
                    <a:pt x="127498" y="191342"/>
                  </a:lnTo>
                  <a:lnTo>
                    <a:pt x="135093" y="215462"/>
                  </a:lnTo>
                  <a:lnTo>
                    <a:pt x="141651" y="262957"/>
                  </a:lnTo>
                  <a:lnTo>
                    <a:pt x="134688" y="306173"/>
                  </a:lnTo>
                  <a:lnTo>
                    <a:pt x="117716" y="344431"/>
                  </a:lnTo>
                  <a:lnTo>
                    <a:pt x="82073" y="385536"/>
                  </a:lnTo>
                  <a:lnTo>
                    <a:pt x="63500" y="405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4458"/>
            <p:cNvSpPr/>
            <p:nvPr>
              <p:custDataLst>
                <p:tags r:id="rId53"/>
              </p:custDataLst>
            </p:nvPr>
          </p:nvSpPr>
          <p:spPr>
            <a:xfrm>
              <a:off x="5334000" y="4292939"/>
              <a:ext cx="133351" cy="100260"/>
            </a:xfrm>
            <a:custGeom>
              <a:avLst/>
              <a:gdLst/>
              <a:ahLst/>
              <a:cxnLst/>
              <a:rect l="0" t="0" r="0" b="0"/>
              <a:pathLst>
                <a:path w="133351" h="100260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3763" y="5453"/>
                  </a:lnTo>
                  <a:lnTo>
                    <a:pt x="6742" y="3523"/>
                  </a:lnTo>
                  <a:lnTo>
                    <a:pt x="21048" y="806"/>
                  </a:lnTo>
                  <a:lnTo>
                    <a:pt x="38692" y="0"/>
                  </a:lnTo>
                  <a:lnTo>
                    <a:pt x="49182" y="3574"/>
                  </a:lnTo>
                  <a:lnTo>
                    <a:pt x="53955" y="6503"/>
                  </a:lnTo>
                  <a:lnTo>
                    <a:pt x="57136" y="10573"/>
                  </a:lnTo>
                  <a:lnTo>
                    <a:pt x="60671" y="20738"/>
                  </a:lnTo>
                  <a:lnTo>
                    <a:pt x="58480" y="32312"/>
                  </a:lnTo>
                  <a:lnTo>
                    <a:pt x="52097" y="44511"/>
                  </a:lnTo>
                  <a:lnTo>
                    <a:pt x="34515" y="71471"/>
                  </a:lnTo>
                  <a:lnTo>
                    <a:pt x="20466" y="99006"/>
                  </a:lnTo>
                  <a:lnTo>
                    <a:pt x="27205" y="100259"/>
                  </a:lnTo>
                  <a:lnTo>
                    <a:pt x="61270" y="97692"/>
                  </a:lnTo>
                  <a:lnTo>
                    <a:pt x="103213" y="88993"/>
                  </a:lnTo>
                  <a:lnTo>
                    <a:pt x="133350" y="822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4459"/>
            <p:cNvSpPr/>
            <p:nvPr>
              <p:custDataLst>
                <p:tags r:id="rId54"/>
              </p:custDataLst>
            </p:nvPr>
          </p:nvSpPr>
          <p:spPr>
            <a:xfrm>
              <a:off x="5238750" y="4159250"/>
              <a:ext cx="95251" cy="196851"/>
            </a:xfrm>
            <a:custGeom>
              <a:avLst/>
              <a:gdLst/>
              <a:ahLst/>
              <a:cxnLst/>
              <a:rect l="0" t="0" r="0" b="0"/>
              <a:pathLst>
                <a:path w="95251" h="196851">
                  <a:moveTo>
                    <a:pt x="95250" y="0"/>
                  </a:moveTo>
                  <a:lnTo>
                    <a:pt x="95250" y="0"/>
                  </a:lnTo>
                  <a:lnTo>
                    <a:pt x="77938" y="42645"/>
                  </a:lnTo>
                  <a:lnTo>
                    <a:pt x="57273" y="81702"/>
                  </a:lnTo>
                  <a:lnTo>
                    <a:pt x="33982" y="120398"/>
                  </a:lnTo>
                  <a:lnTo>
                    <a:pt x="10554" y="16763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4460"/>
            <p:cNvSpPr/>
            <p:nvPr>
              <p:custDataLst>
                <p:tags r:id="rId55"/>
              </p:custDataLst>
            </p:nvPr>
          </p:nvSpPr>
          <p:spPr>
            <a:xfrm>
              <a:off x="4857750" y="4039378"/>
              <a:ext cx="247651" cy="181937"/>
            </a:xfrm>
            <a:custGeom>
              <a:avLst/>
              <a:gdLst/>
              <a:ahLst/>
              <a:cxnLst/>
              <a:rect l="0" t="0" r="0" b="0"/>
              <a:pathLst>
                <a:path w="247651" h="181937">
                  <a:moveTo>
                    <a:pt x="0" y="18272"/>
                  </a:moveTo>
                  <a:lnTo>
                    <a:pt x="0" y="18272"/>
                  </a:lnTo>
                  <a:lnTo>
                    <a:pt x="0" y="14901"/>
                  </a:lnTo>
                  <a:lnTo>
                    <a:pt x="705" y="13908"/>
                  </a:lnTo>
                  <a:lnTo>
                    <a:pt x="1881" y="13246"/>
                  </a:lnTo>
                  <a:lnTo>
                    <a:pt x="48021" y="5131"/>
                  </a:lnTo>
                  <a:lnTo>
                    <a:pt x="79904" y="1848"/>
                  </a:lnTo>
                  <a:lnTo>
                    <a:pt x="127470" y="0"/>
                  </a:lnTo>
                  <a:lnTo>
                    <a:pt x="174339" y="1257"/>
                  </a:lnTo>
                  <a:lnTo>
                    <a:pt x="190373" y="4360"/>
                  </a:lnTo>
                  <a:lnTo>
                    <a:pt x="197499" y="8090"/>
                  </a:lnTo>
                  <a:lnTo>
                    <a:pt x="198694" y="11484"/>
                  </a:lnTo>
                  <a:lnTo>
                    <a:pt x="198139" y="20900"/>
                  </a:lnTo>
                  <a:lnTo>
                    <a:pt x="188016" y="34021"/>
                  </a:lnTo>
                  <a:lnTo>
                    <a:pt x="149401" y="65441"/>
                  </a:lnTo>
                  <a:lnTo>
                    <a:pt x="110041" y="97159"/>
                  </a:lnTo>
                  <a:lnTo>
                    <a:pt x="70469" y="126626"/>
                  </a:lnTo>
                  <a:lnTo>
                    <a:pt x="25891" y="164802"/>
                  </a:lnTo>
                  <a:lnTo>
                    <a:pt x="19269" y="171591"/>
                  </a:lnTo>
                  <a:lnTo>
                    <a:pt x="18490" y="173401"/>
                  </a:lnTo>
                  <a:lnTo>
                    <a:pt x="18677" y="174608"/>
                  </a:lnTo>
                  <a:lnTo>
                    <a:pt x="22647" y="177830"/>
                  </a:lnTo>
                  <a:lnTo>
                    <a:pt x="25681" y="179677"/>
                  </a:lnTo>
                  <a:lnTo>
                    <a:pt x="62380" y="181936"/>
                  </a:lnTo>
                  <a:lnTo>
                    <a:pt x="107226" y="178792"/>
                  </a:lnTo>
                  <a:lnTo>
                    <a:pt x="142201" y="177809"/>
                  </a:lnTo>
                  <a:lnTo>
                    <a:pt x="175149" y="177372"/>
                  </a:lnTo>
                  <a:lnTo>
                    <a:pt x="215821" y="177125"/>
                  </a:lnTo>
                  <a:lnTo>
                    <a:pt x="247650" y="177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4461"/>
            <p:cNvSpPr/>
            <p:nvPr>
              <p:custDataLst>
                <p:tags r:id="rId56"/>
              </p:custDataLst>
            </p:nvPr>
          </p:nvSpPr>
          <p:spPr>
            <a:xfrm>
              <a:off x="5154926" y="4197350"/>
              <a:ext cx="121925" cy="101601"/>
            </a:xfrm>
            <a:custGeom>
              <a:avLst/>
              <a:gdLst/>
              <a:ahLst/>
              <a:cxnLst/>
              <a:rect l="0" t="0" r="0" b="0"/>
              <a:pathLst>
                <a:path w="121925" h="101601">
                  <a:moveTo>
                    <a:pt x="121924" y="0"/>
                  </a:moveTo>
                  <a:lnTo>
                    <a:pt x="121924" y="0"/>
                  </a:lnTo>
                  <a:lnTo>
                    <a:pt x="83255" y="43033"/>
                  </a:lnTo>
                  <a:lnTo>
                    <a:pt x="63900" y="61669"/>
                  </a:lnTo>
                  <a:lnTo>
                    <a:pt x="42015" y="71581"/>
                  </a:lnTo>
                  <a:lnTo>
                    <a:pt x="30905" y="74147"/>
                  </a:lnTo>
                  <a:lnTo>
                    <a:pt x="19382" y="71524"/>
                  </a:lnTo>
                  <a:lnTo>
                    <a:pt x="8616" y="65655"/>
                  </a:lnTo>
                  <a:lnTo>
                    <a:pt x="1479" y="58343"/>
                  </a:lnTo>
                  <a:lnTo>
                    <a:pt x="0" y="54418"/>
                  </a:lnTo>
                  <a:lnTo>
                    <a:pt x="237" y="46293"/>
                  </a:lnTo>
                  <a:lnTo>
                    <a:pt x="1289" y="43562"/>
                  </a:lnTo>
                  <a:lnTo>
                    <a:pt x="2695" y="41741"/>
                  </a:lnTo>
                  <a:lnTo>
                    <a:pt x="4339" y="40527"/>
                  </a:lnTo>
                  <a:lnTo>
                    <a:pt x="11808" y="41060"/>
                  </a:lnTo>
                  <a:lnTo>
                    <a:pt x="37221" y="50522"/>
                  </a:lnTo>
                  <a:lnTo>
                    <a:pt x="61157" y="65299"/>
                  </a:lnTo>
                  <a:lnTo>
                    <a:pt x="72105" y="77000"/>
                  </a:lnTo>
                  <a:lnTo>
                    <a:pt x="80351" y="91724"/>
                  </a:lnTo>
                  <a:lnTo>
                    <a:pt x="83824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7" name="SMARTInkShape-Group866"/>
          <p:cNvGrpSpPr/>
          <p:nvPr/>
        </p:nvGrpSpPr>
        <p:grpSpPr>
          <a:xfrm>
            <a:off x="6013450" y="4159250"/>
            <a:ext cx="215901" cy="133337"/>
            <a:chOff x="6013450" y="4159250"/>
            <a:chExt cx="215901" cy="133337"/>
          </a:xfrm>
        </p:grpSpPr>
        <p:sp>
          <p:nvSpPr>
            <p:cNvPr id="725" name="SMARTInkShape-4462"/>
            <p:cNvSpPr/>
            <p:nvPr>
              <p:custDataLst>
                <p:tags r:id="rId50"/>
              </p:custDataLst>
            </p:nvPr>
          </p:nvSpPr>
          <p:spPr>
            <a:xfrm>
              <a:off x="6030532" y="4279900"/>
              <a:ext cx="198819" cy="12687"/>
            </a:xfrm>
            <a:custGeom>
              <a:avLst/>
              <a:gdLst/>
              <a:ahLst/>
              <a:cxnLst/>
              <a:rect l="0" t="0" r="0" b="0"/>
              <a:pathLst>
                <a:path w="198819" h="12687">
                  <a:moveTo>
                    <a:pt x="21018" y="0"/>
                  </a:moveTo>
                  <a:lnTo>
                    <a:pt x="21018" y="0"/>
                  </a:lnTo>
                  <a:lnTo>
                    <a:pt x="4059" y="10052"/>
                  </a:lnTo>
                  <a:lnTo>
                    <a:pt x="75" y="11523"/>
                  </a:lnTo>
                  <a:lnTo>
                    <a:pt x="0" y="11916"/>
                  </a:lnTo>
                  <a:lnTo>
                    <a:pt x="656" y="12177"/>
                  </a:lnTo>
                  <a:lnTo>
                    <a:pt x="38832" y="12631"/>
                  </a:lnTo>
                  <a:lnTo>
                    <a:pt x="70563" y="12669"/>
                  </a:lnTo>
                  <a:lnTo>
                    <a:pt x="105832" y="12686"/>
                  </a:lnTo>
                  <a:lnTo>
                    <a:pt x="142674" y="10813"/>
                  </a:lnTo>
                  <a:lnTo>
                    <a:pt x="198818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4463"/>
            <p:cNvSpPr/>
            <p:nvPr>
              <p:custDataLst>
                <p:tags r:id="rId51"/>
              </p:custDataLst>
            </p:nvPr>
          </p:nvSpPr>
          <p:spPr>
            <a:xfrm>
              <a:off x="6013450" y="415925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0"/>
                  </a:moveTo>
                  <a:lnTo>
                    <a:pt x="0" y="0"/>
                  </a:lnTo>
                  <a:lnTo>
                    <a:pt x="41112" y="0"/>
                  </a:lnTo>
                  <a:lnTo>
                    <a:pt x="83443" y="1881"/>
                  </a:lnTo>
                  <a:lnTo>
                    <a:pt x="123501" y="6907"/>
                  </a:lnTo>
                  <a:lnTo>
                    <a:pt x="1778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0" name="SMARTInkShape-Group867"/>
          <p:cNvGrpSpPr/>
          <p:nvPr/>
        </p:nvGrpSpPr>
        <p:grpSpPr>
          <a:xfrm>
            <a:off x="6706107" y="4019550"/>
            <a:ext cx="463044" cy="285751"/>
            <a:chOff x="6706107" y="4019550"/>
            <a:chExt cx="463044" cy="285751"/>
          </a:xfrm>
        </p:grpSpPr>
        <p:sp>
          <p:nvSpPr>
            <p:cNvPr id="728" name="SMARTInkShape-4464"/>
            <p:cNvSpPr/>
            <p:nvPr>
              <p:custDataLst>
                <p:tags r:id="rId48"/>
              </p:custDataLst>
            </p:nvPr>
          </p:nvSpPr>
          <p:spPr>
            <a:xfrm>
              <a:off x="6894279" y="4184672"/>
              <a:ext cx="274872" cy="6329"/>
            </a:xfrm>
            <a:custGeom>
              <a:avLst/>
              <a:gdLst/>
              <a:ahLst/>
              <a:cxnLst/>
              <a:rect l="0" t="0" r="0" b="0"/>
              <a:pathLst>
                <a:path w="274872" h="6329">
                  <a:moveTo>
                    <a:pt x="8171" y="6328"/>
                  </a:moveTo>
                  <a:lnTo>
                    <a:pt x="8171" y="6328"/>
                  </a:lnTo>
                  <a:lnTo>
                    <a:pt x="148" y="1964"/>
                  </a:lnTo>
                  <a:lnTo>
                    <a:pt x="0" y="1302"/>
                  </a:lnTo>
                  <a:lnTo>
                    <a:pt x="607" y="861"/>
                  </a:lnTo>
                  <a:lnTo>
                    <a:pt x="38698" y="94"/>
                  </a:lnTo>
                  <a:lnTo>
                    <a:pt x="71834" y="30"/>
                  </a:lnTo>
                  <a:lnTo>
                    <a:pt x="112430" y="0"/>
                  </a:lnTo>
                  <a:lnTo>
                    <a:pt x="156344" y="1869"/>
                  </a:lnTo>
                  <a:lnTo>
                    <a:pt x="199615" y="4346"/>
                  </a:lnTo>
                  <a:lnTo>
                    <a:pt x="237661" y="5447"/>
                  </a:lnTo>
                  <a:lnTo>
                    <a:pt x="274871" y="63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4465"/>
            <p:cNvSpPr/>
            <p:nvPr>
              <p:custDataLst>
                <p:tags r:id="rId49"/>
              </p:custDataLst>
            </p:nvPr>
          </p:nvSpPr>
          <p:spPr>
            <a:xfrm>
              <a:off x="6706107" y="4019550"/>
              <a:ext cx="12194" cy="285751"/>
            </a:xfrm>
            <a:custGeom>
              <a:avLst/>
              <a:gdLst/>
              <a:ahLst/>
              <a:cxnLst/>
              <a:rect l="0" t="0" r="0" b="0"/>
              <a:pathLst>
                <a:path w="12194" h="285751">
                  <a:moveTo>
                    <a:pt x="12193" y="0"/>
                  </a:moveTo>
                  <a:lnTo>
                    <a:pt x="12193" y="0"/>
                  </a:lnTo>
                  <a:lnTo>
                    <a:pt x="3354" y="36628"/>
                  </a:lnTo>
                  <a:lnTo>
                    <a:pt x="636" y="81408"/>
                  </a:lnTo>
                  <a:lnTo>
                    <a:pt x="0" y="120378"/>
                  </a:lnTo>
                  <a:lnTo>
                    <a:pt x="425" y="162862"/>
                  </a:lnTo>
                  <a:lnTo>
                    <a:pt x="2964" y="205263"/>
                  </a:lnTo>
                  <a:lnTo>
                    <a:pt x="4563" y="240100"/>
                  </a:lnTo>
                  <a:lnTo>
                    <a:pt x="5843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4" name="SMARTInkShape-Group868"/>
          <p:cNvGrpSpPr/>
          <p:nvPr/>
        </p:nvGrpSpPr>
        <p:grpSpPr>
          <a:xfrm>
            <a:off x="7450377" y="3981450"/>
            <a:ext cx="525224" cy="349251"/>
            <a:chOff x="7450377" y="3981450"/>
            <a:chExt cx="525224" cy="349251"/>
          </a:xfrm>
        </p:grpSpPr>
        <p:sp>
          <p:nvSpPr>
            <p:cNvPr id="731" name="SMARTInkShape-4466"/>
            <p:cNvSpPr/>
            <p:nvPr>
              <p:custDataLst>
                <p:tags r:id="rId45"/>
              </p:custDataLst>
            </p:nvPr>
          </p:nvSpPr>
          <p:spPr>
            <a:xfrm>
              <a:off x="7689850" y="3981450"/>
              <a:ext cx="114301" cy="285751"/>
            </a:xfrm>
            <a:custGeom>
              <a:avLst/>
              <a:gdLst/>
              <a:ahLst/>
              <a:cxnLst/>
              <a:rect l="0" t="0" r="0" b="0"/>
              <a:pathLst>
                <a:path w="114301" h="285751">
                  <a:moveTo>
                    <a:pt x="114300" y="0"/>
                  </a:moveTo>
                  <a:lnTo>
                    <a:pt x="114300" y="0"/>
                  </a:lnTo>
                  <a:lnTo>
                    <a:pt x="114298" y="3371"/>
                  </a:lnTo>
                  <a:lnTo>
                    <a:pt x="93252" y="48183"/>
                  </a:lnTo>
                  <a:lnTo>
                    <a:pt x="75607" y="90398"/>
                  </a:lnTo>
                  <a:lnTo>
                    <a:pt x="59474" y="124138"/>
                  </a:lnTo>
                  <a:lnTo>
                    <a:pt x="41955" y="159595"/>
                  </a:lnTo>
                  <a:lnTo>
                    <a:pt x="27113" y="194168"/>
                  </a:lnTo>
                  <a:lnTo>
                    <a:pt x="10228" y="23862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4467"/>
            <p:cNvSpPr/>
            <p:nvPr>
              <p:custDataLst>
                <p:tags r:id="rId46"/>
              </p:custDataLst>
            </p:nvPr>
          </p:nvSpPr>
          <p:spPr>
            <a:xfrm>
              <a:off x="7450377" y="4000500"/>
              <a:ext cx="182324" cy="184151"/>
            </a:xfrm>
            <a:custGeom>
              <a:avLst/>
              <a:gdLst/>
              <a:ahLst/>
              <a:cxnLst/>
              <a:rect l="0" t="0" r="0" b="0"/>
              <a:pathLst>
                <a:path w="182324" h="184151">
                  <a:moveTo>
                    <a:pt x="182323" y="0"/>
                  </a:moveTo>
                  <a:lnTo>
                    <a:pt x="182323" y="0"/>
                  </a:lnTo>
                  <a:lnTo>
                    <a:pt x="165011" y="42632"/>
                  </a:lnTo>
                  <a:lnTo>
                    <a:pt x="136544" y="83027"/>
                  </a:lnTo>
                  <a:lnTo>
                    <a:pt x="108316" y="112560"/>
                  </a:lnTo>
                  <a:lnTo>
                    <a:pt x="85225" y="128343"/>
                  </a:lnTo>
                  <a:lnTo>
                    <a:pt x="50542" y="139784"/>
                  </a:lnTo>
                  <a:lnTo>
                    <a:pt x="33442" y="140208"/>
                  </a:lnTo>
                  <a:lnTo>
                    <a:pt x="26626" y="137922"/>
                  </a:lnTo>
                  <a:lnTo>
                    <a:pt x="15287" y="129737"/>
                  </a:lnTo>
                  <a:lnTo>
                    <a:pt x="7427" y="115281"/>
                  </a:lnTo>
                  <a:lnTo>
                    <a:pt x="915" y="89191"/>
                  </a:lnTo>
                  <a:lnTo>
                    <a:pt x="0" y="80627"/>
                  </a:lnTo>
                  <a:lnTo>
                    <a:pt x="802" y="74918"/>
                  </a:lnTo>
                  <a:lnTo>
                    <a:pt x="2747" y="71112"/>
                  </a:lnTo>
                  <a:lnTo>
                    <a:pt x="5456" y="68574"/>
                  </a:lnTo>
                  <a:lnTo>
                    <a:pt x="14108" y="65755"/>
                  </a:lnTo>
                  <a:lnTo>
                    <a:pt x="19381" y="65003"/>
                  </a:lnTo>
                  <a:lnTo>
                    <a:pt x="43654" y="74058"/>
                  </a:lnTo>
                  <a:lnTo>
                    <a:pt x="87826" y="110584"/>
                  </a:lnTo>
                  <a:lnTo>
                    <a:pt x="131814" y="156309"/>
                  </a:lnTo>
                  <a:lnTo>
                    <a:pt x="156923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4468"/>
            <p:cNvSpPr/>
            <p:nvPr>
              <p:custDataLst>
                <p:tags r:id="rId47"/>
              </p:custDataLst>
            </p:nvPr>
          </p:nvSpPr>
          <p:spPr>
            <a:xfrm>
              <a:off x="7774165" y="4186754"/>
              <a:ext cx="201436" cy="143947"/>
            </a:xfrm>
            <a:custGeom>
              <a:avLst/>
              <a:gdLst/>
              <a:ahLst/>
              <a:cxnLst/>
              <a:rect l="0" t="0" r="0" b="0"/>
              <a:pathLst>
                <a:path w="201436" h="143947">
                  <a:moveTo>
                    <a:pt x="10935" y="23296"/>
                  </a:moveTo>
                  <a:lnTo>
                    <a:pt x="10935" y="23296"/>
                  </a:lnTo>
                  <a:lnTo>
                    <a:pt x="4193" y="19925"/>
                  </a:lnTo>
                  <a:lnTo>
                    <a:pt x="2207" y="18227"/>
                  </a:lnTo>
                  <a:lnTo>
                    <a:pt x="0" y="14458"/>
                  </a:lnTo>
                  <a:lnTo>
                    <a:pt x="900" y="8549"/>
                  </a:lnTo>
                  <a:lnTo>
                    <a:pt x="2129" y="4998"/>
                  </a:lnTo>
                  <a:lnTo>
                    <a:pt x="5769" y="2631"/>
                  </a:lnTo>
                  <a:lnTo>
                    <a:pt x="17341" y="0"/>
                  </a:lnTo>
                  <a:lnTo>
                    <a:pt x="43093" y="1890"/>
                  </a:lnTo>
                  <a:lnTo>
                    <a:pt x="66324" y="10290"/>
                  </a:lnTo>
                  <a:lnTo>
                    <a:pt x="76240" y="19632"/>
                  </a:lnTo>
                  <a:lnTo>
                    <a:pt x="79871" y="25087"/>
                  </a:lnTo>
                  <a:lnTo>
                    <a:pt x="82025" y="40555"/>
                  </a:lnTo>
                  <a:lnTo>
                    <a:pt x="77389" y="69097"/>
                  </a:lnTo>
                  <a:lnTo>
                    <a:pt x="65197" y="98015"/>
                  </a:lnTo>
                  <a:lnTo>
                    <a:pt x="44514" y="134257"/>
                  </a:lnTo>
                  <a:lnTo>
                    <a:pt x="45316" y="135371"/>
                  </a:lnTo>
                  <a:lnTo>
                    <a:pt x="49969" y="136607"/>
                  </a:lnTo>
                  <a:lnTo>
                    <a:pt x="90507" y="137400"/>
                  </a:lnTo>
                  <a:lnTo>
                    <a:pt x="135955" y="138244"/>
                  </a:lnTo>
                  <a:lnTo>
                    <a:pt x="179525" y="141943"/>
                  </a:lnTo>
                  <a:lnTo>
                    <a:pt x="201435" y="1439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8" name="SMARTInkShape-Group869"/>
          <p:cNvGrpSpPr/>
          <p:nvPr/>
        </p:nvGrpSpPr>
        <p:grpSpPr>
          <a:xfrm>
            <a:off x="2895600" y="4775200"/>
            <a:ext cx="409552" cy="240418"/>
            <a:chOff x="2895600" y="4775200"/>
            <a:chExt cx="409552" cy="240418"/>
          </a:xfrm>
        </p:grpSpPr>
        <p:sp>
          <p:nvSpPr>
            <p:cNvPr id="735" name="SMARTInkShape-4469"/>
            <p:cNvSpPr/>
            <p:nvPr>
              <p:custDataLst>
                <p:tags r:id="rId42"/>
              </p:custDataLst>
            </p:nvPr>
          </p:nvSpPr>
          <p:spPr>
            <a:xfrm>
              <a:off x="3200400" y="4775200"/>
              <a:ext cx="104752" cy="196851"/>
            </a:xfrm>
            <a:custGeom>
              <a:avLst/>
              <a:gdLst/>
              <a:ahLst/>
              <a:cxnLst/>
              <a:rect l="0" t="0" r="0" b="0"/>
              <a:pathLst>
                <a:path w="104752" h="196851">
                  <a:moveTo>
                    <a:pt x="0" y="0"/>
                  </a:moveTo>
                  <a:lnTo>
                    <a:pt x="0" y="0"/>
                  </a:lnTo>
                  <a:lnTo>
                    <a:pt x="16620" y="1411"/>
                  </a:lnTo>
                  <a:lnTo>
                    <a:pt x="42632" y="11550"/>
                  </a:lnTo>
                  <a:lnTo>
                    <a:pt x="83027" y="41427"/>
                  </a:lnTo>
                  <a:lnTo>
                    <a:pt x="93451" y="50901"/>
                  </a:lnTo>
                  <a:lnTo>
                    <a:pt x="99695" y="61451"/>
                  </a:lnTo>
                  <a:lnTo>
                    <a:pt x="104751" y="84461"/>
                  </a:lnTo>
                  <a:lnTo>
                    <a:pt x="96889" y="124587"/>
                  </a:lnTo>
                  <a:lnTo>
                    <a:pt x="74412" y="167756"/>
                  </a:lnTo>
                  <a:lnTo>
                    <a:pt x="5715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4470"/>
            <p:cNvSpPr/>
            <p:nvPr>
              <p:custDataLst>
                <p:tags r:id="rId43"/>
              </p:custDataLst>
            </p:nvPr>
          </p:nvSpPr>
          <p:spPr>
            <a:xfrm>
              <a:off x="2945433" y="4965700"/>
              <a:ext cx="286718" cy="49918"/>
            </a:xfrm>
            <a:custGeom>
              <a:avLst/>
              <a:gdLst/>
              <a:ahLst/>
              <a:cxnLst/>
              <a:rect l="0" t="0" r="0" b="0"/>
              <a:pathLst>
                <a:path w="286718" h="49918">
                  <a:moveTo>
                    <a:pt x="7317" y="44450"/>
                  </a:moveTo>
                  <a:lnTo>
                    <a:pt x="7317" y="44450"/>
                  </a:lnTo>
                  <a:lnTo>
                    <a:pt x="575" y="47821"/>
                  </a:lnTo>
                  <a:lnTo>
                    <a:pt x="0" y="48814"/>
                  </a:lnTo>
                  <a:lnTo>
                    <a:pt x="1028" y="49476"/>
                  </a:lnTo>
                  <a:lnTo>
                    <a:pt x="3124" y="49917"/>
                  </a:lnTo>
                  <a:lnTo>
                    <a:pt x="43802" y="41894"/>
                  </a:lnTo>
                  <a:lnTo>
                    <a:pt x="77861" y="35553"/>
                  </a:lnTo>
                  <a:lnTo>
                    <a:pt x="121219" y="30383"/>
                  </a:lnTo>
                  <a:lnTo>
                    <a:pt x="166831" y="23852"/>
                  </a:lnTo>
                  <a:lnTo>
                    <a:pt x="210857" y="16245"/>
                  </a:lnTo>
                  <a:lnTo>
                    <a:pt x="249238" y="8162"/>
                  </a:lnTo>
                  <a:lnTo>
                    <a:pt x="2867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4471"/>
            <p:cNvSpPr/>
            <p:nvPr>
              <p:custDataLst>
                <p:tags r:id="rId44"/>
              </p:custDataLst>
            </p:nvPr>
          </p:nvSpPr>
          <p:spPr>
            <a:xfrm>
              <a:off x="2895600" y="4895850"/>
              <a:ext cx="361951" cy="6351"/>
            </a:xfrm>
            <a:custGeom>
              <a:avLst/>
              <a:gdLst/>
              <a:ahLst/>
              <a:cxnLst/>
              <a:rect l="0" t="0" r="0" b="0"/>
              <a:pathLst>
                <a:path w="361951" h="6351">
                  <a:moveTo>
                    <a:pt x="0" y="6350"/>
                  </a:moveTo>
                  <a:lnTo>
                    <a:pt x="0" y="6350"/>
                  </a:lnTo>
                  <a:lnTo>
                    <a:pt x="44877" y="6350"/>
                  </a:lnTo>
                  <a:lnTo>
                    <a:pt x="82034" y="6350"/>
                  </a:lnTo>
                  <a:lnTo>
                    <a:pt x="129122" y="6350"/>
                  </a:lnTo>
                  <a:lnTo>
                    <a:pt x="154520" y="5644"/>
                  </a:lnTo>
                  <a:lnTo>
                    <a:pt x="180625" y="4468"/>
                  </a:lnTo>
                  <a:lnTo>
                    <a:pt x="207200" y="2979"/>
                  </a:lnTo>
                  <a:lnTo>
                    <a:pt x="232678" y="1986"/>
                  </a:lnTo>
                  <a:lnTo>
                    <a:pt x="257424" y="1324"/>
                  </a:lnTo>
                  <a:lnTo>
                    <a:pt x="301383" y="588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SMARTInkShape-Group870"/>
          <p:cNvGrpSpPr/>
          <p:nvPr/>
        </p:nvGrpSpPr>
        <p:grpSpPr>
          <a:xfrm>
            <a:off x="3930650" y="4593793"/>
            <a:ext cx="323851" cy="505258"/>
            <a:chOff x="3930650" y="4593793"/>
            <a:chExt cx="323851" cy="505258"/>
          </a:xfrm>
        </p:grpSpPr>
        <p:sp>
          <p:nvSpPr>
            <p:cNvPr id="739" name="SMARTInkShape-4472"/>
            <p:cNvSpPr/>
            <p:nvPr>
              <p:custDataLst>
                <p:tags r:id="rId38"/>
              </p:custDataLst>
            </p:nvPr>
          </p:nvSpPr>
          <p:spPr>
            <a:xfrm>
              <a:off x="3930650" y="5095679"/>
              <a:ext cx="323851" cy="3372"/>
            </a:xfrm>
            <a:custGeom>
              <a:avLst/>
              <a:gdLst/>
              <a:ahLst/>
              <a:cxnLst/>
              <a:rect l="0" t="0" r="0" b="0"/>
              <a:pathLst>
                <a:path w="323851" h="3372">
                  <a:moveTo>
                    <a:pt x="0" y="3371"/>
                  </a:moveTo>
                  <a:lnTo>
                    <a:pt x="0" y="3371"/>
                  </a:lnTo>
                  <a:lnTo>
                    <a:pt x="45455" y="2666"/>
                  </a:lnTo>
                  <a:lnTo>
                    <a:pt x="75941" y="0"/>
                  </a:lnTo>
                  <a:lnTo>
                    <a:pt x="112538" y="226"/>
                  </a:lnTo>
                  <a:lnTo>
                    <a:pt x="153028" y="1974"/>
                  </a:lnTo>
                  <a:lnTo>
                    <a:pt x="196894" y="2750"/>
                  </a:lnTo>
                  <a:lnTo>
                    <a:pt x="236615" y="3095"/>
                  </a:lnTo>
                  <a:lnTo>
                    <a:pt x="270968" y="3248"/>
                  </a:lnTo>
                  <a:lnTo>
                    <a:pt x="323850" y="33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4473"/>
            <p:cNvSpPr/>
            <p:nvPr>
              <p:custDataLst>
                <p:tags r:id="rId39"/>
              </p:custDataLst>
            </p:nvPr>
          </p:nvSpPr>
          <p:spPr>
            <a:xfrm>
              <a:off x="3956933" y="4593793"/>
              <a:ext cx="221368" cy="9958"/>
            </a:xfrm>
            <a:custGeom>
              <a:avLst/>
              <a:gdLst/>
              <a:ahLst/>
              <a:cxnLst/>
              <a:rect l="0" t="0" r="0" b="0"/>
              <a:pathLst>
                <a:path w="221368" h="9958">
                  <a:moveTo>
                    <a:pt x="5467" y="9957"/>
                  </a:moveTo>
                  <a:lnTo>
                    <a:pt x="5467" y="9957"/>
                  </a:lnTo>
                  <a:lnTo>
                    <a:pt x="0" y="9957"/>
                  </a:lnTo>
                  <a:lnTo>
                    <a:pt x="9491" y="6586"/>
                  </a:lnTo>
                  <a:lnTo>
                    <a:pt x="48987" y="4195"/>
                  </a:lnTo>
                  <a:lnTo>
                    <a:pt x="80548" y="3868"/>
                  </a:lnTo>
                  <a:lnTo>
                    <a:pt x="119505" y="1842"/>
                  </a:lnTo>
                  <a:lnTo>
                    <a:pt x="159161" y="0"/>
                  </a:lnTo>
                  <a:lnTo>
                    <a:pt x="201054" y="2225"/>
                  </a:lnTo>
                  <a:lnTo>
                    <a:pt x="221367" y="36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4474"/>
            <p:cNvSpPr/>
            <p:nvPr>
              <p:custDataLst>
                <p:tags r:id="rId40"/>
              </p:custDataLst>
            </p:nvPr>
          </p:nvSpPr>
          <p:spPr>
            <a:xfrm>
              <a:off x="4054979" y="4622800"/>
              <a:ext cx="15372" cy="457201"/>
            </a:xfrm>
            <a:custGeom>
              <a:avLst/>
              <a:gdLst/>
              <a:ahLst/>
              <a:cxnLst/>
              <a:rect l="0" t="0" r="0" b="0"/>
              <a:pathLst>
                <a:path w="15372" h="457201">
                  <a:moveTo>
                    <a:pt x="9021" y="0"/>
                  </a:moveTo>
                  <a:lnTo>
                    <a:pt x="9021" y="0"/>
                  </a:lnTo>
                  <a:lnTo>
                    <a:pt x="9021" y="46087"/>
                  </a:lnTo>
                  <a:lnTo>
                    <a:pt x="9021" y="79985"/>
                  </a:lnTo>
                  <a:lnTo>
                    <a:pt x="9726" y="122332"/>
                  </a:lnTo>
                  <a:lnTo>
                    <a:pt x="10902" y="146466"/>
                  </a:lnTo>
                  <a:lnTo>
                    <a:pt x="12392" y="171727"/>
                  </a:lnTo>
                  <a:lnTo>
                    <a:pt x="12679" y="197740"/>
                  </a:lnTo>
                  <a:lnTo>
                    <a:pt x="12165" y="224254"/>
                  </a:lnTo>
                  <a:lnTo>
                    <a:pt x="11117" y="251103"/>
                  </a:lnTo>
                  <a:lnTo>
                    <a:pt x="9712" y="276058"/>
                  </a:lnTo>
                  <a:lnTo>
                    <a:pt x="6271" y="322600"/>
                  </a:lnTo>
                  <a:lnTo>
                    <a:pt x="2390" y="363041"/>
                  </a:lnTo>
                  <a:lnTo>
                    <a:pt x="0" y="410016"/>
                  </a:lnTo>
                  <a:lnTo>
                    <a:pt x="5515" y="447801"/>
                  </a:lnTo>
                  <a:lnTo>
                    <a:pt x="7389" y="452345"/>
                  </a:lnTo>
                  <a:lnTo>
                    <a:pt x="9344" y="454669"/>
                  </a:lnTo>
                  <a:lnTo>
                    <a:pt x="15371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4475"/>
            <p:cNvSpPr/>
            <p:nvPr>
              <p:custDataLst>
                <p:tags r:id="rId41"/>
              </p:custDataLst>
            </p:nvPr>
          </p:nvSpPr>
          <p:spPr>
            <a:xfrm>
              <a:off x="3990329" y="4752068"/>
              <a:ext cx="159892" cy="265176"/>
            </a:xfrm>
            <a:custGeom>
              <a:avLst/>
              <a:gdLst/>
              <a:ahLst/>
              <a:cxnLst/>
              <a:rect l="0" t="0" r="0" b="0"/>
              <a:pathLst>
                <a:path w="159892" h="265176">
                  <a:moveTo>
                    <a:pt x="67321" y="105682"/>
                  </a:moveTo>
                  <a:lnTo>
                    <a:pt x="67321" y="105682"/>
                  </a:lnTo>
                  <a:lnTo>
                    <a:pt x="74063" y="102311"/>
                  </a:lnTo>
                  <a:lnTo>
                    <a:pt x="76049" y="99907"/>
                  </a:lnTo>
                  <a:lnTo>
                    <a:pt x="78844" y="90486"/>
                  </a:lnTo>
                  <a:lnTo>
                    <a:pt x="79498" y="85288"/>
                  </a:lnTo>
                  <a:lnTo>
                    <a:pt x="76495" y="75023"/>
                  </a:lnTo>
                  <a:lnTo>
                    <a:pt x="71137" y="66416"/>
                  </a:lnTo>
                  <a:lnTo>
                    <a:pt x="61710" y="59397"/>
                  </a:lnTo>
                  <a:lnTo>
                    <a:pt x="46608" y="56220"/>
                  </a:lnTo>
                  <a:lnTo>
                    <a:pt x="32099" y="58650"/>
                  </a:lnTo>
                  <a:lnTo>
                    <a:pt x="23210" y="67610"/>
                  </a:lnTo>
                  <a:lnTo>
                    <a:pt x="6004" y="99729"/>
                  </a:lnTo>
                  <a:lnTo>
                    <a:pt x="0" y="139823"/>
                  </a:lnTo>
                  <a:lnTo>
                    <a:pt x="1591" y="184080"/>
                  </a:lnTo>
                  <a:lnTo>
                    <a:pt x="10356" y="209905"/>
                  </a:lnTo>
                  <a:lnTo>
                    <a:pt x="38979" y="251858"/>
                  </a:lnTo>
                  <a:lnTo>
                    <a:pt x="57076" y="262371"/>
                  </a:lnTo>
                  <a:lnTo>
                    <a:pt x="66841" y="265175"/>
                  </a:lnTo>
                  <a:lnTo>
                    <a:pt x="87098" y="264527"/>
                  </a:lnTo>
                  <a:lnTo>
                    <a:pt x="106450" y="258830"/>
                  </a:lnTo>
                  <a:lnTo>
                    <a:pt x="122106" y="249242"/>
                  </a:lnTo>
                  <a:lnTo>
                    <a:pt x="134239" y="232281"/>
                  </a:lnTo>
                  <a:lnTo>
                    <a:pt x="149002" y="193288"/>
                  </a:lnTo>
                  <a:lnTo>
                    <a:pt x="156541" y="160140"/>
                  </a:lnTo>
                  <a:lnTo>
                    <a:pt x="159891" y="126594"/>
                  </a:lnTo>
                  <a:lnTo>
                    <a:pt x="158406" y="82715"/>
                  </a:lnTo>
                  <a:lnTo>
                    <a:pt x="150126" y="46274"/>
                  </a:lnTo>
                  <a:lnTo>
                    <a:pt x="138931" y="27772"/>
                  </a:lnTo>
                  <a:lnTo>
                    <a:pt x="115489" y="5390"/>
                  </a:lnTo>
                  <a:lnTo>
                    <a:pt x="102370" y="1136"/>
                  </a:lnTo>
                  <a:lnTo>
                    <a:pt x="94920" y="0"/>
                  </a:lnTo>
                  <a:lnTo>
                    <a:pt x="79117" y="6267"/>
                  </a:lnTo>
                  <a:lnTo>
                    <a:pt x="54621" y="23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SMARTInkShape-Group871"/>
          <p:cNvGrpSpPr/>
          <p:nvPr/>
        </p:nvGrpSpPr>
        <p:grpSpPr>
          <a:xfrm>
            <a:off x="4479651" y="4679950"/>
            <a:ext cx="1267185" cy="514351"/>
            <a:chOff x="4479651" y="4679950"/>
            <a:chExt cx="1267185" cy="514351"/>
          </a:xfrm>
        </p:grpSpPr>
        <p:sp>
          <p:nvSpPr>
            <p:cNvPr id="744" name="SMARTInkShape-4476"/>
            <p:cNvSpPr/>
            <p:nvPr>
              <p:custDataLst>
                <p:tags r:id="rId32"/>
              </p:custDataLst>
            </p:nvPr>
          </p:nvSpPr>
          <p:spPr>
            <a:xfrm>
              <a:off x="5664200" y="4858534"/>
              <a:ext cx="82636" cy="335767"/>
            </a:xfrm>
            <a:custGeom>
              <a:avLst/>
              <a:gdLst/>
              <a:ahLst/>
              <a:cxnLst/>
              <a:rect l="0" t="0" r="0" b="0"/>
              <a:pathLst>
                <a:path w="82636" h="335767">
                  <a:moveTo>
                    <a:pt x="6350" y="18266"/>
                  </a:moveTo>
                  <a:lnTo>
                    <a:pt x="6350" y="18266"/>
                  </a:lnTo>
                  <a:lnTo>
                    <a:pt x="15784" y="5174"/>
                  </a:lnTo>
                  <a:lnTo>
                    <a:pt x="20655" y="1864"/>
                  </a:lnTo>
                  <a:lnTo>
                    <a:pt x="27365" y="0"/>
                  </a:lnTo>
                  <a:lnTo>
                    <a:pt x="43935" y="9561"/>
                  </a:lnTo>
                  <a:lnTo>
                    <a:pt x="63347" y="42654"/>
                  </a:lnTo>
                  <a:lnTo>
                    <a:pt x="74251" y="76143"/>
                  </a:lnTo>
                  <a:lnTo>
                    <a:pt x="81683" y="115955"/>
                  </a:lnTo>
                  <a:lnTo>
                    <a:pt x="82635" y="161872"/>
                  </a:lnTo>
                  <a:lnTo>
                    <a:pt x="75062" y="206739"/>
                  </a:lnTo>
                  <a:lnTo>
                    <a:pt x="62289" y="248081"/>
                  </a:lnTo>
                  <a:lnTo>
                    <a:pt x="47204" y="282918"/>
                  </a:lnTo>
                  <a:lnTo>
                    <a:pt x="0" y="3357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4477"/>
            <p:cNvSpPr/>
            <p:nvPr>
              <p:custDataLst>
                <p:tags r:id="rId33"/>
              </p:custDataLst>
            </p:nvPr>
          </p:nvSpPr>
          <p:spPr>
            <a:xfrm>
              <a:off x="5473700" y="4978400"/>
              <a:ext cx="114301" cy="107645"/>
            </a:xfrm>
            <a:custGeom>
              <a:avLst/>
              <a:gdLst/>
              <a:ahLst/>
              <a:cxnLst/>
              <a:rect l="0" t="0" r="0" b="0"/>
              <a:pathLst>
                <a:path w="114301" h="107645">
                  <a:moveTo>
                    <a:pt x="0" y="0"/>
                  </a:moveTo>
                  <a:lnTo>
                    <a:pt x="0" y="0"/>
                  </a:lnTo>
                  <a:lnTo>
                    <a:pt x="8839" y="8839"/>
                  </a:lnTo>
                  <a:lnTo>
                    <a:pt x="35505" y="24570"/>
                  </a:lnTo>
                  <a:lnTo>
                    <a:pt x="40474" y="34203"/>
                  </a:lnTo>
                  <a:lnTo>
                    <a:pt x="41800" y="39736"/>
                  </a:lnTo>
                  <a:lnTo>
                    <a:pt x="41272" y="44834"/>
                  </a:lnTo>
                  <a:lnTo>
                    <a:pt x="26540" y="70876"/>
                  </a:lnTo>
                  <a:lnTo>
                    <a:pt x="979" y="99890"/>
                  </a:lnTo>
                  <a:lnTo>
                    <a:pt x="290" y="104465"/>
                  </a:lnTo>
                  <a:lnTo>
                    <a:pt x="2310" y="105626"/>
                  </a:lnTo>
                  <a:lnTo>
                    <a:pt x="33282" y="107644"/>
                  </a:lnTo>
                  <a:lnTo>
                    <a:pt x="72687" y="102820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4478"/>
            <p:cNvSpPr/>
            <p:nvPr>
              <p:custDataLst>
                <p:tags r:id="rId34"/>
              </p:custDataLst>
            </p:nvPr>
          </p:nvSpPr>
          <p:spPr>
            <a:xfrm>
              <a:off x="5334000" y="4857750"/>
              <a:ext cx="73509" cy="209551"/>
            </a:xfrm>
            <a:custGeom>
              <a:avLst/>
              <a:gdLst/>
              <a:ahLst/>
              <a:cxnLst/>
              <a:rect l="0" t="0" r="0" b="0"/>
              <a:pathLst>
                <a:path w="73509" h="209551">
                  <a:moveTo>
                    <a:pt x="69850" y="0"/>
                  </a:moveTo>
                  <a:lnTo>
                    <a:pt x="69850" y="0"/>
                  </a:lnTo>
                  <a:lnTo>
                    <a:pt x="73221" y="0"/>
                  </a:lnTo>
                  <a:lnTo>
                    <a:pt x="73508" y="705"/>
                  </a:lnTo>
                  <a:lnTo>
                    <a:pt x="54429" y="44259"/>
                  </a:lnTo>
                  <a:lnTo>
                    <a:pt x="39176" y="86256"/>
                  </a:lnTo>
                  <a:lnTo>
                    <a:pt x="23837" y="132566"/>
                  </a:lnTo>
                  <a:lnTo>
                    <a:pt x="9650" y="17380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4479"/>
            <p:cNvSpPr/>
            <p:nvPr>
              <p:custDataLst>
                <p:tags r:id="rId35"/>
              </p:custDataLst>
            </p:nvPr>
          </p:nvSpPr>
          <p:spPr>
            <a:xfrm>
              <a:off x="5153585" y="4896733"/>
              <a:ext cx="104216" cy="113418"/>
            </a:xfrm>
            <a:custGeom>
              <a:avLst/>
              <a:gdLst/>
              <a:ahLst/>
              <a:cxnLst/>
              <a:rect l="0" t="0" r="0" b="0"/>
              <a:pathLst>
                <a:path w="104216" h="113418">
                  <a:moveTo>
                    <a:pt x="104215" y="5467"/>
                  </a:moveTo>
                  <a:lnTo>
                    <a:pt x="104215" y="5467"/>
                  </a:lnTo>
                  <a:lnTo>
                    <a:pt x="98748" y="0"/>
                  </a:lnTo>
                  <a:lnTo>
                    <a:pt x="97748" y="411"/>
                  </a:lnTo>
                  <a:lnTo>
                    <a:pt x="94755" y="2749"/>
                  </a:lnTo>
                  <a:lnTo>
                    <a:pt x="92956" y="9904"/>
                  </a:lnTo>
                  <a:lnTo>
                    <a:pt x="90744" y="20844"/>
                  </a:lnTo>
                  <a:lnTo>
                    <a:pt x="68498" y="67271"/>
                  </a:lnTo>
                  <a:lnTo>
                    <a:pt x="38189" y="102498"/>
                  </a:lnTo>
                  <a:lnTo>
                    <a:pt x="28773" y="108563"/>
                  </a:lnTo>
                  <a:lnTo>
                    <a:pt x="24287" y="110182"/>
                  </a:lnTo>
                  <a:lnTo>
                    <a:pt x="19884" y="109849"/>
                  </a:lnTo>
                  <a:lnTo>
                    <a:pt x="11232" y="105716"/>
                  </a:lnTo>
                  <a:lnTo>
                    <a:pt x="8360" y="102639"/>
                  </a:lnTo>
                  <a:lnTo>
                    <a:pt x="0" y="83479"/>
                  </a:lnTo>
                  <a:lnTo>
                    <a:pt x="167" y="80759"/>
                  </a:lnTo>
                  <a:lnTo>
                    <a:pt x="1689" y="78945"/>
                  </a:lnTo>
                  <a:lnTo>
                    <a:pt x="4114" y="77735"/>
                  </a:lnTo>
                  <a:lnTo>
                    <a:pt x="10572" y="78273"/>
                  </a:lnTo>
                  <a:lnTo>
                    <a:pt x="56369" y="93678"/>
                  </a:lnTo>
                  <a:lnTo>
                    <a:pt x="78013" y="104397"/>
                  </a:lnTo>
                  <a:lnTo>
                    <a:pt x="85165" y="113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4480"/>
            <p:cNvSpPr/>
            <p:nvPr>
              <p:custDataLst>
                <p:tags r:id="rId36"/>
              </p:custDataLst>
            </p:nvPr>
          </p:nvSpPr>
          <p:spPr>
            <a:xfrm>
              <a:off x="4756305" y="4769394"/>
              <a:ext cx="266546" cy="189771"/>
            </a:xfrm>
            <a:custGeom>
              <a:avLst/>
              <a:gdLst/>
              <a:ahLst/>
              <a:cxnLst/>
              <a:rect l="0" t="0" r="0" b="0"/>
              <a:pathLst>
                <a:path w="266546" h="189771">
                  <a:moveTo>
                    <a:pt x="12545" y="24856"/>
                  </a:moveTo>
                  <a:lnTo>
                    <a:pt x="12545" y="24856"/>
                  </a:lnTo>
                  <a:lnTo>
                    <a:pt x="5803" y="24856"/>
                  </a:lnTo>
                  <a:lnTo>
                    <a:pt x="3817" y="24150"/>
                  </a:lnTo>
                  <a:lnTo>
                    <a:pt x="2493" y="22974"/>
                  </a:lnTo>
                  <a:lnTo>
                    <a:pt x="0" y="18767"/>
                  </a:lnTo>
                  <a:lnTo>
                    <a:pt x="3261" y="15212"/>
                  </a:lnTo>
                  <a:lnTo>
                    <a:pt x="47872" y="5651"/>
                  </a:lnTo>
                  <a:lnTo>
                    <a:pt x="80457" y="2209"/>
                  </a:lnTo>
                  <a:lnTo>
                    <a:pt x="116106" y="680"/>
                  </a:lnTo>
                  <a:lnTo>
                    <a:pt x="149354" y="0"/>
                  </a:lnTo>
                  <a:lnTo>
                    <a:pt x="192075" y="1499"/>
                  </a:lnTo>
                  <a:lnTo>
                    <a:pt x="213692" y="5303"/>
                  </a:lnTo>
                  <a:lnTo>
                    <a:pt x="228002" y="11697"/>
                  </a:lnTo>
                  <a:lnTo>
                    <a:pt x="232384" y="16083"/>
                  </a:lnTo>
                  <a:lnTo>
                    <a:pt x="237251" y="26602"/>
                  </a:lnTo>
                  <a:lnTo>
                    <a:pt x="231888" y="42094"/>
                  </a:lnTo>
                  <a:lnTo>
                    <a:pt x="202079" y="80786"/>
                  </a:lnTo>
                  <a:lnTo>
                    <a:pt x="156444" y="121695"/>
                  </a:lnTo>
                  <a:lnTo>
                    <a:pt x="117114" y="148250"/>
                  </a:lnTo>
                  <a:lnTo>
                    <a:pt x="70589" y="178795"/>
                  </a:lnTo>
                  <a:lnTo>
                    <a:pt x="58924" y="182972"/>
                  </a:lnTo>
                  <a:lnTo>
                    <a:pt x="58987" y="183889"/>
                  </a:lnTo>
                  <a:lnTo>
                    <a:pt x="60937" y="186790"/>
                  </a:lnTo>
                  <a:lnTo>
                    <a:pt x="67920" y="188548"/>
                  </a:lnTo>
                  <a:lnTo>
                    <a:pt x="112316" y="189770"/>
                  </a:lnTo>
                  <a:lnTo>
                    <a:pt x="155545" y="189195"/>
                  </a:lnTo>
                  <a:lnTo>
                    <a:pt x="195791" y="185576"/>
                  </a:lnTo>
                  <a:lnTo>
                    <a:pt x="241672" y="182113"/>
                  </a:lnTo>
                  <a:lnTo>
                    <a:pt x="266545" y="177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4481"/>
            <p:cNvSpPr/>
            <p:nvPr>
              <p:custDataLst>
                <p:tags r:id="rId37"/>
              </p:custDataLst>
            </p:nvPr>
          </p:nvSpPr>
          <p:spPr>
            <a:xfrm>
              <a:off x="4479651" y="4679950"/>
              <a:ext cx="117750" cy="425451"/>
            </a:xfrm>
            <a:custGeom>
              <a:avLst/>
              <a:gdLst/>
              <a:ahLst/>
              <a:cxnLst/>
              <a:rect l="0" t="0" r="0" b="0"/>
              <a:pathLst>
                <a:path w="117750" h="425451">
                  <a:moveTo>
                    <a:pt x="117749" y="0"/>
                  </a:moveTo>
                  <a:lnTo>
                    <a:pt x="117749" y="0"/>
                  </a:lnTo>
                  <a:lnTo>
                    <a:pt x="111268" y="705"/>
                  </a:lnTo>
                  <a:lnTo>
                    <a:pt x="91069" y="8788"/>
                  </a:lnTo>
                  <a:lnTo>
                    <a:pt x="78375" y="18017"/>
                  </a:lnTo>
                  <a:lnTo>
                    <a:pt x="56066" y="45163"/>
                  </a:lnTo>
                  <a:lnTo>
                    <a:pt x="35737" y="90836"/>
                  </a:lnTo>
                  <a:lnTo>
                    <a:pt x="22738" y="133505"/>
                  </a:lnTo>
                  <a:lnTo>
                    <a:pt x="17014" y="158147"/>
                  </a:lnTo>
                  <a:lnTo>
                    <a:pt x="11787" y="184454"/>
                  </a:lnTo>
                  <a:lnTo>
                    <a:pt x="6891" y="211868"/>
                  </a:lnTo>
                  <a:lnTo>
                    <a:pt x="3627" y="238613"/>
                  </a:lnTo>
                  <a:lnTo>
                    <a:pt x="1451" y="264909"/>
                  </a:lnTo>
                  <a:lnTo>
                    <a:pt x="0" y="290905"/>
                  </a:lnTo>
                  <a:lnTo>
                    <a:pt x="2151" y="334843"/>
                  </a:lnTo>
                  <a:lnTo>
                    <a:pt x="9927" y="370363"/>
                  </a:lnTo>
                  <a:lnTo>
                    <a:pt x="25143" y="395558"/>
                  </a:lnTo>
                  <a:lnTo>
                    <a:pt x="45546" y="410518"/>
                  </a:lnTo>
                  <a:lnTo>
                    <a:pt x="79649" y="425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SMARTInkShape-Group872"/>
          <p:cNvGrpSpPr/>
          <p:nvPr/>
        </p:nvGrpSpPr>
        <p:grpSpPr>
          <a:xfrm>
            <a:off x="6140450" y="4926171"/>
            <a:ext cx="241301" cy="134780"/>
            <a:chOff x="6140450" y="4926171"/>
            <a:chExt cx="241301" cy="134780"/>
          </a:xfrm>
        </p:grpSpPr>
        <p:sp>
          <p:nvSpPr>
            <p:cNvPr id="751" name="SMARTInkShape-4482"/>
            <p:cNvSpPr/>
            <p:nvPr>
              <p:custDataLst>
                <p:tags r:id="rId30"/>
              </p:custDataLst>
            </p:nvPr>
          </p:nvSpPr>
          <p:spPr>
            <a:xfrm>
              <a:off x="6140450" y="4926171"/>
              <a:ext cx="209551" cy="14130"/>
            </a:xfrm>
            <a:custGeom>
              <a:avLst/>
              <a:gdLst/>
              <a:ahLst/>
              <a:cxnLst/>
              <a:rect l="0" t="0" r="0" b="0"/>
              <a:pathLst>
                <a:path w="209551" h="14130">
                  <a:moveTo>
                    <a:pt x="0" y="14129"/>
                  </a:moveTo>
                  <a:lnTo>
                    <a:pt x="0" y="14129"/>
                  </a:lnTo>
                  <a:lnTo>
                    <a:pt x="36628" y="1920"/>
                  </a:lnTo>
                  <a:lnTo>
                    <a:pt x="66844" y="0"/>
                  </a:lnTo>
                  <a:lnTo>
                    <a:pt x="101676" y="1500"/>
                  </a:lnTo>
                  <a:lnTo>
                    <a:pt x="149051" y="6310"/>
                  </a:lnTo>
                  <a:lnTo>
                    <a:pt x="209550" y="141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4483"/>
            <p:cNvSpPr/>
            <p:nvPr>
              <p:custDataLst>
                <p:tags r:id="rId31"/>
              </p:custDataLst>
            </p:nvPr>
          </p:nvSpPr>
          <p:spPr>
            <a:xfrm>
              <a:off x="6219629" y="5041900"/>
              <a:ext cx="162122" cy="19051"/>
            </a:xfrm>
            <a:custGeom>
              <a:avLst/>
              <a:gdLst/>
              <a:ahLst/>
              <a:cxnLst/>
              <a:rect l="0" t="0" r="0" b="0"/>
              <a:pathLst>
                <a:path w="1621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3936" y="13981"/>
                  </a:lnTo>
                  <a:lnTo>
                    <a:pt x="68226" y="10211"/>
                  </a:lnTo>
                  <a:lnTo>
                    <a:pt x="105573" y="6185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SMARTInkShape-Group873"/>
          <p:cNvGrpSpPr/>
          <p:nvPr/>
        </p:nvGrpSpPr>
        <p:grpSpPr>
          <a:xfrm>
            <a:off x="6858000" y="4813300"/>
            <a:ext cx="330201" cy="234951"/>
            <a:chOff x="6858000" y="4813300"/>
            <a:chExt cx="330201" cy="234951"/>
          </a:xfrm>
        </p:grpSpPr>
        <p:sp>
          <p:nvSpPr>
            <p:cNvPr id="754" name="SMARTInkShape-4484"/>
            <p:cNvSpPr/>
            <p:nvPr>
              <p:custDataLst>
                <p:tags r:id="rId28"/>
              </p:custDataLst>
            </p:nvPr>
          </p:nvSpPr>
          <p:spPr>
            <a:xfrm>
              <a:off x="6858000" y="4813300"/>
              <a:ext cx="16170" cy="234951"/>
            </a:xfrm>
            <a:custGeom>
              <a:avLst/>
              <a:gdLst/>
              <a:ahLst/>
              <a:cxnLst/>
              <a:rect l="0" t="0" r="0" b="0"/>
              <a:pathLst>
                <a:path w="16170" h="234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9459" y="37903"/>
                  </a:lnTo>
                  <a:lnTo>
                    <a:pt x="11259" y="69057"/>
                  </a:lnTo>
                  <a:lnTo>
                    <a:pt x="12765" y="102658"/>
                  </a:lnTo>
                  <a:lnTo>
                    <a:pt x="16169" y="149342"/>
                  </a:lnTo>
                  <a:lnTo>
                    <a:pt x="13336" y="192337"/>
                  </a:lnTo>
                  <a:lnTo>
                    <a:pt x="635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4485"/>
            <p:cNvSpPr/>
            <p:nvPr>
              <p:custDataLst>
                <p:tags r:id="rId29"/>
              </p:custDataLst>
            </p:nvPr>
          </p:nvSpPr>
          <p:spPr>
            <a:xfrm>
              <a:off x="7048500" y="4947412"/>
              <a:ext cx="139701" cy="11939"/>
            </a:xfrm>
            <a:custGeom>
              <a:avLst/>
              <a:gdLst/>
              <a:ahLst/>
              <a:cxnLst/>
              <a:rect l="0" t="0" r="0" b="0"/>
              <a:pathLst>
                <a:path w="139701" h="11939">
                  <a:moveTo>
                    <a:pt x="0" y="11938"/>
                  </a:moveTo>
                  <a:lnTo>
                    <a:pt x="0" y="11938"/>
                  </a:lnTo>
                  <a:lnTo>
                    <a:pt x="0" y="8567"/>
                  </a:lnTo>
                  <a:lnTo>
                    <a:pt x="3763" y="5030"/>
                  </a:lnTo>
                  <a:lnTo>
                    <a:pt x="6741" y="3100"/>
                  </a:lnTo>
                  <a:lnTo>
                    <a:pt x="42645" y="0"/>
                  </a:lnTo>
                  <a:lnTo>
                    <a:pt x="82407" y="170"/>
                  </a:lnTo>
                  <a:lnTo>
                    <a:pt x="139700" y="5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SMARTInkShape-Group874"/>
          <p:cNvGrpSpPr/>
          <p:nvPr/>
        </p:nvGrpSpPr>
        <p:grpSpPr>
          <a:xfrm>
            <a:off x="7451355" y="4775200"/>
            <a:ext cx="536946" cy="355601"/>
            <a:chOff x="7451355" y="4775200"/>
            <a:chExt cx="536946" cy="355601"/>
          </a:xfrm>
        </p:grpSpPr>
        <p:sp>
          <p:nvSpPr>
            <p:cNvPr id="757" name="SMARTInkShape-4486"/>
            <p:cNvSpPr/>
            <p:nvPr>
              <p:custDataLst>
                <p:tags r:id="rId25"/>
              </p:custDataLst>
            </p:nvPr>
          </p:nvSpPr>
          <p:spPr>
            <a:xfrm>
              <a:off x="7451355" y="4800600"/>
              <a:ext cx="168646" cy="165101"/>
            </a:xfrm>
            <a:custGeom>
              <a:avLst/>
              <a:gdLst/>
              <a:ahLst/>
              <a:cxnLst/>
              <a:rect l="0" t="0" r="0" b="0"/>
              <a:pathLst>
                <a:path w="168646" h="165101">
                  <a:moveTo>
                    <a:pt x="168645" y="0"/>
                  </a:moveTo>
                  <a:lnTo>
                    <a:pt x="168645" y="0"/>
                  </a:lnTo>
                  <a:lnTo>
                    <a:pt x="168645" y="6742"/>
                  </a:lnTo>
                  <a:lnTo>
                    <a:pt x="146040" y="48334"/>
                  </a:lnTo>
                  <a:lnTo>
                    <a:pt x="111655" y="92646"/>
                  </a:lnTo>
                  <a:lnTo>
                    <a:pt x="84652" y="117997"/>
                  </a:lnTo>
                  <a:lnTo>
                    <a:pt x="52037" y="132173"/>
                  </a:lnTo>
                  <a:lnTo>
                    <a:pt x="33563" y="132592"/>
                  </a:lnTo>
                  <a:lnTo>
                    <a:pt x="25673" y="130727"/>
                  </a:lnTo>
                  <a:lnTo>
                    <a:pt x="13146" y="123011"/>
                  </a:lnTo>
                  <a:lnTo>
                    <a:pt x="7828" y="117992"/>
                  </a:lnTo>
                  <a:lnTo>
                    <a:pt x="1920" y="103005"/>
                  </a:lnTo>
                  <a:lnTo>
                    <a:pt x="0" y="86702"/>
                  </a:lnTo>
                  <a:lnTo>
                    <a:pt x="1499" y="74753"/>
                  </a:lnTo>
                  <a:lnTo>
                    <a:pt x="6399" y="66620"/>
                  </a:lnTo>
                  <a:lnTo>
                    <a:pt x="9681" y="63464"/>
                  </a:lnTo>
                  <a:lnTo>
                    <a:pt x="14692" y="62064"/>
                  </a:lnTo>
                  <a:lnTo>
                    <a:pt x="27784" y="62391"/>
                  </a:lnTo>
                  <a:lnTo>
                    <a:pt x="51023" y="69913"/>
                  </a:lnTo>
                  <a:lnTo>
                    <a:pt x="75781" y="94563"/>
                  </a:lnTo>
                  <a:lnTo>
                    <a:pt x="102184" y="137449"/>
                  </a:lnTo>
                  <a:lnTo>
                    <a:pt x="111495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4487"/>
            <p:cNvSpPr/>
            <p:nvPr>
              <p:custDataLst>
                <p:tags r:id="rId26"/>
              </p:custDataLst>
            </p:nvPr>
          </p:nvSpPr>
          <p:spPr>
            <a:xfrm>
              <a:off x="7645400" y="4775200"/>
              <a:ext cx="127001" cy="260351"/>
            </a:xfrm>
            <a:custGeom>
              <a:avLst/>
              <a:gdLst/>
              <a:ahLst/>
              <a:cxnLst/>
              <a:rect l="0" t="0" r="0" b="0"/>
              <a:pathLst>
                <a:path w="127001" h="260351">
                  <a:moveTo>
                    <a:pt x="127000" y="0"/>
                  </a:moveTo>
                  <a:lnTo>
                    <a:pt x="127000" y="0"/>
                  </a:lnTo>
                  <a:lnTo>
                    <a:pt x="93742" y="45466"/>
                  </a:lnTo>
                  <a:lnTo>
                    <a:pt x="64543" y="92964"/>
                  </a:lnTo>
                  <a:lnTo>
                    <a:pt x="40291" y="140512"/>
                  </a:lnTo>
                  <a:lnTo>
                    <a:pt x="28255" y="172751"/>
                  </a:lnTo>
                  <a:lnTo>
                    <a:pt x="13546" y="21887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4488"/>
            <p:cNvSpPr/>
            <p:nvPr>
              <p:custDataLst>
                <p:tags r:id="rId27"/>
              </p:custDataLst>
            </p:nvPr>
          </p:nvSpPr>
          <p:spPr>
            <a:xfrm>
              <a:off x="7715250" y="4982261"/>
              <a:ext cx="273051" cy="148540"/>
            </a:xfrm>
            <a:custGeom>
              <a:avLst/>
              <a:gdLst/>
              <a:ahLst/>
              <a:cxnLst/>
              <a:rect l="0" t="0" r="0" b="0"/>
              <a:pathLst>
                <a:path w="273051" h="148540">
                  <a:moveTo>
                    <a:pt x="0" y="8839"/>
                  </a:moveTo>
                  <a:lnTo>
                    <a:pt x="0" y="8839"/>
                  </a:lnTo>
                  <a:lnTo>
                    <a:pt x="21048" y="0"/>
                  </a:lnTo>
                  <a:lnTo>
                    <a:pt x="48805" y="654"/>
                  </a:lnTo>
                  <a:lnTo>
                    <a:pt x="77098" y="8687"/>
                  </a:lnTo>
                  <a:lnTo>
                    <a:pt x="90946" y="17943"/>
                  </a:lnTo>
                  <a:lnTo>
                    <a:pt x="96614" y="23375"/>
                  </a:lnTo>
                  <a:lnTo>
                    <a:pt x="99687" y="29819"/>
                  </a:lnTo>
                  <a:lnTo>
                    <a:pt x="101220" y="44504"/>
                  </a:lnTo>
                  <a:lnTo>
                    <a:pt x="94745" y="72010"/>
                  </a:lnTo>
                  <a:lnTo>
                    <a:pt x="69641" y="116203"/>
                  </a:lnTo>
                  <a:lnTo>
                    <a:pt x="58572" y="133790"/>
                  </a:lnTo>
                  <a:lnTo>
                    <a:pt x="104426" y="132424"/>
                  </a:lnTo>
                  <a:lnTo>
                    <a:pt x="138840" y="135027"/>
                  </a:lnTo>
                  <a:lnTo>
                    <a:pt x="180005" y="138536"/>
                  </a:lnTo>
                  <a:lnTo>
                    <a:pt x="218526" y="142448"/>
                  </a:lnTo>
                  <a:lnTo>
                    <a:pt x="273050" y="148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4" name="SMARTInkShape-Group875"/>
          <p:cNvGrpSpPr/>
          <p:nvPr/>
        </p:nvGrpSpPr>
        <p:grpSpPr>
          <a:xfrm>
            <a:off x="2552700" y="5511800"/>
            <a:ext cx="774383" cy="406401"/>
            <a:chOff x="2552700" y="5511800"/>
            <a:chExt cx="774383" cy="406401"/>
          </a:xfrm>
        </p:grpSpPr>
        <p:sp>
          <p:nvSpPr>
            <p:cNvPr id="761" name="SMARTInkShape-4489"/>
            <p:cNvSpPr/>
            <p:nvPr>
              <p:custDataLst>
                <p:tags r:id="rId22"/>
              </p:custDataLst>
            </p:nvPr>
          </p:nvSpPr>
          <p:spPr>
            <a:xfrm>
              <a:off x="3056279" y="5511800"/>
              <a:ext cx="270804" cy="406401"/>
            </a:xfrm>
            <a:custGeom>
              <a:avLst/>
              <a:gdLst/>
              <a:ahLst/>
              <a:cxnLst/>
              <a:rect l="0" t="0" r="0" b="0"/>
              <a:pathLst>
                <a:path w="270804" h="406401">
                  <a:moveTo>
                    <a:pt x="29821" y="0"/>
                  </a:moveTo>
                  <a:lnTo>
                    <a:pt x="29821" y="0"/>
                  </a:lnTo>
                  <a:lnTo>
                    <a:pt x="16337" y="3371"/>
                  </a:lnTo>
                  <a:lnTo>
                    <a:pt x="7836" y="8789"/>
                  </a:lnTo>
                  <a:lnTo>
                    <a:pt x="4581" y="12209"/>
                  </a:lnTo>
                  <a:lnTo>
                    <a:pt x="964" y="21654"/>
                  </a:lnTo>
                  <a:lnTo>
                    <a:pt x="0" y="27136"/>
                  </a:lnTo>
                  <a:lnTo>
                    <a:pt x="2885" y="32907"/>
                  </a:lnTo>
                  <a:lnTo>
                    <a:pt x="15498" y="44964"/>
                  </a:lnTo>
                  <a:lnTo>
                    <a:pt x="52545" y="63652"/>
                  </a:lnTo>
                  <a:lnTo>
                    <a:pt x="85076" y="78149"/>
                  </a:lnTo>
                  <a:lnTo>
                    <a:pt x="121407" y="93294"/>
                  </a:lnTo>
                  <a:lnTo>
                    <a:pt x="161072" y="107081"/>
                  </a:lnTo>
                  <a:lnTo>
                    <a:pt x="198456" y="122145"/>
                  </a:lnTo>
                  <a:lnTo>
                    <a:pt x="231065" y="139659"/>
                  </a:lnTo>
                  <a:lnTo>
                    <a:pt x="254964" y="161554"/>
                  </a:lnTo>
                  <a:lnTo>
                    <a:pt x="267468" y="187278"/>
                  </a:lnTo>
                  <a:lnTo>
                    <a:pt x="270803" y="201052"/>
                  </a:lnTo>
                  <a:lnTo>
                    <a:pt x="266981" y="231408"/>
                  </a:lnTo>
                  <a:lnTo>
                    <a:pt x="254464" y="263009"/>
                  </a:lnTo>
                  <a:lnTo>
                    <a:pt x="224323" y="307861"/>
                  </a:lnTo>
                  <a:lnTo>
                    <a:pt x="192736" y="347569"/>
                  </a:lnTo>
                  <a:lnTo>
                    <a:pt x="149991" y="393671"/>
                  </a:lnTo>
                  <a:lnTo>
                    <a:pt x="137771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4490"/>
            <p:cNvSpPr/>
            <p:nvPr>
              <p:custDataLst>
                <p:tags r:id="rId23"/>
              </p:custDataLst>
            </p:nvPr>
          </p:nvSpPr>
          <p:spPr>
            <a:xfrm>
              <a:off x="2552700" y="5678044"/>
              <a:ext cx="514351" cy="11557"/>
            </a:xfrm>
            <a:custGeom>
              <a:avLst/>
              <a:gdLst/>
              <a:ahLst/>
              <a:cxnLst/>
              <a:rect l="0" t="0" r="0" b="0"/>
              <a:pathLst>
                <a:path w="514351" h="11557">
                  <a:moveTo>
                    <a:pt x="0" y="11556"/>
                  </a:moveTo>
                  <a:lnTo>
                    <a:pt x="0" y="11556"/>
                  </a:lnTo>
                  <a:lnTo>
                    <a:pt x="37037" y="11556"/>
                  </a:lnTo>
                  <a:lnTo>
                    <a:pt x="72200" y="10851"/>
                  </a:lnTo>
                  <a:lnTo>
                    <a:pt x="95405" y="9674"/>
                  </a:lnTo>
                  <a:lnTo>
                    <a:pt x="120754" y="8185"/>
                  </a:lnTo>
                  <a:lnTo>
                    <a:pt x="148941" y="6487"/>
                  </a:lnTo>
                  <a:lnTo>
                    <a:pt x="179022" y="4649"/>
                  </a:lnTo>
                  <a:lnTo>
                    <a:pt x="210364" y="2717"/>
                  </a:lnTo>
                  <a:lnTo>
                    <a:pt x="243960" y="1430"/>
                  </a:lnTo>
                  <a:lnTo>
                    <a:pt x="279056" y="572"/>
                  </a:lnTo>
                  <a:lnTo>
                    <a:pt x="315154" y="0"/>
                  </a:lnTo>
                  <a:lnTo>
                    <a:pt x="348392" y="324"/>
                  </a:lnTo>
                  <a:lnTo>
                    <a:pt x="379722" y="1246"/>
                  </a:lnTo>
                  <a:lnTo>
                    <a:pt x="409782" y="2566"/>
                  </a:lnTo>
                  <a:lnTo>
                    <a:pt x="456351" y="4032"/>
                  </a:lnTo>
                  <a:lnTo>
                    <a:pt x="514350" y="52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4491"/>
            <p:cNvSpPr/>
            <p:nvPr>
              <p:custDataLst>
                <p:tags r:id="rId24"/>
              </p:custDataLst>
            </p:nvPr>
          </p:nvSpPr>
          <p:spPr>
            <a:xfrm>
              <a:off x="2686040" y="5772150"/>
              <a:ext cx="406411" cy="18689"/>
            </a:xfrm>
            <a:custGeom>
              <a:avLst/>
              <a:gdLst/>
              <a:ahLst/>
              <a:cxnLst/>
              <a:rect l="0" t="0" r="0" b="0"/>
              <a:pathLst>
                <a:path w="406411" h="18689">
                  <a:moveTo>
                    <a:pt x="31760" y="0"/>
                  </a:moveTo>
                  <a:lnTo>
                    <a:pt x="31760" y="0"/>
                  </a:lnTo>
                  <a:lnTo>
                    <a:pt x="4749" y="6908"/>
                  </a:lnTo>
                  <a:lnTo>
                    <a:pt x="1052" y="8839"/>
                  </a:lnTo>
                  <a:lnTo>
                    <a:pt x="0" y="10832"/>
                  </a:lnTo>
                  <a:lnTo>
                    <a:pt x="708" y="12865"/>
                  </a:lnTo>
                  <a:lnTo>
                    <a:pt x="2592" y="14927"/>
                  </a:lnTo>
                  <a:lnTo>
                    <a:pt x="45336" y="18236"/>
                  </a:lnTo>
                  <a:lnTo>
                    <a:pt x="88123" y="18688"/>
                  </a:lnTo>
                  <a:lnTo>
                    <a:pt x="114491" y="18103"/>
                  </a:lnTo>
                  <a:lnTo>
                    <a:pt x="143358" y="17008"/>
                  </a:lnTo>
                  <a:lnTo>
                    <a:pt x="173892" y="15572"/>
                  </a:lnTo>
                  <a:lnTo>
                    <a:pt x="205537" y="13908"/>
                  </a:lnTo>
                  <a:lnTo>
                    <a:pt x="237922" y="12094"/>
                  </a:lnTo>
                  <a:lnTo>
                    <a:pt x="270801" y="10180"/>
                  </a:lnTo>
                  <a:lnTo>
                    <a:pt x="300482" y="8196"/>
                  </a:lnTo>
                  <a:lnTo>
                    <a:pt x="328030" y="6171"/>
                  </a:lnTo>
                  <a:lnTo>
                    <a:pt x="371575" y="2742"/>
                  </a:lnTo>
                  <a:lnTo>
                    <a:pt x="4064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1" name="SMARTInkShape-Group876"/>
          <p:cNvGrpSpPr/>
          <p:nvPr/>
        </p:nvGrpSpPr>
        <p:grpSpPr>
          <a:xfrm>
            <a:off x="4031026" y="5684472"/>
            <a:ext cx="1214075" cy="474952"/>
            <a:chOff x="4031026" y="5684472"/>
            <a:chExt cx="1214075" cy="474952"/>
          </a:xfrm>
        </p:grpSpPr>
        <p:sp>
          <p:nvSpPr>
            <p:cNvPr id="765" name="SMARTInkShape-4492"/>
            <p:cNvSpPr/>
            <p:nvPr>
              <p:custDataLst>
                <p:tags r:id="rId16"/>
              </p:custDataLst>
            </p:nvPr>
          </p:nvSpPr>
          <p:spPr>
            <a:xfrm>
              <a:off x="4458522" y="5886789"/>
              <a:ext cx="151162" cy="158412"/>
            </a:xfrm>
            <a:custGeom>
              <a:avLst/>
              <a:gdLst/>
              <a:ahLst/>
              <a:cxnLst/>
              <a:rect l="0" t="0" r="0" b="0"/>
              <a:pathLst>
                <a:path w="151162" h="158412">
                  <a:moveTo>
                    <a:pt x="132528" y="12361"/>
                  </a:moveTo>
                  <a:lnTo>
                    <a:pt x="132528" y="12361"/>
                  </a:lnTo>
                  <a:lnTo>
                    <a:pt x="151161" y="0"/>
                  </a:lnTo>
                  <a:lnTo>
                    <a:pt x="119752" y="42313"/>
                  </a:lnTo>
                  <a:lnTo>
                    <a:pt x="83882" y="80811"/>
                  </a:lnTo>
                  <a:lnTo>
                    <a:pt x="43191" y="112430"/>
                  </a:lnTo>
                  <a:lnTo>
                    <a:pt x="23351" y="125815"/>
                  </a:lnTo>
                  <a:lnTo>
                    <a:pt x="18116" y="126802"/>
                  </a:lnTo>
                  <a:lnTo>
                    <a:pt x="13214" y="126051"/>
                  </a:lnTo>
                  <a:lnTo>
                    <a:pt x="8536" y="124136"/>
                  </a:lnTo>
                  <a:lnTo>
                    <a:pt x="5416" y="121450"/>
                  </a:lnTo>
                  <a:lnTo>
                    <a:pt x="1950" y="114702"/>
                  </a:lnTo>
                  <a:lnTo>
                    <a:pt x="0" y="99599"/>
                  </a:lnTo>
                  <a:lnTo>
                    <a:pt x="1843" y="94509"/>
                  </a:lnTo>
                  <a:lnTo>
                    <a:pt x="9534" y="85090"/>
                  </a:lnTo>
                  <a:lnTo>
                    <a:pt x="14548" y="82719"/>
                  </a:lnTo>
                  <a:lnTo>
                    <a:pt x="25765" y="81966"/>
                  </a:lnTo>
                  <a:lnTo>
                    <a:pt x="47350" y="88882"/>
                  </a:lnTo>
                  <a:lnTo>
                    <a:pt x="89552" y="117984"/>
                  </a:lnTo>
                  <a:lnTo>
                    <a:pt x="100022" y="128448"/>
                  </a:lnTo>
                  <a:lnTo>
                    <a:pt x="119828" y="1584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4493"/>
            <p:cNvSpPr/>
            <p:nvPr>
              <p:custDataLst>
                <p:tags r:id="rId17"/>
              </p:custDataLst>
            </p:nvPr>
          </p:nvSpPr>
          <p:spPr>
            <a:xfrm>
              <a:off x="4597400" y="5873750"/>
              <a:ext cx="139701" cy="241301"/>
            </a:xfrm>
            <a:custGeom>
              <a:avLst/>
              <a:gdLst/>
              <a:ahLst/>
              <a:cxnLst/>
              <a:rect l="0" t="0" r="0" b="0"/>
              <a:pathLst>
                <a:path w="139701" h="241301">
                  <a:moveTo>
                    <a:pt x="139700" y="0"/>
                  </a:moveTo>
                  <a:lnTo>
                    <a:pt x="139700" y="0"/>
                  </a:lnTo>
                  <a:lnTo>
                    <a:pt x="102842" y="43338"/>
                  </a:lnTo>
                  <a:lnTo>
                    <a:pt x="76445" y="89935"/>
                  </a:lnTo>
                  <a:lnTo>
                    <a:pt x="57223" y="127307"/>
                  </a:lnTo>
                  <a:lnTo>
                    <a:pt x="38121" y="165191"/>
                  </a:lnTo>
                  <a:lnTo>
                    <a:pt x="19055" y="20322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4494"/>
            <p:cNvSpPr/>
            <p:nvPr>
              <p:custDataLst>
                <p:tags r:id="rId18"/>
              </p:custDataLst>
            </p:nvPr>
          </p:nvSpPr>
          <p:spPr>
            <a:xfrm>
              <a:off x="4711700" y="6039266"/>
              <a:ext cx="139701" cy="120158"/>
            </a:xfrm>
            <a:custGeom>
              <a:avLst/>
              <a:gdLst/>
              <a:ahLst/>
              <a:cxnLst/>
              <a:rect l="0" t="0" r="0" b="0"/>
              <a:pathLst>
                <a:path w="139701" h="120158">
                  <a:moveTo>
                    <a:pt x="0" y="18634"/>
                  </a:moveTo>
                  <a:lnTo>
                    <a:pt x="0" y="18634"/>
                  </a:lnTo>
                  <a:lnTo>
                    <a:pt x="0" y="4329"/>
                  </a:lnTo>
                  <a:lnTo>
                    <a:pt x="705" y="2747"/>
                  </a:lnTo>
                  <a:lnTo>
                    <a:pt x="1881" y="1694"/>
                  </a:lnTo>
                  <a:lnTo>
                    <a:pt x="3371" y="990"/>
                  </a:lnTo>
                  <a:lnTo>
                    <a:pt x="15580" y="0"/>
                  </a:lnTo>
                  <a:lnTo>
                    <a:pt x="29232" y="3080"/>
                  </a:lnTo>
                  <a:lnTo>
                    <a:pt x="37922" y="10309"/>
                  </a:lnTo>
                  <a:lnTo>
                    <a:pt x="45782" y="20578"/>
                  </a:lnTo>
                  <a:lnTo>
                    <a:pt x="51627" y="32198"/>
                  </a:lnTo>
                  <a:lnTo>
                    <a:pt x="52814" y="44418"/>
                  </a:lnTo>
                  <a:lnTo>
                    <a:pt x="50284" y="57610"/>
                  </a:lnTo>
                  <a:lnTo>
                    <a:pt x="29922" y="99905"/>
                  </a:lnTo>
                  <a:lnTo>
                    <a:pt x="20621" y="117278"/>
                  </a:lnTo>
                  <a:lnTo>
                    <a:pt x="20803" y="118264"/>
                  </a:lnTo>
                  <a:lnTo>
                    <a:pt x="21630" y="118921"/>
                  </a:lnTo>
                  <a:lnTo>
                    <a:pt x="26164" y="119844"/>
                  </a:lnTo>
                  <a:lnTo>
                    <a:pt x="40760" y="120157"/>
                  </a:lnTo>
                  <a:lnTo>
                    <a:pt x="78989" y="110171"/>
                  </a:lnTo>
                  <a:lnTo>
                    <a:pt x="125956" y="103517"/>
                  </a:lnTo>
                  <a:lnTo>
                    <a:pt x="139700" y="1011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4495"/>
            <p:cNvSpPr/>
            <p:nvPr>
              <p:custDataLst>
                <p:tags r:id="rId19"/>
              </p:custDataLst>
            </p:nvPr>
          </p:nvSpPr>
          <p:spPr>
            <a:xfrm>
              <a:off x="5060950" y="58610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27450" y="588"/>
                  </a:lnTo>
                  <a:lnTo>
                    <a:pt x="73390" y="116"/>
                  </a:lnTo>
                  <a:lnTo>
                    <a:pt x="113467" y="3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4496"/>
            <p:cNvSpPr/>
            <p:nvPr>
              <p:custDataLst>
                <p:tags r:id="rId20"/>
              </p:custDataLst>
            </p:nvPr>
          </p:nvSpPr>
          <p:spPr>
            <a:xfrm>
              <a:off x="4031026" y="5684472"/>
              <a:ext cx="369525" cy="240079"/>
            </a:xfrm>
            <a:custGeom>
              <a:avLst/>
              <a:gdLst/>
              <a:ahLst/>
              <a:cxnLst/>
              <a:rect l="0" t="0" r="0" b="0"/>
              <a:pathLst>
                <a:path w="369525" h="240079">
                  <a:moveTo>
                    <a:pt x="52024" y="17828"/>
                  </a:moveTo>
                  <a:lnTo>
                    <a:pt x="52024" y="17828"/>
                  </a:lnTo>
                  <a:lnTo>
                    <a:pt x="25305" y="6996"/>
                  </a:lnTo>
                  <a:lnTo>
                    <a:pt x="15562" y="0"/>
                  </a:lnTo>
                  <a:lnTo>
                    <a:pt x="15722" y="298"/>
                  </a:lnTo>
                  <a:lnTo>
                    <a:pt x="17780" y="2510"/>
                  </a:lnTo>
                  <a:lnTo>
                    <a:pt x="57385" y="5316"/>
                  </a:lnTo>
                  <a:lnTo>
                    <a:pt x="92036" y="8269"/>
                  </a:lnTo>
                  <a:lnTo>
                    <a:pt x="132837" y="10053"/>
                  </a:lnTo>
                  <a:lnTo>
                    <a:pt x="174724" y="10844"/>
                  </a:lnTo>
                  <a:lnTo>
                    <a:pt x="212155" y="11196"/>
                  </a:lnTo>
                  <a:lnTo>
                    <a:pt x="258220" y="11395"/>
                  </a:lnTo>
                  <a:lnTo>
                    <a:pt x="285196" y="14824"/>
                  </a:lnTo>
                  <a:lnTo>
                    <a:pt x="290022" y="17237"/>
                  </a:lnTo>
                  <a:lnTo>
                    <a:pt x="293239" y="20256"/>
                  </a:lnTo>
                  <a:lnTo>
                    <a:pt x="295384" y="23680"/>
                  </a:lnTo>
                  <a:lnTo>
                    <a:pt x="293992" y="28784"/>
                  </a:lnTo>
                  <a:lnTo>
                    <a:pt x="284919" y="41982"/>
                  </a:lnTo>
                  <a:lnTo>
                    <a:pt x="238773" y="78521"/>
                  </a:lnTo>
                  <a:lnTo>
                    <a:pt x="203227" y="98895"/>
                  </a:lnTo>
                  <a:lnTo>
                    <a:pt x="165792" y="119711"/>
                  </a:lnTo>
                  <a:lnTo>
                    <a:pt x="127988" y="140719"/>
                  </a:lnTo>
                  <a:lnTo>
                    <a:pt x="90019" y="161816"/>
                  </a:lnTo>
                  <a:lnTo>
                    <a:pt x="43056" y="190157"/>
                  </a:lnTo>
                  <a:lnTo>
                    <a:pt x="2175" y="226506"/>
                  </a:lnTo>
                  <a:lnTo>
                    <a:pt x="447" y="229619"/>
                  </a:lnTo>
                  <a:lnTo>
                    <a:pt x="0" y="232399"/>
                  </a:lnTo>
                  <a:lnTo>
                    <a:pt x="408" y="234959"/>
                  </a:lnTo>
                  <a:lnTo>
                    <a:pt x="2796" y="236665"/>
                  </a:lnTo>
                  <a:lnTo>
                    <a:pt x="11095" y="238561"/>
                  </a:lnTo>
                  <a:lnTo>
                    <a:pt x="56770" y="239778"/>
                  </a:lnTo>
                  <a:lnTo>
                    <a:pt x="94820" y="239944"/>
                  </a:lnTo>
                  <a:lnTo>
                    <a:pt x="141365" y="240019"/>
                  </a:lnTo>
                  <a:lnTo>
                    <a:pt x="166618" y="240039"/>
                  </a:lnTo>
                  <a:lnTo>
                    <a:pt x="191920" y="240052"/>
                  </a:lnTo>
                  <a:lnTo>
                    <a:pt x="217255" y="240061"/>
                  </a:lnTo>
                  <a:lnTo>
                    <a:pt x="263748" y="240070"/>
                  </a:lnTo>
                  <a:lnTo>
                    <a:pt x="298524" y="240075"/>
                  </a:lnTo>
                  <a:lnTo>
                    <a:pt x="338531" y="240076"/>
                  </a:lnTo>
                  <a:lnTo>
                    <a:pt x="369524" y="240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4497"/>
            <p:cNvSpPr/>
            <p:nvPr>
              <p:custDataLst>
                <p:tags r:id="rId21"/>
              </p:custDataLst>
            </p:nvPr>
          </p:nvSpPr>
          <p:spPr>
            <a:xfrm>
              <a:off x="5029200" y="5949950"/>
              <a:ext cx="215901" cy="6351"/>
            </a:xfrm>
            <a:custGeom>
              <a:avLst/>
              <a:gdLst/>
              <a:ahLst/>
              <a:cxnLst/>
              <a:rect l="0" t="0" r="0" b="0"/>
              <a:pathLst>
                <a:path w="2159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7" y="2693"/>
                  </a:lnTo>
                  <a:lnTo>
                    <a:pt x="39999" y="5728"/>
                  </a:lnTo>
                  <a:lnTo>
                    <a:pt x="86875" y="6166"/>
                  </a:lnTo>
                  <a:lnTo>
                    <a:pt x="120691" y="4386"/>
                  </a:lnTo>
                  <a:lnTo>
                    <a:pt x="153829" y="1949"/>
                  </a:lnTo>
                  <a:lnTo>
                    <a:pt x="195314" y="577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1" name="SMARTInkShape-Group877"/>
          <p:cNvGrpSpPr/>
          <p:nvPr/>
        </p:nvGrpSpPr>
        <p:grpSpPr>
          <a:xfrm>
            <a:off x="5718415" y="5347583"/>
            <a:ext cx="1507886" cy="748418"/>
            <a:chOff x="5718415" y="5347583"/>
            <a:chExt cx="1507886" cy="748418"/>
          </a:xfrm>
        </p:grpSpPr>
        <p:sp>
          <p:nvSpPr>
            <p:cNvPr id="772" name="SMARTInkShape-4498"/>
            <p:cNvSpPr/>
            <p:nvPr>
              <p:custDataLst>
                <p:tags r:id="rId7"/>
              </p:custDataLst>
            </p:nvPr>
          </p:nvSpPr>
          <p:spPr>
            <a:xfrm>
              <a:off x="5734389" y="5556590"/>
              <a:ext cx="190162" cy="18711"/>
            </a:xfrm>
            <a:custGeom>
              <a:avLst/>
              <a:gdLst/>
              <a:ahLst/>
              <a:cxnLst/>
              <a:rect l="0" t="0" r="0" b="0"/>
              <a:pathLst>
                <a:path w="190162" h="18711">
                  <a:moveTo>
                    <a:pt x="12361" y="18710"/>
                  </a:moveTo>
                  <a:lnTo>
                    <a:pt x="12361" y="18710"/>
                  </a:lnTo>
                  <a:lnTo>
                    <a:pt x="8990" y="15339"/>
                  </a:lnTo>
                  <a:lnTo>
                    <a:pt x="5454" y="13684"/>
                  </a:lnTo>
                  <a:lnTo>
                    <a:pt x="0" y="12438"/>
                  </a:lnTo>
                  <a:lnTo>
                    <a:pt x="32948" y="3528"/>
                  </a:lnTo>
                  <a:lnTo>
                    <a:pt x="68869" y="806"/>
                  </a:lnTo>
                  <a:lnTo>
                    <a:pt x="107421" y="0"/>
                  </a:lnTo>
                  <a:lnTo>
                    <a:pt x="152599" y="432"/>
                  </a:lnTo>
                  <a:lnTo>
                    <a:pt x="190161" y="60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4499"/>
            <p:cNvSpPr/>
            <p:nvPr>
              <p:custDataLst>
                <p:tags r:id="rId8"/>
              </p:custDataLst>
            </p:nvPr>
          </p:nvSpPr>
          <p:spPr>
            <a:xfrm>
              <a:off x="5829300" y="5557288"/>
              <a:ext cx="24279" cy="538713"/>
            </a:xfrm>
            <a:custGeom>
              <a:avLst/>
              <a:gdLst/>
              <a:ahLst/>
              <a:cxnLst/>
              <a:rect l="0" t="0" r="0" b="0"/>
              <a:pathLst>
                <a:path w="24279" h="538713">
                  <a:moveTo>
                    <a:pt x="0" y="18012"/>
                  </a:moveTo>
                  <a:lnTo>
                    <a:pt x="0" y="18012"/>
                  </a:lnTo>
                  <a:lnTo>
                    <a:pt x="0" y="0"/>
                  </a:lnTo>
                  <a:lnTo>
                    <a:pt x="9434" y="21561"/>
                  </a:lnTo>
                  <a:lnTo>
                    <a:pt x="15887" y="58966"/>
                  </a:lnTo>
                  <a:lnTo>
                    <a:pt x="17644" y="91953"/>
                  </a:lnTo>
                  <a:lnTo>
                    <a:pt x="18424" y="129662"/>
                  </a:lnTo>
                  <a:lnTo>
                    <a:pt x="18068" y="169940"/>
                  </a:lnTo>
                  <a:lnTo>
                    <a:pt x="15554" y="211360"/>
                  </a:lnTo>
                  <a:lnTo>
                    <a:pt x="13969" y="257049"/>
                  </a:lnTo>
                  <a:lnTo>
                    <a:pt x="13546" y="281087"/>
                  </a:lnTo>
                  <a:lnTo>
                    <a:pt x="13969" y="305578"/>
                  </a:lnTo>
                  <a:lnTo>
                    <a:pt x="14959" y="330373"/>
                  </a:lnTo>
                  <a:lnTo>
                    <a:pt x="16321" y="355370"/>
                  </a:lnTo>
                  <a:lnTo>
                    <a:pt x="17937" y="379795"/>
                  </a:lnTo>
                  <a:lnTo>
                    <a:pt x="19718" y="403838"/>
                  </a:lnTo>
                  <a:lnTo>
                    <a:pt x="22875" y="448430"/>
                  </a:lnTo>
                  <a:lnTo>
                    <a:pt x="24278" y="484711"/>
                  </a:lnTo>
                  <a:lnTo>
                    <a:pt x="19050" y="5387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4500"/>
            <p:cNvSpPr/>
            <p:nvPr>
              <p:custDataLst>
                <p:tags r:id="rId9"/>
              </p:custDataLst>
            </p:nvPr>
          </p:nvSpPr>
          <p:spPr>
            <a:xfrm>
              <a:off x="5718415" y="5692867"/>
              <a:ext cx="204910" cy="284506"/>
            </a:xfrm>
            <a:custGeom>
              <a:avLst/>
              <a:gdLst/>
              <a:ahLst/>
              <a:cxnLst/>
              <a:rect l="0" t="0" r="0" b="0"/>
              <a:pathLst>
                <a:path w="204910" h="284506">
                  <a:moveTo>
                    <a:pt x="142635" y="53883"/>
                  </a:moveTo>
                  <a:lnTo>
                    <a:pt x="142635" y="53883"/>
                  </a:lnTo>
                  <a:lnTo>
                    <a:pt x="142633" y="47141"/>
                  </a:lnTo>
                  <a:lnTo>
                    <a:pt x="140753" y="41950"/>
                  </a:lnTo>
                  <a:lnTo>
                    <a:pt x="139264" y="39578"/>
                  </a:lnTo>
                  <a:lnTo>
                    <a:pt x="130426" y="32868"/>
                  </a:lnTo>
                  <a:lnTo>
                    <a:pt x="126734" y="32112"/>
                  </a:lnTo>
                  <a:lnTo>
                    <a:pt x="99767" y="37706"/>
                  </a:lnTo>
                  <a:lnTo>
                    <a:pt x="63664" y="56410"/>
                  </a:lnTo>
                  <a:lnTo>
                    <a:pt x="37941" y="79954"/>
                  </a:lnTo>
                  <a:lnTo>
                    <a:pt x="11810" y="125120"/>
                  </a:lnTo>
                  <a:lnTo>
                    <a:pt x="3351" y="150455"/>
                  </a:lnTo>
                  <a:lnTo>
                    <a:pt x="0" y="191780"/>
                  </a:lnTo>
                  <a:lnTo>
                    <a:pt x="8024" y="229737"/>
                  </a:lnTo>
                  <a:lnTo>
                    <a:pt x="24198" y="258779"/>
                  </a:lnTo>
                  <a:lnTo>
                    <a:pt x="38726" y="274065"/>
                  </a:lnTo>
                  <a:lnTo>
                    <a:pt x="58353" y="282269"/>
                  </a:lnTo>
                  <a:lnTo>
                    <a:pt x="80481" y="284505"/>
                  </a:lnTo>
                  <a:lnTo>
                    <a:pt x="102077" y="280794"/>
                  </a:lnTo>
                  <a:lnTo>
                    <a:pt x="134067" y="264030"/>
                  </a:lnTo>
                  <a:lnTo>
                    <a:pt x="162518" y="234447"/>
                  </a:lnTo>
                  <a:lnTo>
                    <a:pt x="187276" y="187936"/>
                  </a:lnTo>
                  <a:lnTo>
                    <a:pt x="199920" y="158356"/>
                  </a:lnTo>
                  <a:lnTo>
                    <a:pt x="204909" y="117116"/>
                  </a:lnTo>
                  <a:lnTo>
                    <a:pt x="202522" y="71625"/>
                  </a:lnTo>
                  <a:lnTo>
                    <a:pt x="188212" y="26839"/>
                  </a:lnTo>
                  <a:lnTo>
                    <a:pt x="185719" y="21037"/>
                  </a:lnTo>
                  <a:lnTo>
                    <a:pt x="175424" y="10827"/>
                  </a:lnTo>
                  <a:lnTo>
                    <a:pt x="168728" y="6129"/>
                  </a:lnTo>
                  <a:lnTo>
                    <a:pt x="151880" y="909"/>
                  </a:lnTo>
                  <a:lnTo>
                    <a:pt x="131927" y="0"/>
                  </a:lnTo>
                  <a:lnTo>
                    <a:pt x="85485" y="9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4501"/>
            <p:cNvSpPr/>
            <p:nvPr>
              <p:custDataLst>
                <p:tags r:id="rId10"/>
              </p:custDataLst>
            </p:nvPr>
          </p:nvSpPr>
          <p:spPr>
            <a:xfrm>
              <a:off x="5727700" y="6076984"/>
              <a:ext cx="203201" cy="6317"/>
            </a:xfrm>
            <a:custGeom>
              <a:avLst/>
              <a:gdLst/>
              <a:ahLst/>
              <a:cxnLst/>
              <a:rect l="0" t="0" r="0" b="0"/>
              <a:pathLst>
                <a:path w="203201" h="6317">
                  <a:moveTo>
                    <a:pt x="0" y="6316"/>
                  </a:moveTo>
                  <a:lnTo>
                    <a:pt x="0" y="6316"/>
                  </a:lnTo>
                  <a:lnTo>
                    <a:pt x="0" y="849"/>
                  </a:lnTo>
                  <a:lnTo>
                    <a:pt x="36628" y="43"/>
                  </a:lnTo>
                  <a:lnTo>
                    <a:pt x="66844" y="0"/>
                  </a:lnTo>
                  <a:lnTo>
                    <a:pt x="103086" y="687"/>
                  </a:lnTo>
                  <a:lnTo>
                    <a:pt x="140361" y="3344"/>
                  </a:lnTo>
                  <a:lnTo>
                    <a:pt x="187860" y="5729"/>
                  </a:lnTo>
                  <a:lnTo>
                    <a:pt x="203200" y="6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4502"/>
            <p:cNvSpPr/>
            <p:nvPr>
              <p:custDataLst>
                <p:tags r:id="rId11"/>
              </p:custDataLst>
            </p:nvPr>
          </p:nvSpPr>
          <p:spPr>
            <a:xfrm>
              <a:off x="6045200" y="54546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8300" y="7674"/>
                  </a:lnTo>
                  <a:lnTo>
                    <a:pt x="76259" y="4861"/>
                  </a:lnTo>
                  <a:lnTo>
                    <a:pt x="120270" y="96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4503"/>
            <p:cNvSpPr/>
            <p:nvPr>
              <p:custDataLst>
                <p:tags r:id="rId12"/>
              </p:custDataLst>
            </p:nvPr>
          </p:nvSpPr>
          <p:spPr>
            <a:xfrm>
              <a:off x="6261098" y="5347583"/>
              <a:ext cx="19053" cy="119768"/>
            </a:xfrm>
            <a:custGeom>
              <a:avLst/>
              <a:gdLst/>
              <a:ahLst/>
              <a:cxnLst/>
              <a:rect l="0" t="0" r="0" b="0"/>
              <a:pathLst>
                <a:path w="19053" h="1197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3373" y="2749"/>
                  </a:lnTo>
                  <a:lnTo>
                    <a:pt x="5028" y="9903"/>
                  </a:lnTo>
                  <a:lnTo>
                    <a:pt x="10542" y="47940"/>
                  </a:lnTo>
                  <a:lnTo>
                    <a:pt x="14157" y="88463"/>
                  </a:lnTo>
                  <a:lnTo>
                    <a:pt x="19052" y="119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4504"/>
            <p:cNvSpPr/>
            <p:nvPr>
              <p:custDataLst>
                <p:tags r:id="rId13"/>
              </p:custDataLst>
            </p:nvPr>
          </p:nvSpPr>
          <p:spPr>
            <a:xfrm>
              <a:off x="6441345" y="5562600"/>
              <a:ext cx="175356" cy="450851"/>
            </a:xfrm>
            <a:custGeom>
              <a:avLst/>
              <a:gdLst/>
              <a:ahLst/>
              <a:cxnLst/>
              <a:rect l="0" t="0" r="0" b="0"/>
              <a:pathLst>
                <a:path w="175356" h="450851">
                  <a:moveTo>
                    <a:pt x="175355" y="0"/>
                  </a:moveTo>
                  <a:lnTo>
                    <a:pt x="175355" y="0"/>
                  </a:lnTo>
                  <a:lnTo>
                    <a:pt x="148840" y="0"/>
                  </a:lnTo>
                  <a:lnTo>
                    <a:pt x="127203" y="10113"/>
                  </a:lnTo>
                  <a:lnTo>
                    <a:pt x="94608" y="38974"/>
                  </a:lnTo>
                  <a:lnTo>
                    <a:pt x="59112" y="85858"/>
                  </a:lnTo>
                  <a:lnTo>
                    <a:pt x="39731" y="115770"/>
                  </a:lnTo>
                  <a:lnTo>
                    <a:pt x="21709" y="152583"/>
                  </a:lnTo>
                  <a:lnTo>
                    <a:pt x="9937" y="194344"/>
                  </a:lnTo>
                  <a:lnTo>
                    <a:pt x="3058" y="238070"/>
                  </a:lnTo>
                  <a:lnTo>
                    <a:pt x="0" y="281022"/>
                  </a:lnTo>
                  <a:lnTo>
                    <a:pt x="6168" y="323629"/>
                  </a:lnTo>
                  <a:lnTo>
                    <a:pt x="18317" y="363263"/>
                  </a:lnTo>
                  <a:lnTo>
                    <a:pt x="41728" y="407965"/>
                  </a:lnTo>
                  <a:lnTo>
                    <a:pt x="60697" y="429909"/>
                  </a:lnTo>
                  <a:lnTo>
                    <a:pt x="80886" y="443424"/>
                  </a:lnTo>
                  <a:lnTo>
                    <a:pt x="102325" y="450373"/>
                  </a:lnTo>
                  <a:lnTo>
                    <a:pt x="149955" y="450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4505"/>
            <p:cNvSpPr/>
            <p:nvPr>
              <p:custDataLst>
                <p:tags r:id="rId14"/>
              </p:custDataLst>
            </p:nvPr>
          </p:nvSpPr>
          <p:spPr>
            <a:xfrm>
              <a:off x="6751344" y="5638800"/>
              <a:ext cx="36807" cy="297163"/>
            </a:xfrm>
            <a:custGeom>
              <a:avLst/>
              <a:gdLst/>
              <a:ahLst/>
              <a:cxnLst/>
              <a:rect l="0" t="0" r="0" b="0"/>
              <a:pathLst>
                <a:path w="36807" h="297163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0" y="46317"/>
                  </a:lnTo>
                  <a:lnTo>
                    <a:pt x="2338" y="76795"/>
                  </a:lnTo>
                  <a:lnTo>
                    <a:pt x="5730" y="112918"/>
                  </a:lnTo>
                  <a:lnTo>
                    <a:pt x="8883" y="151786"/>
                  </a:lnTo>
                  <a:lnTo>
                    <a:pt x="10284" y="190227"/>
                  </a:lnTo>
                  <a:lnTo>
                    <a:pt x="12789" y="224716"/>
                  </a:lnTo>
                  <a:lnTo>
                    <a:pt x="18167" y="266255"/>
                  </a:lnTo>
                  <a:lnTo>
                    <a:pt x="22932" y="295461"/>
                  </a:lnTo>
                  <a:lnTo>
                    <a:pt x="24735" y="297162"/>
                  </a:lnTo>
                  <a:lnTo>
                    <a:pt x="27347" y="296887"/>
                  </a:lnTo>
                  <a:lnTo>
                    <a:pt x="36806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4506"/>
            <p:cNvSpPr/>
            <p:nvPr>
              <p:custDataLst>
                <p:tags r:id="rId15"/>
              </p:custDataLst>
            </p:nvPr>
          </p:nvSpPr>
          <p:spPr>
            <a:xfrm>
              <a:off x="6940550" y="5794116"/>
              <a:ext cx="285751" cy="16135"/>
            </a:xfrm>
            <a:custGeom>
              <a:avLst/>
              <a:gdLst/>
              <a:ahLst/>
              <a:cxnLst/>
              <a:rect l="0" t="0" r="0" b="0"/>
              <a:pathLst>
                <a:path w="285751" h="16135">
                  <a:moveTo>
                    <a:pt x="0" y="16134"/>
                  </a:moveTo>
                  <a:lnTo>
                    <a:pt x="0" y="16134"/>
                  </a:lnTo>
                  <a:lnTo>
                    <a:pt x="0" y="12763"/>
                  </a:lnTo>
                  <a:lnTo>
                    <a:pt x="1881" y="9227"/>
                  </a:lnTo>
                  <a:lnTo>
                    <a:pt x="3370" y="7295"/>
                  </a:lnTo>
                  <a:lnTo>
                    <a:pt x="48020" y="2061"/>
                  </a:lnTo>
                  <a:lnTo>
                    <a:pt x="81314" y="0"/>
                  </a:lnTo>
                  <a:lnTo>
                    <a:pt x="119631" y="1439"/>
                  </a:lnTo>
                  <a:lnTo>
                    <a:pt x="160178" y="2546"/>
                  </a:lnTo>
                  <a:lnTo>
                    <a:pt x="198896" y="3040"/>
                  </a:lnTo>
                  <a:lnTo>
                    <a:pt x="243082" y="3318"/>
                  </a:lnTo>
                  <a:lnTo>
                    <a:pt x="285750" y="34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" name="SMARTInkShape-Group878"/>
          <p:cNvGrpSpPr/>
          <p:nvPr/>
        </p:nvGrpSpPr>
        <p:grpSpPr>
          <a:xfrm>
            <a:off x="7451983" y="5514779"/>
            <a:ext cx="640133" cy="511372"/>
            <a:chOff x="7451983" y="5514779"/>
            <a:chExt cx="640133" cy="511372"/>
          </a:xfrm>
        </p:grpSpPr>
        <p:sp>
          <p:nvSpPr>
            <p:cNvPr id="782" name="SMARTInkShape-4507"/>
            <p:cNvSpPr/>
            <p:nvPr>
              <p:custDataLst>
                <p:tags r:id="rId3"/>
              </p:custDataLst>
            </p:nvPr>
          </p:nvSpPr>
          <p:spPr>
            <a:xfrm>
              <a:off x="7612519" y="5581650"/>
              <a:ext cx="166232" cy="323851"/>
            </a:xfrm>
            <a:custGeom>
              <a:avLst/>
              <a:gdLst/>
              <a:ahLst/>
              <a:cxnLst/>
              <a:rect l="0" t="0" r="0" b="0"/>
              <a:pathLst>
                <a:path w="166232" h="323851">
                  <a:moveTo>
                    <a:pt x="166231" y="0"/>
                  </a:moveTo>
                  <a:lnTo>
                    <a:pt x="166231" y="0"/>
                  </a:lnTo>
                  <a:lnTo>
                    <a:pt x="162860" y="0"/>
                  </a:lnTo>
                  <a:lnTo>
                    <a:pt x="159323" y="1881"/>
                  </a:lnTo>
                  <a:lnTo>
                    <a:pt x="153988" y="7186"/>
                  </a:lnTo>
                  <a:lnTo>
                    <a:pt x="120613" y="51554"/>
                  </a:lnTo>
                  <a:lnTo>
                    <a:pt x="91174" y="95865"/>
                  </a:lnTo>
                  <a:lnTo>
                    <a:pt x="70548" y="131977"/>
                  </a:lnTo>
                  <a:lnTo>
                    <a:pt x="49623" y="170840"/>
                  </a:lnTo>
                  <a:lnTo>
                    <a:pt x="28562" y="209279"/>
                  </a:lnTo>
                  <a:lnTo>
                    <a:pt x="14969" y="243767"/>
                  </a:lnTo>
                  <a:lnTo>
                    <a:pt x="3349" y="285305"/>
                  </a:lnTo>
                  <a:lnTo>
                    <a:pt x="0" y="303897"/>
                  </a:lnTo>
                  <a:lnTo>
                    <a:pt x="1083" y="309842"/>
                  </a:lnTo>
                  <a:lnTo>
                    <a:pt x="7481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4508"/>
            <p:cNvSpPr/>
            <p:nvPr>
              <p:custDataLst>
                <p:tags r:id="rId4"/>
              </p:custDataLst>
            </p:nvPr>
          </p:nvSpPr>
          <p:spPr>
            <a:xfrm>
              <a:off x="7451983" y="5588000"/>
              <a:ext cx="161668" cy="177801"/>
            </a:xfrm>
            <a:custGeom>
              <a:avLst/>
              <a:gdLst/>
              <a:ahLst/>
              <a:cxnLst/>
              <a:rect l="0" t="0" r="0" b="0"/>
              <a:pathLst>
                <a:path w="161668" h="177801">
                  <a:moveTo>
                    <a:pt x="161667" y="0"/>
                  </a:moveTo>
                  <a:lnTo>
                    <a:pt x="161667" y="0"/>
                  </a:lnTo>
                  <a:lnTo>
                    <a:pt x="158296" y="0"/>
                  </a:lnTo>
                  <a:lnTo>
                    <a:pt x="120914" y="47384"/>
                  </a:lnTo>
                  <a:lnTo>
                    <a:pt x="85804" y="83992"/>
                  </a:lnTo>
                  <a:lnTo>
                    <a:pt x="41946" y="111214"/>
                  </a:lnTo>
                  <a:lnTo>
                    <a:pt x="25202" y="116456"/>
                  </a:lnTo>
                  <a:lnTo>
                    <a:pt x="12587" y="116904"/>
                  </a:lnTo>
                  <a:lnTo>
                    <a:pt x="7247" y="116036"/>
                  </a:lnTo>
                  <a:lnTo>
                    <a:pt x="4391" y="114047"/>
                  </a:lnTo>
                  <a:lnTo>
                    <a:pt x="3195" y="111309"/>
                  </a:lnTo>
                  <a:lnTo>
                    <a:pt x="0" y="82600"/>
                  </a:lnTo>
                  <a:lnTo>
                    <a:pt x="4208" y="66815"/>
                  </a:lnTo>
                  <a:lnTo>
                    <a:pt x="7306" y="61477"/>
                  </a:lnTo>
                  <a:lnTo>
                    <a:pt x="10782" y="57918"/>
                  </a:lnTo>
                  <a:lnTo>
                    <a:pt x="14510" y="55545"/>
                  </a:lnTo>
                  <a:lnTo>
                    <a:pt x="26179" y="54791"/>
                  </a:lnTo>
                  <a:lnTo>
                    <a:pt x="33242" y="55577"/>
                  </a:lnTo>
                  <a:lnTo>
                    <a:pt x="56666" y="66797"/>
                  </a:lnTo>
                  <a:lnTo>
                    <a:pt x="93523" y="104054"/>
                  </a:lnTo>
                  <a:lnTo>
                    <a:pt x="122564" y="149936"/>
                  </a:lnTo>
                  <a:lnTo>
                    <a:pt x="142617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4509"/>
            <p:cNvSpPr/>
            <p:nvPr>
              <p:custDataLst>
                <p:tags r:id="rId5"/>
              </p:custDataLst>
            </p:nvPr>
          </p:nvSpPr>
          <p:spPr>
            <a:xfrm>
              <a:off x="7950200" y="5514779"/>
              <a:ext cx="141916" cy="511372"/>
            </a:xfrm>
            <a:custGeom>
              <a:avLst/>
              <a:gdLst/>
              <a:ahLst/>
              <a:cxnLst/>
              <a:rect l="0" t="0" r="0" b="0"/>
              <a:pathLst>
                <a:path w="141916" h="511372">
                  <a:moveTo>
                    <a:pt x="76200" y="3371"/>
                  </a:moveTo>
                  <a:lnTo>
                    <a:pt x="76200" y="3371"/>
                  </a:lnTo>
                  <a:lnTo>
                    <a:pt x="79570" y="0"/>
                  </a:lnTo>
                  <a:lnTo>
                    <a:pt x="81975" y="1124"/>
                  </a:lnTo>
                  <a:lnTo>
                    <a:pt x="88409" y="8016"/>
                  </a:lnTo>
                  <a:lnTo>
                    <a:pt x="110078" y="44024"/>
                  </a:lnTo>
                  <a:lnTo>
                    <a:pt x="125123" y="86585"/>
                  </a:lnTo>
                  <a:lnTo>
                    <a:pt x="132099" y="111764"/>
                  </a:lnTo>
                  <a:lnTo>
                    <a:pt x="136750" y="140544"/>
                  </a:lnTo>
                  <a:lnTo>
                    <a:pt x="139849" y="171725"/>
                  </a:lnTo>
                  <a:lnTo>
                    <a:pt x="141915" y="204507"/>
                  </a:lnTo>
                  <a:lnTo>
                    <a:pt x="141177" y="238356"/>
                  </a:lnTo>
                  <a:lnTo>
                    <a:pt x="138568" y="272917"/>
                  </a:lnTo>
                  <a:lnTo>
                    <a:pt x="134712" y="307950"/>
                  </a:lnTo>
                  <a:lnTo>
                    <a:pt x="126496" y="339774"/>
                  </a:lnTo>
                  <a:lnTo>
                    <a:pt x="115375" y="369456"/>
                  </a:lnTo>
                  <a:lnTo>
                    <a:pt x="102316" y="397710"/>
                  </a:lnTo>
                  <a:lnTo>
                    <a:pt x="85144" y="422897"/>
                  </a:lnTo>
                  <a:lnTo>
                    <a:pt x="43486" y="467816"/>
                  </a:lnTo>
                  <a:lnTo>
                    <a:pt x="0" y="5113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4510"/>
            <p:cNvSpPr/>
            <p:nvPr>
              <p:custDataLst>
                <p:tags r:id="rId6"/>
              </p:custDataLst>
            </p:nvPr>
          </p:nvSpPr>
          <p:spPr>
            <a:xfrm>
              <a:off x="7696200" y="5786150"/>
              <a:ext cx="241301" cy="138244"/>
            </a:xfrm>
            <a:custGeom>
              <a:avLst/>
              <a:gdLst/>
              <a:ahLst/>
              <a:cxnLst/>
              <a:rect l="0" t="0" r="0" b="0"/>
              <a:pathLst>
                <a:path w="241301" h="138244">
                  <a:moveTo>
                    <a:pt x="0" y="24100"/>
                  </a:moveTo>
                  <a:lnTo>
                    <a:pt x="0" y="24100"/>
                  </a:lnTo>
                  <a:lnTo>
                    <a:pt x="0" y="17359"/>
                  </a:lnTo>
                  <a:lnTo>
                    <a:pt x="1881" y="12167"/>
                  </a:lnTo>
                  <a:lnTo>
                    <a:pt x="3370" y="9795"/>
                  </a:lnTo>
                  <a:lnTo>
                    <a:pt x="12209" y="3085"/>
                  </a:lnTo>
                  <a:lnTo>
                    <a:pt x="30507" y="0"/>
                  </a:lnTo>
                  <a:lnTo>
                    <a:pt x="53803" y="5827"/>
                  </a:lnTo>
                  <a:lnTo>
                    <a:pt x="78579" y="23233"/>
                  </a:lnTo>
                  <a:lnTo>
                    <a:pt x="97052" y="49635"/>
                  </a:lnTo>
                  <a:lnTo>
                    <a:pt x="99344" y="69550"/>
                  </a:lnTo>
                  <a:lnTo>
                    <a:pt x="97980" y="79800"/>
                  </a:lnTo>
                  <a:lnTo>
                    <a:pt x="87055" y="96833"/>
                  </a:lnTo>
                  <a:lnTo>
                    <a:pt x="46264" y="136604"/>
                  </a:lnTo>
                  <a:lnTo>
                    <a:pt x="47070" y="137202"/>
                  </a:lnTo>
                  <a:lnTo>
                    <a:pt x="79141" y="138243"/>
                  </a:lnTo>
                  <a:lnTo>
                    <a:pt x="121913" y="134982"/>
                  </a:lnTo>
                  <a:lnTo>
                    <a:pt x="155784" y="133354"/>
                  </a:lnTo>
                  <a:lnTo>
                    <a:pt x="189181" y="130514"/>
                  </a:lnTo>
                  <a:lnTo>
                    <a:pt x="241300" y="113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449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8</cp:revision>
  <dcterms:created xsi:type="dcterms:W3CDTF">2019-02-25T20:56:46Z</dcterms:created>
  <dcterms:modified xsi:type="dcterms:W3CDTF">2019-03-04T23:06:55Z</dcterms:modified>
</cp:coreProperties>
</file>